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 smtClean="0">
                <a:latin typeface="Nueva Std" panose="020B0503070504090203" pitchFamily="34" charset="0"/>
              </a:rPr>
              <a:t>Elsi</a:t>
            </a:r>
            <a:r>
              <a:rPr lang="es-GT" dirty="0" smtClean="0">
                <a:latin typeface="Nueva Std" panose="020B0503070504090203" pitchFamily="34" charset="0"/>
              </a:rPr>
              <a:t> Alejandra Pineda Barrientos</a:t>
            </a:r>
            <a:endParaRPr lang="es-GT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54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Unisuper Mariscal Zona 11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221576">
            <a:off x="1996280" y="2625386"/>
            <a:ext cx="7185297" cy="33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9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b="1" u="sng" dirty="0" smtClean="0"/>
              <a:t>Dirección de oficina central: </a:t>
            </a:r>
            <a:r>
              <a:rPr lang="es-GT" b="1" dirty="0"/>
              <a:t> </a:t>
            </a:r>
            <a:r>
              <a:rPr lang="es-GT" dirty="0"/>
              <a:t>17 avenida 18-81 colonia mariscal z, 11, </a:t>
            </a:r>
            <a:r>
              <a:rPr lang="es-GT" dirty="0" smtClean="0"/>
              <a:t>Guatemala</a:t>
            </a:r>
          </a:p>
          <a:p>
            <a:r>
              <a:rPr lang="es-GT" b="1" u="sng" dirty="0" smtClean="0"/>
              <a:t>Teléfono: </a:t>
            </a:r>
            <a:r>
              <a:rPr lang="es-GT" dirty="0" smtClean="0"/>
              <a:t>2376 7400</a:t>
            </a:r>
          </a:p>
          <a:p>
            <a:endParaRPr lang="es-GT" b="1" u="sng" dirty="0" smtClean="0"/>
          </a:p>
          <a:p>
            <a:r>
              <a:rPr lang="es-GT" b="1" u="sng" dirty="0" smtClean="0"/>
              <a:t>Dirección de Practicas: </a:t>
            </a:r>
            <a:r>
              <a:rPr lang="es-GT" dirty="0"/>
              <a:t>Interior Centro Comercial </a:t>
            </a:r>
            <a:r>
              <a:rPr lang="es-GT" dirty="0" err="1"/>
              <a:t>MetroCentro</a:t>
            </a:r>
            <a:r>
              <a:rPr lang="es-GT" dirty="0"/>
              <a:t>, Villa </a:t>
            </a:r>
            <a:r>
              <a:rPr lang="es-GT" dirty="0" smtClean="0"/>
              <a:t>Nueva</a:t>
            </a:r>
          </a:p>
          <a:p>
            <a:r>
              <a:rPr lang="es-GT" b="1" u="sng" dirty="0" smtClean="0"/>
              <a:t>Teléfono: </a:t>
            </a:r>
            <a:r>
              <a:rPr lang="es-GT" dirty="0"/>
              <a:t>6679 </a:t>
            </a:r>
            <a:r>
              <a:rPr lang="es-GT" dirty="0" smtClean="0"/>
              <a:t>3322</a:t>
            </a:r>
          </a:p>
          <a:p>
            <a:endParaRPr lang="es-GT" b="1" u="sng" dirty="0" smtClean="0"/>
          </a:p>
          <a:p>
            <a:r>
              <a:rPr lang="es-GT" b="1" u="sng" dirty="0" smtClean="0"/>
              <a:t>Horario de Practicas: </a:t>
            </a:r>
            <a:r>
              <a:rPr lang="es-GT" dirty="0" smtClean="0"/>
              <a:t>8:00 am A 16:00 Pm}</a:t>
            </a:r>
          </a:p>
          <a:p>
            <a:endParaRPr lang="es-GT" dirty="0" smtClean="0"/>
          </a:p>
          <a:p>
            <a:endParaRPr lang="es-GT" b="1" u="sng" dirty="0" smtClean="0"/>
          </a:p>
          <a:p>
            <a:pPr marL="0" indent="0">
              <a:buNone/>
            </a:pPr>
            <a:endParaRPr lang="es-GT" b="1" u="sng" dirty="0"/>
          </a:p>
          <a:p>
            <a:pPr marL="0" indent="0">
              <a:buNone/>
            </a:pPr>
            <a:r>
              <a:rPr lang="es-GT" b="1" u="sng" dirty="0" smtClean="0"/>
              <a:t> </a:t>
            </a:r>
            <a:endParaRPr lang="es-GT" b="1" u="sng" dirty="0"/>
          </a:p>
        </p:txBody>
      </p:sp>
    </p:spTree>
    <p:extLst>
      <p:ext uri="{BB962C8B-B14F-4D97-AF65-F5344CB8AC3E}">
        <p14:creationId xmlns:p14="http://schemas.microsoft.com/office/powerpoint/2010/main" val="133965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6061"/>
          <a:stretch/>
        </p:blipFill>
        <p:spPr>
          <a:xfrm>
            <a:off x="1866378" y="425886"/>
            <a:ext cx="7795364" cy="61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6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13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Gill Sans MT Condensed</vt:lpstr>
      <vt:lpstr>Nueva Std</vt:lpstr>
      <vt:lpstr>Wingdings 3</vt:lpstr>
      <vt:lpstr>Sala de reuniones Ion</vt:lpstr>
      <vt:lpstr>Elsi Alejandra Pineda Barrientos</vt:lpstr>
      <vt:lpstr>Unisuper Mariscal Zona 11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Elsi Alejandra Pineda Barrientos</dc:title>
  <dc:creator>Estudiante</dc:creator>
  <cp:lastModifiedBy>Estudiante</cp:lastModifiedBy>
  <cp:revision>6</cp:revision>
  <dcterms:created xsi:type="dcterms:W3CDTF">2018-08-15T15:32:55Z</dcterms:created>
  <dcterms:modified xsi:type="dcterms:W3CDTF">2018-08-15T16:54:19Z</dcterms:modified>
</cp:coreProperties>
</file>