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9" d="100"/>
          <a:sy n="69" d="100"/>
        </p:scale>
        <p:origin x="78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Hoja1!$A$2:$A$28</c:f>
              <c:numCache>
                <c:formatCode>General</c:formatCode>
                <c:ptCount val="27"/>
                <c:pt idx="0">
                  <c:v>151</c:v>
                </c:pt>
                <c:pt idx="1">
                  <c:v>152</c:v>
                </c:pt>
                <c:pt idx="2">
                  <c:v>154</c:v>
                </c:pt>
                <c:pt idx="3">
                  <c:v>155</c:v>
                </c:pt>
                <c:pt idx="4">
                  <c:v>156</c:v>
                </c:pt>
                <c:pt idx="5">
                  <c:v>158</c:v>
                </c:pt>
                <c:pt idx="6">
                  <c:v>159</c:v>
                </c:pt>
                <c:pt idx="7">
                  <c:v>160</c:v>
                </c:pt>
                <c:pt idx="8">
                  <c:v>161</c:v>
                </c:pt>
                <c:pt idx="9">
                  <c:v>162</c:v>
                </c:pt>
                <c:pt idx="10">
                  <c:v>163</c:v>
                </c:pt>
                <c:pt idx="11">
                  <c:v>164</c:v>
                </c:pt>
                <c:pt idx="12">
                  <c:v>165</c:v>
                </c:pt>
                <c:pt idx="13">
                  <c:v>166</c:v>
                </c:pt>
                <c:pt idx="14">
                  <c:v>168</c:v>
                </c:pt>
                <c:pt idx="15">
                  <c:v>169</c:v>
                </c:pt>
                <c:pt idx="16">
                  <c:v>170</c:v>
                </c:pt>
                <c:pt idx="17">
                  <c:v>172</c:v>
                </c:pt>
                <c:pt idx="18">
                  <c:v>176</c:v>
                </c:pt>
                <c:pt idx="19">
                  <c:v>177</c:v>
                </c:pt>
                <c:pt idx="20">
                  <c:v>179</c:v>
                </c:pt>
                <c:pt idx="21">
                  <c:v>182</c:v>
                </c:pt>
                <c:pt idx="22">
                  <c:v>185</c:v>
                </c:pt>
                <c:pt idx="23">
                  <c:v>189</c:v>
                </c:pt>
                <c:pt idx="24">
                  <c:v>190</c:v>
                </c:pt>
                <c:pt idx="25">
                  <c:v>191</c:v>
                </c:pt>
                <c:pt idx="26">
                  <c:v>195</c:v>
                </c:pt>
              </c:numCache>
            </c:numRef>
          </c:cat>
          <c:val>
            <c:numRef>
              <c:f>Hoja1!$B$2:$B$28</c:f>
              <c:numCache>
                <c:formatCode>General</c:formatCode>
                <c:ptCount val="27"/>
                <c:pt idx="0">
                  <c:v>6</c:v>
                </c:pt>
                <c:pt idx="1">
                  <c:v>6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16</c:v>
                </c:pt>
                <c:pt idx="6">
                  <c:v>1</c:v>
                </c:pt>
                <c:pt idx="7">
                  <c:v>5</c:v>
                </c:pt>
                <c:pt idx="8">
                  <c:v>6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8</c:v>
                </c:pt>
                <c:pt idx="15">
                  <c:v>3</c:v>
                </c:pt>
                <c:pt idx="16">
                  <c:v>8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4</c:v>
                </c:pt>
                <c:pt idx="25">
                  <c:v>1</c:v>
                </c:pt>
                <c:pt idx="26">
                  <c:v>6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view3D>
      <c:rotX val="50"/>
      <c:rotY val="0"/>
      <c:depthPercent val="100"/>
      <c:rAngAx val="0"/>
      <c:perspective val="6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0423427991886403E-2"/>
          <c:y val="0.18175417905007088"/>
          <c:w val="0.8401369168356998"/>
          <c:h val="0.74642335979959185"/>
        </c:manualLayout>
      </c:layout>
      <c:pie3D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   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394-419F-8C2B-DB1F4EAD898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394-419F-8C2B-DB1F4EAD898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394-419F-8C2B-DB1F4EAD8989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20000"/>
                  </a:prstClr>
                </a:outerShdw>
              </a:effectLst>
              <a:scene3d>
                <a:camera prst="orthographicFront"/>
                <a:lightRig rig="threePt" dir="t"/>
              </a:scene3d>
              <a:sp3d prstMaterial="matte"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9394-419F-8C2B-DB1F4EAD89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150 - 160</c:v>
                </c:pt>
                <c:pt idx="1">
                  <c:v>161 -170</c:v>
                </c:pt>
                <c:pt idx="2">
                  <c:v>171 - 180</c:v>
                </c:pt>
                <c:pt idx="3">
                  <c:v>181 a superiror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48</c:v>
                </c:pt>
                <c:pt idx="1">
                  <c:v>39</c:v>
                </c:pt>
                <c:pt idx="2">
                  <c:v>6</c:v>
                </c:pt>
                <c:pt idx="3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394-419F-8C2B-DB1F4EAD8989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150 - 160</c:v>
                </c:pt>
                <c:pt idx="1">
                  <c:v>161 -170</c:v>
                </c:pt>
                <c:pt idx="2">
                  <c:v>171 - 180</c:v>
                </c:pt>
                <c:pt idx="3">
                  <c:v>181 a superiror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46</c:v>
                </c:pt>
                <c:pt idx="1">
                  <c:v>39</c:v>
                </c:pt>
                <c:pt idx="2">
                  <c:v>6</c:v>
                </c:pt>
                <c:pt idx="3">
                  <c:v>20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435-408E-9973-2F06E65A8925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    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150 - 160</c:v>
                </c:pt>
                <c:pt idx="1">
                  <c:v>161 -170</c:v>
                </c:pt>
                <c:pt idx="2">
                  <c:v>171 - 180</c:v>
                </c:pt>
                <c:pt idx="3">
                  <c:v>181 a superiror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6435-408E-9973-2F06E65A8925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     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150 - 160</c:v>
                </c:pt>
                <c:pt idx="1">
                  <c:v>161 -170</c:v>
                </c:pt>
                <c:pt idx="2">
                  <c:v>171 - 180</c:v>
                </c:pt>
                <c:pt idx="3">
                  <c:v>181 a superiror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6435-408E-9973-2F06E65A89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0941888"/>
        <c:axId val="290947768"/>
      </c:lineChart>
      <c:catAx>
        <c:axId val="29094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0947768"/>
        <c:crosses val="autoZero"/>
        <c:auto val="1"/>
        <c:lblAlgn val="ctr"/>
        <c:lblOffset val="100"/>
        <c:noMultiLvlLbl val="0"/>
      </c:catAx>
      <c:valAx>
        <c:axId val="29094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9094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4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031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31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49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80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30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03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162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84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40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245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67522-4FA0-42D1-8166-6B9E6F73C3AB}" type="datetimeFigureOut">
              <a:rPr lang="es-MX" smtClean="0"/>
              <a:t>20/02/2020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B585-60F8-4FEE-84CE-59AF098CDAF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63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1308296"/>
            <a:ext cx="6647766" cy="5111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4" name="Rectángulo redondeado 13"/>
          <p:cNvSpPr/>
          <p:nvPr/>
        </p:nvSpPr>
        <p:spPr>
          <a:xfrm>
            <a:off x="5904523" y="562707"/>
            <a:ext cx="1903046" cy="46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MX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MX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Comida</a:t>
            </a:r>
            <a:endParaRPr lang="es-MX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0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áfico 11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1" y="1153550"/>
            <a:ext cx="6099126" cy="54068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" name="Rectángulo redondeado 12"/>
          <p:cNvSpPr/>
          <p:nvPr/>
        </p:nvSpPr>
        <p:spPr>
          <a:xfrm>
            <a:off x="2134382" y="207819"/>
            <a:ext cx="2349304" cy="471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Pesos</a:t>
            </a:r>
            <a:endParaRPr lang="es-MX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ráfico 14"/>
          <p:cNvGraphicFramePr/>
          <p:nvPr>
            <p:extLst>
              <p:ext uri="{D42A27DB-BD31-4B8C-83A1-F6EECF244321}">
                <p14:modId xmlns:p14="http://schemas.microsoft.com/office/powerpoint/2010/main" val="31634980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CuadroTexto 16"/>
          <p:cNvSpPr txBox="1"/>
          <p:nvPr/>
        </p:nvSpPr>
        <p:spPr>
          <a:xfrm>
            <a:off x="4073236" y="235527"/>
            <a:ext cx="377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Peso de estudiantes de nuevo ingreso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72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redondeado 4"/>
          <p:cNvSpPr/>
          <p:nvPr/>
        </p:nvSpPr>
        <p:spPr>
          <a:xfrm>
            <a:off x="4712677" y="168812"/>
            <a:ext cx="2349304" cy="46423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Pesos</a:t>
            </a:r>
            <a:endParaRPr lang="es-MX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2570356925"/>
              </p:ext>
            </p:extLst>
          </p:nvPr>
        </p:nvGraphicFramePr>
        <p:xfrm>
          <a:off x="0" y="787151"/>
          <a:ext cx="12009434" cy="5917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73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4543864" y="112541"/>
            <a:ext cx="2349304" cy="464233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Pesos</a:t>
            </a:r>
            <a:endParaRPr lang="es-MX" sz="2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Gráfico 19"/>
          <p:cNvGraphicFramePr/>
          <p:nvPr>
            <p:extLst>
              <p:ext uri="{D42A27DB-BD31-4B8C-83A1-F6EECF244321}">
                <p14:modId xmlns:p14="http://schemas.microsoft.com/office/powerpoint/2010/main" val="753473057"/>
              </p:ext>
            </p:extLst>
          </p:nvPr>
        </p:nvGraphicFramePr>
        <p:xfrm>
          <a:off x="154745" y="719666"/>
          <a:ext cx="11451101" cy="5695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482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26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</dc:creator>
  <cp:lastModifiedBy>Cuenta Microsoft</cp:lastModifiedBy>
  <cp:revision>17</cp:revision>
  <dcterms:created xsi:type="dcterms:W3CDTF">2020-02-17T22:37:59Z</dcterms:created>
  <dcterms:modified xsi:type="dcterms:W3CDTF">2020-02-20T15:40:27Z</dcterms:modified>
</cp:coreProperties>
</file>