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  <p:sldMasterId id="214748370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Arimo"/>
      <p:regular r:id="rId19"/>
      <p:bold r:id="rId20"/>
      <p:italic r:id="rId21"/>
      <p:boldItalic r:id="rId22"/>
    </p:embeddedFont>
    <p:embeddedFont>
      <p:font typeface="Arimo SemiBold"/>
      <p:regular r:id="rId23"/>
      <p:bold r:id="rId24"/>
      <p:italic r:id="rId25"/>
      <p:boldItalic r:id="rId26"/>
    </p:embeddedFont>
    <p:embeddedFont>
      <p:font typeface="Arimo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bold.fntdata"/><Relationship Id="rId22" Type="http://schemas.openxmlformats.org/officeDocument/2006/relationships/font" Target="fonts/Arimo-boldItalic.fntdata"/><Relationship Id="rId21" Type="http://schemas.openxmlformats.org/officeDocument/2006/relationships/font" Target="fonts/Arimo-italic.fntdata"/><Relationship Id="rId24" Type="http://schemas.openxmlformats.org/officeDocument/2006/relationships/font" Target="fonts/ArimoSemiBold-bold.fntdata"/><Relationship Id="rId23" Type="http://schemas.openxmlformats.org/officeDocument/2006/relationships/font" Target="fonts/Arimo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rimoSemiBold-boldItalic.fntdata"/><Relationship Id="rId25" Type="http://schemas.openxmlformats.org/officeDocument/2006/relationships/font" Target="fonts/ArimoSemiBold-italic.fntdata"/><Relationship Id="rId28" Type="http://schemas.openxmlformats.org/officeDocument/2006/relationships/font" Target="fonts/ArimoMedium-bold.fntdata"/><Relationship Id="rId27" Type="http://schemas.openxmlformats.org/officeDocument/2006/relationships/font" Target="fonts/Arimo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rimo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ArimoMedium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Arim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53a1cdc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53a1cdc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53a1cdcdf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553a1cdcdf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442eb7d6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442eb7d6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553a1cdcdf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553a1cdcdf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53a1cdcdf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53a1cdcdf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53a1cdcdf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53a1cdcdf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682360c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5682360c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553a1cdcdf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553a1cdcdf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59ca70a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59ca70a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442eb7d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5442eb7d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45731a391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45731a391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45731a3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45731a3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1_3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 amt="60000"/>
          </a:blip>
          <a:srcRect b="4816" l="0" r="0" t="0"/>
          <a:stretch/>
        </p:blipFill>
        <p:spPr>
          <a:xfrm>
            <a:off x="277500" y="277500"/>
            <a:ext cx="8589000" cy="4599000"/>
          </a:xfrm>
          <a:prstGeom prst="roundRect">
            <a:avLst>
              <a:gd fmla="val 13515" name="adj"/>
            </a:avLst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821004" y="4044275"/>
            <a:ext cx="58593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>
            <a:off x="805650" y="792575"/>
            <a:ext cx="754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805650" y="4521775"/>
            <a:ext cx="754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80565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3" type="subTitle"/>
          </p:nvPr>
        </p:nvSpPr>
        <p:spPr>
          <a:xfrm>
            <a:off x="267990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795525" y="2323100"/>
            <a:ext cx="4838100" cy="145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Alt 2">
  <p:cSld name="BLANK_1_1_1">
    <p:bg>
      <p:bgPr>
        <a:solidFill>
          <a:schemeClr val="accent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277515" y="277501"/>
            <a:ext cx="8589075" cy="4593888"/>
            <a:chOff x="277500" y="277500"/>
            <a:chExt cx="8589075" cy="4593888"/>
          </a:xfrm>
        </p:grpSpPr>
        <p:pic>
          <p:nvPicPr>
            <p:cNvPr id="64" name="Google Shape;64;p15"/>
            <p:cNvPicPr preferRelativeResize="0"/>
            <p:nvPr/>
          </p:nvPicPr>
          <p:blipFill>
            <a:blip r:embed="rId2">
              <a:alphaModFix amt="10000"/>
            </a:blip>
            <a:stretch>
              <a:fillRect/>
            </a:stretch>
          </p:blipFill>
          <p:spPr>
            <a:xfrm>
              <a:off x="277575" y="277500"/>
              <a:ext cx="8589000" cy="45938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5"/>
            <p:cNvSpPr/>
            <p:nvPr/>
          </p:nvSpPr>
          <p:spPr>
            <a:xfrm>
              <a:off x="277500" y="277500"/>
              <a:ext cx="8589000" cy="4582500"/>
            </a:xfrm>
            <a:prstGeom prst="roundRect">
              <a:avLst>
                <a:gd fmla="val 6093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66" name="Google Shape;66;p15"/>
          <p:cNvSpPr/>
          <p:nvPr/>
        </p:nvSpPr>
        <p:spPr>
          <a:xfrm>
            <a:off x="601356" y="3751056"/>
            <a:ext cx="576000" cy="576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651558" y="3801258"/>
            <a:ext cx="475500" cy="47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601325" y="3751025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None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cxnSp>
        <p:nvCxnSpPr>
          <p:cNvPr id="69" name="Google Shape;69;p15"/>
          <p:cNvCxnSpPr/>
          <p:nvPr/>
        </p:nvCxnSpPr>
        <p:spPr>
          <a:xfrm rot="10800000">
            <a:off x="1341900" y="4039025"/>
            <a:ext cx="1014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2598475" y="3493075"/>
            <a:ext cx="5985300" cy="99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">
  <p:cSld name="CUSTOM_23">
    <p:bg>
      <p:bgPr>
        <a:solidFill>
          <a:schemeClr val="accent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>
            <p:ph idx="2" type="pic"/>
          </p:nvPr>
        </p:nvSpPr>
        <p:spPr>
          <a:xfrm>
            <a:off x="277500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4" name="Google Shape;74;p16"/>
          <p:cNvSpPr/>
          <p:nvPr>
            <p:ph idx="3" type="pic"/>
          </p:nvPr>
        </p:nvSpPr>
        <p:spPr>
          <a:xfrm>
            <a:off x="17282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5" name="Google Shape;75;p16"/>
          <p:cNvSpPr/>
          <p:nvPr>
            <p:ph idx="4" type="pic"/>
          </p:nvPr>
        </p:nvSpPr>
        <p:spPr>
          <a:xfrm>
            <a:off x="31790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6" name="Google Shape;76;p16"/>
          <p:cNvSpPr/>
          <p:nvPr>
            <p:ph idx="5" type="pic"/>
          </p:nvPr>
        </p:nvSpPr>
        <p:spPr>
          <a:xfrm>
            <a:off x="46298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7" name="Google Shape;77;p16"/>
          <p:cNvSpPr/>
          <p:nvPr>
            <p:ph idx="6" type="pic"/>
          </p:nvPr>
        </p:nvSpPr>
        <p:spPr>
          <a:xfrm>
            <a:off x="60806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8" name="Google Shape;78;p16"/>
          <p:cNvSpPr/>
          <p:nvPr>
            <p:ph idx="7" type="pic"/>
          </p:nvPr>
        </p:nvSpPr>
        <p:spPr>
          <a:xfrm>
            <a:off x="75314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277500" y="577275"/>
            <a:ext cx="7137000" cy="9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7064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2" name="Google Shape;82;p16"/>
          <p:cNvSpPr txBox="1"/>
          <p:nvPr>
            <p:ph idx="8" type="body"/>
          </p:nvPr>
        </p:nvSpPr>
        <p:spPr>
          <a:xfrm>
            <a:off x="182162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3" name="Google Shape;83;p16"/>
          <p:cNvSpPr txBox="1"/>
          <p:nvPr>
            <p:ph idx="9" type="body"/>
          </p:nvPr>
        </p:nvSpPr>
        <p:spPr>
          <a:xfrm>
            <a:off x="327260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4" name="Google Shape;84;p16"/>
          <p:cNvSpPr txBox="1"/>
          <p:nvPr>
            <p:ph idx="13" type="body"/>
          </p:nvPr>
        </p:nvSpPr>
        <p:spPr>
          <a:xfrm>
            <a:off x="472358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5" name="Google Shape;85;p16"/>
          <p:cNvSpPr txBox="1"/>
          <p:nvPr>
            <p:ph idx="14" type="body"/>
          </p:nvPr>
        </p:nvSpPr>
        <p:spPr>
          <a:xfrm>
            <a:off x="617456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6" name="Google Shape;86;p16"/>
          <p:cNvSpPr txBox="1"/>
          <p:nvPr>
            <p:ph idx="15" type="body"/>
          </p:nvPr>
        </p:nvSpPr>
        <p:spPr>
          <a:xfrm>
            <a:off x="762554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7" name="Google Shape;87;p16"/>
          <p:cNvSpPr txBox="1"/>
          <p:nvPr>
            <p:ph idx="16" type="subTitle"/>
          </p:nvPr>
        </p:nvSpPr>
        <p:spPr>
          <a:xfrm>
            <a:off x="370650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7" type="subTitle"/>
          </p:nvPr>
        </p:nvSpPr>
        <p:spPr>
          <a:xfrm>
            <a:off x="182149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8" type="subTitle"/>
          </p:nvPr>
        </p:nvSpPr>
        <p:spPr>
          <a:xfrm>
            <a:off x="327234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9" type="subTitle"/>
          </p:nvPr>
        </p:nvSpPr>
        <p:spPr>
          <a:xfrm>
            <a:off x="472319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20" type="subTitle"/>
          </p:nvPr>
        </p:nvSpPr>
        <p:spPr>
          <a:xfrm>
            <a:off x="6174375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21" type="subTitle"/>
          </p:nvPr>
        </p:nvSpPr>
        <p:spPr>
          <a:xfrm>
            <a:off x="7625550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ards">
  <p:cSld name="CUSTOM_24">
    <p:bg>
      <p:bgPr>
        <a:solidFill>
          <a:schemeClr val="accent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417936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2" type="subTitle"/>
          </p:nvPr>
        </p:nvSpPr>
        <p:spPr>
          <a:xfrm>
            <a:off x="2167325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3" type="subTitle"/>
          </p:nvPr>
        </p:nvSpPr>
        <p:spPr>
          <a:xfrm>
            <a:off x="3905470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4" type="subTitle"/>
          </p:nvPr>
        </p:nvSpPr>
        <p:spPr>
          <a:xfrm>
            <a:off x="5652384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5" type="subTitle"/>
          </p:nvPr>
        </p:nvSpPr>
        <p:spPr>
          <a:xfrm>
            <a:off x="7392630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6" type="body"/>
          </p:nvPr>
        </p:nvSpPr>
        <p:spPr>
          <a:xfrm>
            <a:off x="417811" y="3433000"/>
            <a:ext cx="1337400" cy="117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2" name="Google Shape;102;p17"/>
          <p:cNvSpPr txBox="1"/>
          <p:nvPr>
            <p:ph idx="7" type="body"/>
          </p:nvPr>
        </p:nvSpPr>
        <p:spPr>
          <a:xfrm>
            <a:off x="2167325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3" name="Google Shape;103;p17"/>
          <p:cNvSpPr txBox="1"/>
          <p:nvPr>
            <p:ph idx="8" type="body"/>
          </p:nvPr>
        </p:nvSpPr>
        <p:spPr>
          <a:xfrm>
            <a:off x="3903300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4" name="Google Shape;104;p17"/>
          <p:cNvSpPr txBox="1"/>
          <p:nvPr>
            <p:ph idx="9" type="body"/>
          </p:nvPr>
        </p:nvSpPr>
        <p:spPr>
          <a:xfrm>
            <a:off x="5648625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5" name="Google Shape;105;p17"/>
          <p:cNvSpPr txBox="1"/>
          <p:nvPr>
            <p:ph idx="13" type="body"/>
          </p:nvPr>
        </p:nvSpPr>
        <p:spPr>
          <a:xfrm>
            <a:off x="7385291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6" name="Google Shape;106;p17"/>
          <p:cNvSpPr txBox="1"/>
          <p:nvPr>
            <p:ph idx="14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- Alt 1">
  <p:cSld name="CUSTOM_25">
    <p:bg>
      <p:bgPr>
        <a:solidFill>
          <a:schemeClr val="accent5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8"/>
          <p:cNvSpPr txBox="1"/>
          <p:nvPr/>
        </p:nvSpPr>
        <p:spPr>
          <a:xfrm>
            <a:off x="277500" y="277500"/>
            <a:ext cx="85890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3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4 steps - Alt 1">
  <p:cSld name="CUSTOM_25_1_1">
    <p:bg>
      <p:bgPr>
        <a:solidFill>
          <a:schemeClr val="accent5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1969400" y="138075"/>
            <a:ext cx="5217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/>
          <p:nvPr>
            <p:ph idx="3" type="pic"/>
          </p:nvPr>
        </p:nvSpPr>
        <p:spPr>
          <a:xfrm>
            <a:off x="3766700" y="873150"/>
            <a:ext cx="1621800" cy="3549600"/>
          </a:xfrm>
          <a:prstGeom prst="roundRect">
            <a:avLst>
              <a:gd fmla="val 10482" name="adj"/>
            </a:avLst>
          </a:prstGeom>
          <a:noFill/>
          <a:ln>
            <a:noFill/>
          </a:ln>
        </p:spPr>
      </p:sp>
      <p:sp>
        <p:nvSpPr>
          <p:cNvPr id="123" name="Google Shape;123;p19"/>
          <p:cNvSpPr/>
          <p:nvPr>
            <p:ph idx="4" type="pic"/>
          </p:nvPr>
        </p:nvSpPr>
        <p:spPr>
          <a:xfrm>
            <a:off x="289100" y="1324475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124" name="Google Shape;124;p19"/>
          <p:cNvSpPr/>
          <p:nvPr>
            <p:ph idx="5" type="pic"/>
          </p:nvPr>
        </p:nvSpPr>
        <p:spPr>
          <a:xfrm>
            <a:off x="1969400" y="1142650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125" name="Google Shape;125;p19"/>
          <p:cNvSpPr/>
          <p:nvPr>
            <p:ph idx="6" type="pic"/>
          </p:nvPr>
        </p:nvSpPr>
        <p:spPr>
          <a:xfrm>
            <a:off x="5623125" y="1142650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126" name="Google Shape;126;p19"/>
          <p:cNvSpPr/>
          <p:nvPr>
            <p:ph idx="7" type="pic"/>
          </p:nvPr>
        </p:nvSpPr>
        <p:spPr>
          <a:xfrm>
            <a:off x="7304050" y="1324475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127" name="Google Shape;127;p19"/>
          <p:cNvSpPr txBox="1"/>
          <p:nvPr>
            <p:ph idx="8" type="subTitle"/>
          </p:nvPr>
        </p:nvSpPr>
        <p:spPr>
          <a:xfrm>
            <a:off x="378475" y="4261299"/>
            <a:ext cx="1563300" cy="20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9" type="subTitle"/>
          </p:nvPr>
        </p:nvSpPr>
        <p:spPr>
          <a:xfrm>
            <a:off x="378476" y="4562900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13" type="subTitle"/>
          </p:nvPr>
        </p:nvSpPr>
        <p:spPr>
          <a:xfrm>
            <a:off x="2057625" y="4074126"/>
            <a:ext cx="1563300" cy="20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4" type="subTitle"/>
          </p:nvPr>
        </p:nvSpPr>
        <p:spPr>
          <a:xfrm>
            <a:off x="2057625" y="4375725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15" type="subTitle"/>
          </p:nvPr>
        </p:nvSpPr>
        <p:spPr>
          <a:xfrm>
            <a:off x="5712200" y="4074126"/>
            <a:ext cx="1563300" cy="1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16" type="subTitle"/>
          </p:nvPr>
        </p:nvSpPr>
        <p:spPr>
          <a:xfrm>
            <a:off x="5712200" y="4375725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17" type="subTitle"/>
          </p:nvPr>
        </p:nvSpPr>
        <p:spPr>
          <a:xfrm>
            <a:off x="7395575" y="4261301"/>
            <a:ext cx="1563300" cy="1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18" type="subTitle"/>
          </p:nvPr>
        </p:nvSpPr>
        <p:spPr>
          <a:xfrm>
            <a:off x="7395575" y="4562900"/>
            <a:ext cx="15042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">
  <p:cSld name="CUSTOM_21_1_1">
    <p:bg>
      <p:bgPr>
        <a:solidFill>
          <a:schemeClr val="accent5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BLANK_1_1_1_1_1_1">
    <p:bg>
      <p:bgPr>
        <a:solidFill>
          <a:schemeClr val="accent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 rotWithShape="1">
          <a:blip r:embed="rId2">
            <a:alphaModFix amt="10000"/>
          </a:blip>
          <a:srcRect b="720" l="1068" r="19" t="592"/>
          <a:stretch/>
        </p:blipFill>
        <p:spPr>
          <a:xfrm>
            <a:off x="277425" y="277650"/>
            <a:ext cx="8588100" cy="4582500"/>
          </a:xfrm>
          <a:prstGeom prst="roundRect">
            <a:avLst>
              <a:gd fmla="val 13460" name="adj"/>
            </a:avLst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type="title"/>
          </p:nvPr>
        </p:nvSpPr>
        <p:spPr>
          <a:xfrm>
            <a:off x="625375" y="2731850"/>
            <a:ext cx="4034400" cy="17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bg>
      <p:bgPr>
        <a:solidFill>
          <a:schemeClr val="accent5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4539825" y="3178291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2" type="subTitle"/>
          </p:nvPr>
        </p:nvSpPr>
        <p:spPr>
          <a:xfrm>
            <a:off x="4539825" y="3792808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3" type="subTitle"/>
          </p:nvPr>
        </p:nvSpPr>
        <p:spPr>
          <a:xfrm>
            <a:off x="4539825" y="4407325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277425" y="2056225"/>
            <a:ext cx="3541500" cy="280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49" name="Google Shape;149;p22"/>
          <p:cNvSpPr txBox="1"/>
          <p:nvPr>
            <p:ph idx="4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1">
  <p:cSld name="CUSTOM_11">
    <p:bg>
      <p:bgPr>
        <a:solidFill>
          <a:schemeClr val="accent5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>
            <p:ph idx="2" type="pic"/>
          </p:nvPr>
        </p:nvSpPr>
        <p:spPr>
          <a:xfrm>
            <a:off x="7480825" y="734600"/>
            <a:ext cx="1383900" cy="1660200"/>
          </a:xfrm>
          <a:prstGeom prst="roundRect">
            <a:avLst>
              <a:gd fmla="val 11646" name="adj"/>
            </a:avLst>
          </a:prstGeom>
          <a:noFill/>
          <a:ln>
            <a:noFill/>
          </a:ln>
        </p:spPr>
      </p:sp>
      <p:sp>
        <p:nvSpPr>
          <p:cNvPr id="154" name="Google Shape;154;p23"/>
          <p:cNvSpPr/>
          <p:nvPr>
            <p:ph idx="3" type="pic"/>
          </p:nvPr>
        </p:nvSpPr>
        <p:spPr>
          <a:xfrm>
            <a:off x="7480825" y="2521175"/>
            <a:ext cx="1383900" cy="1879200"/>
          </a:xfrm>
          <a:prstGeom prst="roundRect">
            <a:avLst>
              <a:gd fmla="val 11646" name="adj"/>
            </a:avLst>
          </a:prstGeom>
          <a:noFill/>
          <a:ln>
            <a:noFill/>
          </a:ln>
        </p:spPr>
      </p:sp>
      <p:sp>
        <p:nvSpPr>
          <p:cNvPr id="155" name="Google Shape;155;p23"/>
          <p:cNvSpPr/>
          <p:nvPr>
            <p:ph idx="4" type="pic"/>
          </p:nvPr>
        </p:nvSpPr>
        <p:spPr>
          <a:xfrm>
            <a:off x="4665550" y="850900"/>
            <a:ext cx="2589300" cy="3433200"/>
          </a:xfrm>
          <a:prstGeom prst="roundRect">
            <a:avLst>
              <a:gd fmla="val 6330" name="adj"/>
            </a:avLst>
          </a:prstGeom>
          <a:noFill/>
          <a:ln>
            <a:noFill/>
          </a:ln>
        </p:spPr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5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6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2">
  <p:cSld name="CUSTOM_11_1">
    <p:bg>
      <p:bgPr>
        <a:solidFill>
          <a:schemeClr val="accent5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6107109" y="582300"/>
            <a:ext cx="2759400" cy="3586200"/>
          </a:xfrm>
          <a:prstGeom prst="roundRect">
            <a:avLst>
              <a:gd fmla="val 86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3" name="Google Shape;163;p24"/>
          <p:cNvSpPr/>
          <p:nvPr>
            <p:ph idx="2" type="pic"/>
          </p:nvPr>
        </p:nvSpPr>
        <p:spPr>
          <a:xfrm>
            <a:off x="6220309" y="696000"/>
            <a:ext cx="2532900" cy="3358800"/>
          </a:xfrm>
          <a:prstGeom prst="roundRect">
            <a:avLst>
              <a:gd fmla="val 7223" name="adj"/>
            </a:avLst>
          </a:prstGeom>
          <a:noFill/>
          <a:ln>
            <a:noFill/>
          </a:ln>
        </p:spPr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3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4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">
  <p:cSld name="CUSTOM_11_1_1">
    <p:bg>
      <p:bgPr>
        <a:solidFill>
          <a:schemeClr val="accent5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2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3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 - Alt 1">
  <p:cSld name="CUSTOM_12">
    <p:bg>
      <p:bgPr>
        <a:solidFill>
          <a:schemeClr val="accent5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6"/>
          <p:cNvSpPr txBox="1"/>
          <p:nvPr>
            <p:ph idx="3" type="body"/>
          </p:nvPr>
        </p:nvSpPr>
        <p:spPr>
          <a:xfrm>
            <a:off x="4956525" y="3571875"/>
            <a:ext cx="35850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81" name="Google Shape;181;p26"/>
          <p:cNvSpPr txBox="1"/>
          <p:nvPr>
            <p:ph idx="4" type="body"/>
          </p:nvPr>
        </p:nvSpPr>
        <p:spPr>
          <a:xfrm>
            <a:off x="389475" y="3571875"/>
            <a:ext cx="35850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82" name="Google Shape;182;p26"/>
          <p:cNvSpPr txBox="1"/>
          <p:nvPr>
            <p:ph idx="5" type="subTitle"/>
          </p:nvPr>
        </p:nvSpPr>
        <p:spPr>
          <a:xfrm>
            <a:off x="479925" y="2730150"/>
            <a:ext cx="3220500" cy="5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3" name="Google Shape;183;p26"/>
          <p:cNvSpPr txBox="1"/>
          <p:nvPr>
            <p:ph idx="6" type="subTitle"/>
          </p:nvPr>
        </p:nvSpPr>
        <p:spPr>
          <a:xfrm>
            <a:off x="4868275" y="2730150"/>
            <a:ext cx="3220500" cy="5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">
  <p:cSld name="CUSTOM_13">
    <p:bg>
      <p:bgPr>
        <a:solidFill>
          <a:schemeClr val="accent5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>
            <p:ph idx="2" type="pic"/>
          </p:nvPr>
        </p:nvSpPr>
        <p:spPr>
          <a:xfrm>
            <a:off x="502800" y="2080575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6" name="Google Shape;186;p27"/>
          <p:cNvSpPr/>
          <p:nvPr>
            <p:ph idx="3" type="pic"/>
          </p:nvPr>
        </p:nvSpPr>
        <p:spPr>
          <a:xfrm>
            <a:off x="6334750" y="2080575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7" name="Google Shape;187;p27"/>
          <p:cNvSpPr/>
          <p:nvPr>
            <p:ph idx="4" type="pic"/>
          </p:nvPr>
        </p:nvSpPr>
        <p:spPr>
          <a:xfrm>
            <a:off x="3418775" y="2080550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8" name="Google Shape;188;p27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7"/>
          <p:cNvSpPr txBox="1"/>
          <p:nvPr>
            <p:ph idx="6" type="body"/>
          </p:nvPr>
        </p:nvSpPr>
        <p:spPr>
          <a:xfrm>
            <a:off x="480250" y="3608000"/>
            <a:ext cx="23865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3" name="Google Shape;193;p27"/>
          <p:cNvSpPr txBox="1"/>
          <p:nvPr>
            <p:ph idx="7" type="body"/>
          </p:nvPr>
        </p:nvSpPr>
        <p:spPr>
          <a:xfrm>
            <a:off x="3422476" y="3608000"/>
            <a:ext cx="23865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4" name="Google Shape;194;p27"/>
          <p:cNvSpPr txBox="1"/>
          <p:nvPr>
            <p:ph idx="8" type="body"/>
          </p:nvPr>
        </p:nvSpPr>
        <p:spPr>
          <a:xfrm>
            <a:off x="6326625" y="3608000"/>
            <a:ext cx="23172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5" name="Google Shape;195;p27"/>
          <p:cNvSpPr txBox="1"/>
          <p:nvPr>
            <p:ph idx="9" type="subTitle"/>
          </p:nvPr>
        </p:nvSpPr>
        <p:spPr>
          <a:xfrm>
            <a:off x="480251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3" type="subTitle"/>
          </p:nvPr>
        </p:nvSpPr>
        <p:spPr>
          <a:xfrm>
            <a:off x="3422476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14" type="subTitle"/>
          </p:nvPr>
        </p:nvSpPr>
        <p:spPr>
          <a:xfrm>
            <a:off x="6328801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13_1">
    <p:bg>
      <p:bgPr>
        <a:solidFill>
          <a:schemeClr val="accent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/>
          <p:nvPr>
            <p:ph idx="2" type="pic"/>
          </p:nvPr>
        </p:nvSpPr>
        <p:spPr>
          <a:xfrm>
            <a:off x="4644850" y="12992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200" name="Google Shape;200;p28"/>
          <p:cNvSpPr/>
          <p:nvPr>
            <p:ph idx="3" type="pic"/>
          </p:nvPr>
        </p:nvSpPr>
        <p:spPr>
          <a:xfrm>
            <a:off x="4644850" y="36428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201" name="Google Shape;201;p28"/>
          <p:cNvSpPr/>
          <p:nvPr>
            <p:ph idx="4" type="pic"/>
          </p:nvPr>
        </p:nvSpPr>
        <p:spPr>
          <a:xfrm>
            <a:off x="7828875" y="24710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202" name="Google Shape;202;p28"/>
          <p:cNvSpPr/>
          <p:nvPr>
            <p:ph idx="5" type="pic"/>
          </p:nvPr>
        </p:nvSpPr>
        <p:spPr>
          <a:xfrm>
            <a:off x="373175" y="1147525"/>
            <a:ext cx="3579900" cy="3607500"/>
          </a:xfrm>
          <a:prstGeom prst="roundRect">
            <a:avLst>
              <a:gd fmla="val 11548" name="adj"/>
            </a:avLst>
          </a:prstGeom>
          <a:noFill/>
          <a:ln>
            <a:noFill/>
          </a:ln>
        </p:spPr>
      </p:sp>
      <p:sp>
        <p:nvSpPr>
          <p:cNvPr id="203" name="Google Shape;203;p28"/>
          <p:cNvSpPr txBox="1"/>
          <p:nvPr>
            <p:ph type="title"/>
          </p:nvPr>
        </p:nvSpPr>
        <p:spPr>
          <a:xfrm>
            <a:off x="277500" y="416250"/>
            <a:ext cx="8589000" cy="62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6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8"/>
          <p:cNvSpPr txBox="1"/>
          <p:nvPr>
            <p:ph idx="7" type="title"/>
          </p:nvPr>
        </p:nvSpPr>
        <p:spPr>
          <a:xfrm>
            <a:off x="6033800" y="15393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8" type="title"/>
          </p:nvPr>
        </p:nvSpPr>
        <p:spPr>
          <a:xfrm>
            <a:off x="6033800" y="18086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9" type="title"/>
          </p:nvPr>
        </p:nvSpPr>
        <p:spPr>
          <a:xfrm>
            <a:off x="4869750" y="27111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13" type="title"/>
          </p:nvPr>
        </p:nvSpPr>
        <p:spPr>
          <a:xfrm>
            <a:off x="4869750" y="29804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11" name="Google Shape;211;p28"/>
          <p:cNvSpPr txBox="1"/>
          <p:nvPr>
            <p:ph idx="14" type="title"/>
          </p:nvPr>
        </p:nvSpPr>
        <p:spPr>
          <a:xfrm>
            <a:off x="6033800" y="38829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12" name="Google Shape;212;p28"/>
          <p:cNvSpPr txBox="1"/>
          <p:nvPr>
            <p:ph idx="15" type="title"/>
          </p:nvPr>
        </p:nvSpPr>
        <p:spPr>
          <a:xfrm>
            <a:off x="6033800" y="41522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CUSTOM_14">
    <p:bg>
      <p:bgPr>
        <a:solidFill>
          <a:schemeClr val="accent5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16" name="Google Shape;216;p29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9"/>
          <p:cNvSpPr txBox="1"/>
          <p:nvPr>
            <p:ph idx="3" type="body"/>
          </p:nvPr>
        </p:nvSpPr>
        <p:spPr>
          <a:xfrm>
            <a:off x="226690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9" name="Google Shape;219;p29"/>
          <p:cNvSpPr txBox="1"/>
          <p:nvPr>
            <p:ph idx="4" type="body"/>
          </p:nvPr>
        </p:nvSpPr>
        <p:spPr>
          <a:xfrm>
            <a:off x="400685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0" name="Google Shape;220;p29"/>
          <p:cNvSpPr txBox="1"/>
          <p:nvPr>
            <p:ph idx="5" type="body"/>
          </p:nvPr>
        </p:nvSpPr>
        <p:spPr>
          <a:xfrm>
            <a:off x="574820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1" name="Google Shape;221;p29"/>
          <p:cNvSpPr txBox="1"/>
          <p:nvPr>
            <p:ph idx="6" type="body"/>
          </p:nvPr>
        </p:nvSpPr>
        <p:spPr>
          <a:xfrm>
            <a:off x="745075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2" name="Google Shape;222;p29"/>
          <p:cNvSpPr txBox="1"/>
          <p:nvPr>
            <p:ph idx="7" type="subTitle"/>
          </p:nvPr>
        </p:nvSpPr>
        <p:spPr>
          <a:xfrm>
            <a:off x="226700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8" type="subTitle"/>
          </p:nvPr>
        </p:nvSpPr>
        <p:spPr>
          <a:xfrm>
            <a:off x="400685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4" name="Google Shape;224;p29"/>
          <p:cNvSpPr txBox="1"/>
          <p:nvPr>
            <p:ph idx="9" type="subTitle"/>
          </p:nvPr>
        </p:nvSpPr>
        <p:spPr>
          <a:xfrm>
            <a:off x="574750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5" name="Google Shape;225;p29"/>
          <p:cNvSpPr txBox="1"/>
          <p:nvPr>
            <p:ph idx="13" type="subTitle"/>
          </p:nvPr>
        </p:nvSpPr>
        <p:spPr>
          <a:xfrm>
            <a:off x="748885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image">
  <p:cSld name="CUSTOM_15">
    <p:bg>
      <p:bgPr>
        <a:solidFill>
          <a:schemeClr val="accent5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5321925" y="506100"/>
            <a:ext cx="3544500" cy="57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28" name="Google Shape;228;p30"/>
          <p:cNvSpPr/>
          <p:nvPr>
            <p:ph idx="2" type="pic"/>
          </p:nvPr>
        </p:nvSpPr>
        <p:spPr>
          <a:xfrm>
            <a:off x="392100" y="411300"/>
            <a:ext cx="4297500" cy="4333200"/>
          </a:xfrm>
          <a:prstGeom prst="roundRect">
            <a:avLst>
              <a:gd fmla="val 12298" name="adj"/>
            </a:avLst>
          </a:prstGeom>
          <a:noFill/>
          <a:ln>
            <a:noFill/>
          </a:ln>
        </p:spPr>
      </p:sp>
      <p:sp>
        <p:nvSpPr>
          <p:cNvPr id="229" name="Google Shape;229;p30"/>
          <p:cNvSpPr txBox="1"/>
          <p:nvPr>
            <p:ph idx="1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storyboards ">
  <p:cSld name="CUSTOM_17_1">
    <p:bg>
      <p:bgPr>
        <a:solidFill>
          <a:schemeClr val="accent5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idx="1" type="subTitle"/>
          </p:nvPr>
        </p:nvSpPr>
        <p:spPr>
          <a:xfrm>
            <a:off x="27750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3" name="Google Shape;233;p31"/>
          <p:cNvSpPr/>
          <p:nvPr>
            <p:ph idx="2" type="pic"/>
          </p:nvPr>
        </p:nvSpPr>
        <p:spPr>
          <a:xfrm>
            <a:off x="2891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234" name="Google Shape;234;p31"/>
          <p:cNvSpPr/>
          <p:nvPr>
            <p:ph idx="3" type="pic"/>
          </p:nvPr>
        </p:nvSpPr>
        <p:spPr>
          <a:xfrm>
            <a:off x="21522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235" name="Google Shape;235;p31"/>
          <p:cNvSpPr/>
          <p:nvPr>
            <p:ph idx="4" type="pic"/>
          </p:nvPr>
        </p:nvSpPr>
        <p:spPr>
          <a:xfrm>
            <a:off x="40153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236" name="Google Shape;236;p31"/>
          <p:cNvSpPr/>
          <p:nvPr>
            <p:ph idx="5" type="pic"/>
          </p:nvPr>
        </p:nvSpPr>
        <p:spPr>
          <a:xfrm>
            <a:off x="586625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237" name="Google Shape;237;p31"/>
          <p:cNvSpPr txBox="1"/>
          <p:nvPr>
            <p:ph idx="6" type="body"/>
          </p:nvPr>
        </p:nvSpPr>
        <p:spPr>
          <a:xfrm>
            <a:off x="27750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8" name="Google Shape;238;p31"/>
          <p:cNvSpPr txBox="1"/>
          <p:nvPr>
            <p:ph idx="7" type="subTitle"/>
          </p:nvPr>
        </p:nvSpPr>
        <p:spPr>
          <a:xfrm>
            <a:off x="214815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9" name="Google Shape;239;p31"/>
          <p:cNvSpPr txBox="1"/>
          <p:nvPr>
            <p:ph idx="8" type="body"/>
          </p:nvPr>
        </p:nvSpPr>
        <p:spPr>
          <a:xfrm>
            <a:off x="214815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240" name="Google Shape;240;p31"/>
          <p:cNvSpPr txBox="1"/>
          <p:nvPr>
            <p:ph idx="9" type="subTitle"/>
          </p:nvPr>
        </p:nvSpPr>
        <p:spPr>
          <a:xfrm>
            <a:off x="401880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1" name="Google Shape;241;p31"/>
          <p:cNvSpPr txBox="1"/>
          <p:nvPr>
            <p:ph idx="13" type="body"/>
          </p:nvPr>
        </p:nvSpPr>
        <p:spPr>
          <a:xfrm>
            <a:off x="401880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242" name="Google Shape;242;p31"/>
          <p:cNvSpPr txBox="1"/>
          <p:nvPr>
            <p:ph idx="14" type="subTitle"/>
          </p:nvPr>
        </p:nvSpPr>
        <p:spPr>
          <a:xfrm>
            <a:off x="585365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15" type="body"/>
          </p:nvPr>
        </p:nvSpPr>
        <p:spPr>
          <a:xfrm>
            <a:off x="585365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244" name="Google Shape;244;p31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6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6" name="Google Shape;246;p31"/>
          <p:cNvSpPr txBox="1"/>
          <p:nvPr>
            <p:ph idx="17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- Alt 1">
  <p:cSld name="BLANK_1_1_1_1_1_1_1_1_1_1_1_1_1_1_1_1">
    <p:bg>
      <p:bgPr>
        <a:solidFill>
          <a:schemeClr val="accent5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/>
          <p:nvPr>
            <p:ph idx="2" type="pic"/>
          </p:nvPr>
        </p:nvSpPr>
        <p:spPr>
          <a:xfrm>
            <a:off x="392100" y="411300"/>
            <a:ext cx="4915800" cy="4333200"/>
          </a:xfrm>
          <a:prstGeom prst="roundRect">
            <a:avLst>
              <a:gd fmla="val 11160" name="adj"/>
            </a:avLst>
          </a:prstGeom>
          <a:noFill/>
          <a:ln>
            <a:noFill/>
          </a:ln>
        </p:spPr>
      </p:sp>
      <p:sp>
        <p:nvSpPr>
          <p:cNvPr id="250" name="Google Shape;250;p32"/>
          <p:cNvSpPr txBox="1"/>
          <p:nvPr>
            <p:ph type="title"/>
          </p:nvPr>
        </p:nvSpPr>
        <p:spPr>
          <a:xfrm>
            <a:off x="60451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51" name="Google Shape;251;p32"/>
          <p:cNvSpPr txBox="1"/>
          <p:nvPr>
            <p:ph idx="3" type="title"/>
          </p:nvPr>
        </p:nvSpPr>
        <p:spPr>
          <a:xfrm>
            <a:off x="60451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52" name="Google Shape;252;p32"/>
          <p:cNvSpPr txBox="1"/>
          <p:nvPr>
            <p:ph idx="1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653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characteristics">
  <p:cSld name="CUSTOM_19_2">
    <p:bg>
      <p:bgPr>
        <a:solidFill>
          <a:schemeClr val="accent5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/>
          <p:nvPr/>
        </p:nvSpPr>
        <p:spPr>
          <a:xfrm>
            <a:off x="6766675" y="282250"/>
            <a:ext cx="2099700" cy="3008100"/>
          </a:xfrm>
          <a:prstGeom prst="roundRect">
            <a:avLst>
              <a:gd fmla="val 11954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277425" y="3414025"/>
            <a:ext cx="3513600" cy="1447800"/>
          </a:xfrm>
          <a:prstGeom prst="roundRect">
            <a:avLst>
              <a:gd fmla="val 156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5298000" y="1843500"/>
            <a:ext cx="1350600" cy="1447800"/>
          </a:xfrm>
          <a:prstGeom prst="roundRect">
            <a:avLst>
              <a:gd fmla="val 20704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1700"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8" name="Google Shape;258;p33"/>
          <p:cNvSpPr/>
          <p:nvPr/>
        </p:nvSpPr>
        <p:spPr>
          <a:xfrm rot="-5400000">
            <a:off x="5577475" y="2049100"/>
            <a:ext cx="566700" cy="867300"/>
          </a:xfrm>
          <a:prstGeom prst="round2SameRect">
            <a:avLst>
              <a:gd fmla="val 49749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5426850" y="2194075"/>
            <a:ext cx="1092900" cy="573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0" name="Google Shape;260;p33"/>
          <p:cNvSpPr/>
          <p:nvPr>
            <p:ph idx="2" type="pic"/>
          </p:nvPr>
        </p:nvSpPr>
        <p:spPr>
          <a:xfrm>
            <a:off x="3910200" y="3408075"/>
            <a:ext cx="3486300" cy="1447800"/>
          </a:xfrm>
          <a:prstGeom prst="roundRect">
            <a:avLst>
              <a:gd fmla="val 16397" name="adj"/>
            </a:avLst>
          </a:prstGeom>
          <a:noFill/>
          <a:ln>
            <a:noFill/>
          </a:ln>
        </p:spPr>
      </p:sp>
      <p:sp>
        <p:nvSpPr>
          <p:cNvPr id="261" name="Google Shape;261;p33"/>
          <p:cNvSpPr/>
          <p:nvPr>
            <p:ph idx="3" type="pic"/>
          </p:nvPr>
        </p:nvSpPr>
        <p:spPr>
          <a:xfrm>
            <a:off x="277500" y="277500"/>
            <a:ext cx="2765700" cy="3013800"/>
          </a:xfrm>
          <a:prstGeom prst="roundRect">
            <a:avLst>
              <a:gd fmla="val 8721" name="adj"/>
            </a:avLst>
          </a:prstGeom>
          <a:noFill/>
          <a:ln>
            <a:noFill/>
          </a:ln>
        </p:spPr>
      </p:sp>
      <p:sp>
        <p:nvSpPr>
          <p:cNvPr id="262" name="Google Shape;262;p33"/>
          <p:cNvSpPr/>
          <p:nvPr>
            <p:ph idx="4" type="pic"/>
          </p:nvPr>
        </p:nvSpPr>
        <p:spPr>
          <a:xfrm>
            <a:off x="3161225" y="277500"/>
            <a:ext cx="1350600" cy="1447800"/>
          </a:xfrm>
          <a:prstGeom prst="roundRect">
            <a:avLst>
              <a:gd fmla="val 15267" name="adj"/>
            </a:avLst>
          </a:prstGeom>
          <a:noFill/>
          <a:ln>
            <a:noFill/>
          </a:ln>
        </p:spPr>
      </p:sp>
      <p:sp>
        <p:nvSpPr>
          <p:cNvPr id="263" name="Google Shape;263;p33"/>
          <p:cNvSpPr/>
          <p:nvPr>
            <p:ph idx="5" type="pic"/>
          </p:nvPr>
        </p:nvSpPr>
        <p:spPr>
          <a:xfrm>
            <a:off x="6883575" y="399550"/>
            <a:ext cx="1866000" cy="2775000"/>
          </a:xfrm>
          <a:prstGeom prst="roundRect">
            <a:avLst>
              <a:gd fmla="val 9097" name="adj"/>
            </a:avLst>
          </a:prstGeom>
          <a:noFill/>
          <a:ln>
            <a:noFill/>
          </a:ln>
        </p:spPr>
      </p:sp>
      <p:sp>
        <p:nvSpPr>
          <p:cNvPr id="264" name="Google Shape;264;p33"/>
          <p:cNvSpPr/>
          <p:nvPr>
            <p:ph idx="6" type="pic"/>
          </p:nvPr>
        </p:nvSpPr>
        <p:spPr>
          <a:xfrm>
            <a:off x="7516025" y="3407700"/>
            <a:ext cx="1350600" cy="1447800"/>
          </a:xfrm>
          <a:prstGeom prst="roundRect">
            <a:avLst>
              <a:gd fmla="val 16397" name="adj"/>
            </a:avLst>
          </a:prstGeom>
          <a:noFill/>
          <a:ln>
            <a:noFill/>
          </a:ln>
        </p:spPr>
      </p:sp>
      <p:sp>
        <p:nvSpPr>
          <p:cNvPr id="265" name="Google Shape;265;p33"/>
          <p:cNvSpPr/>
          <p:nvPr>
            <p:ph idx="7" type="pic"/>
          </p:nvPr>
        </p:nvSpPr>
        <p:spPr>
          <a:xfrm>
            <a:off x="394425" y="3528475"/>
            <a:ext cx="3279600" cy="1218900"/>
          </a:xfrm>
          <a:prstGeom prst="roundRect">
            <a:avLst>
              <a:gd fmla="val 11412" name="adj"/>
            </a:avLst>
          </a:prstGeom>
          <a:noFill/>
          <a:ln>
            <a:noFill/>
          </a:ln>
        </p:spPr>
      </p:sp>
      <p:sp>
        <p:nvSpPr>
          <p:cNvPr id="266" name="Google Shape;266;p33"/>
          <p:cNvSpPr/>
          <p:nvPr/>
        </p:nvSpPr>
        <p:spPr>
          <a:xfrm>
            <a:off x="3161225" y="1842600"/>
            <a:ext cx="2018700" cy="144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4629850" y="279301"/>
            <a:ext cx="2018700" cy="144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68" name="Google Shape;268;p33"/>
          <p:cNvCxnSpPr>
            <a:stCxn id="266" idx="1"/>
            <a:endCxn id="266" idx="3"/>
          </p:cNvCxnSpPr>
          <p:nvPr/>
        </p:nvCxnSpPr>
        <p:spPr>
          <a:xfrm>
            <a:off x="3161225" y="2566500"/>
            <a:ext cx="2018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94425" y="4055150"/>
            <a:ext cx="3279600" cy="57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8" type="subTitle"/>
          </p:nvPr>
        </p:nvSpPr>
        <p:spPr>
          <a:xfrm>
            <a:off x="6883575" y="605875"/>
            <a:ext cx="1866000" cy="5736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1" name="Google Shape;271;p33"/>
          <p:cNvSpPr txBox="1"/>
          <p:nvPr>
            <p:ph idx="9" type="subTitle"/>
          </p:nvPr>
        </p:nvSpPr>
        <p:spPr>
          <a:xfrm>
            <a:off x="3910200" y="3779175"/>
            <a:ext cx="3486300" cy="7056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13" type="subTitle"/>
          </p:nvPr>
        </p:nvSpPr>
        <p:spPr>
          <a:xfrm>
            <a:off x="291075" y="2571750"/>
            <a:ext cx="2765700" cy="70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3" name="Google Shape;273;p33"/>
          <p:cNvSpPr txBox="1"/>
          <p:nvPr>
            <p:ph idx="14" type="subTitle"/>
          </p:nvPr>
        </p:nvSpPr>
        <p:spPr>
          <a:xfrm>
            <a:off x="4629850" y="694401"/>
            <a:ext cx="2018700" cy="566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15" type="subTitle"/>
          </p:nvPr>
        </p:nvSpPr>
        <p:spPr>
          <a:xfrm>
            <a:off x="4629900" y="1390480"/>
            <a:ext cx="20187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 u="sng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5" name="Google Shape;275;p33"/>
          <p:cNvSpPr txBox="1"/>
          <p:nvPr>
            <p:ph idx="16" type="subTitle"/>
          </p:nvPr>
        </p:nvSpPr>
        <p:spPr>
          <a:xfrm>
            <a:off x="3596775" y="2292000"/>
            <a:ext cx="15075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17" type="subTitle"/>
          </p:nvPr>
        </p:nvSpPr>
        <p:spPr>
          <a:xfrm>
            <a:off x="3596775" y="2997350"/>
            <a:ext cx="15075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7" name="Google Shape;277;p33"/>
          <p:cNvSpPr txBox="1"/>
          <p:nvPr>
            <p:ph idx="18" type="subTitle"/>
          </p:nvPr>
        </p:nvSpPr>
        <p:spPr>
          <a:xfrm>
            <a:off x="3596675" y="1934500"/>
            <a:ext cx="1507500" cy="357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9" type="subTitle"/>
          </p:nvPr>
        </p:nvSpPr>
        <p:spPr>
          <a:xfrm>
            <a:off x="3596775" y="2618213"/>
            <a:ext cx="1507500" cy="357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20" type="subTitle"/>
          </p:nvPr>
        </p:nvSpPr>
        <p:spPr>
          <a:xfrm>
            <a:off x="5297950" y="2885600"/>
            <a:ext cx="1350600" cy="288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 u="sng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3"/>
          <p:cNvSpPr txBox="1"/>
          <p:nvPr>
            <p:ph idx="21" type="subTitle"/>
          </p:nvPr>
        </p:nvSpPr>
        <p:spPr>
          <a:xfrm>
            <a:off x="5426775" y="2214775"/>
            <a:ext cx="10929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 with description">
  <p:cSld name="CUSTOM_19_1_1_1">
    <p:bg>
      <p:bgPr>
        <a:solidFill>
          <a:schemeClr val="accent5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>
            <p:ph idx="2" type="pic"/>
          </p:nvPr>
        </p:nvSpPr>
        <p:spPr>
          <a:xfrm>
            <a:off x="2021325" y="1854425"/>
            <a:ext cx="1679100" cy="3013800"/>
          </a:xfrm>
          <a:prstGeom prst="roundRect">
            <a:avLst>
              <a:gd fmla="val 13643" name="adj"/>
            </a:avLst>
          </a:prstGeom>
          <a:noFill/>
          <a:ln>
            <a:noFill/>
          </a:ln>
        </p:spPr>
      </p:sp>
      <p:sp>
        <p:nvSpPr>
          <p:cNvPr id="284" name="Google Shape;284;p34"/>
          <p:cNvSpPr/>
          <p:nvPr>
            <p:ph idx="3" type="pic"/>
          </p:nvPr>
        </p:nvSpPr>
        <p:spPr>
          <a:xfrm>
            <a:off x="5444400" y="1854425"/>
            <a:ext cx="1679100" cy="3013800"/>
          </a:xfrm>
          <a:prstGeom prst="roundRect">
            <a:avLst>
              <a:gd fmla="val 13643" name="adj"/>
            </a:avLst>
          </a:prstGeom>
          <a:noFill/>
          <a:ln>
            <a:noFill/>
          </a:ln>
        </p:spPr>
      </p:sp>
      <p:sp>
        <p:nvSpPr>
          <p:cNvPr id="285" name="Google Shape;285;p34"/>
          <p:cNvSpPr txBox="1"/>
          <p:nvPr>
            <p:ph idx="1" type="subTitle"/>
          </p:nvPr>
        </p:nvSpPr>
        <p:spPr>
          <a:xfrm>
            <a:off x="3700500" y="3326350"/>
            <a:ext cx="1743900" cy="45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86" name="Google Shape;286;p34"/>
          <p:cNvSpPr txBox="1"/>
          <p:nvPr>
            <p:ph idx="4" type="body"/>
          </p:nvPr>
        </p:nvSpPr>
        <p:spPr>
          <a:xfrm>
            <a:off x="3700500" y="3850823"/>
            <a:ext cx="17439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87" name="Google Shape;287;p34"/>
          <p:cNvSpPr txBox="1"/>
          <p:nvPr>
            <p:ph idx="5" type="subTitle"/>
          </p:nvPr>
        </p:nvSpPr>
        <p:spPr>
          <a:xfrm>
            <a:off x="7123575" y="3326350"/>
            <a:ext cx="1743900" cy="45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6" type="body"/>
          </p:nvPr>
        </p:nvSpPr>
        <p:spPr>
          <a:xfrm>
            <a:off x="7123575" y="3850823"/>
            <a:ext cx="17439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89" name="Google Shape;289;p34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90" name="Google Shape;290;p34"/>
          <p:cNvSpPr txBox="1"/>
          <p:nvPr>
            <p:ph idx="7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91" name="Google Shape;291;p34"/>
          <p:cNvSpPr txBox="1"/>
          <p:nvPr>
            <p:ph idx="8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92" name="Google Shape;292;p34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95" name="Google Shape;295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4" name="Google Shape;314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5" name="Google Shape;315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5" name="Google Shape;325;p4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6" name="Google Shape;326;p4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7" name="Google Shape;327;p4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8" name="Google Shape;328;p4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9" name="Google Shape;329;p4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2" name="Google Shape;332;p4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3" name="Google Shape;333;p4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7" name="Google Shape;337;p4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8" name="Google Shape;338;p4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9" name="Google Shape;339;p4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2" name="Google Shape;342;p4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3" name="Google Shape;343;p4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44" name="Google Shape;344;p49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5" name="Google Shape;345;p49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6" name="Google Shape;346;p49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7" name="Google Shape;347;p49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0" name="Google Shape;350;p5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1" name="Google Shape;351;p5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2" name="Google Shape;352;p5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3" name="Google Shape;353;p5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54" name="Google Shape;354;p5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5" name="Google Shape;355;p5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6" name="Google Shape;356;p5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7" name="Google Shape;357;p5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0" name="Google Shape;360;p5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3" name="Google Shape;363;p5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64" name="Google Shape;364;p5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65" name="Google Shape;365;p5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6" name="Google Shape;36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7" name="Google Shape;367;p5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8" name="Google Shape;368;p5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1" name="Google Shape;371;p5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5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4" name="Google Shape;374;p5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6" name="Google Shape;3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7" name="Google Shape;377;p5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8" name="Google Shape;378;p5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9" name="Google Shape;379;p5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5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5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5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5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5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5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0" name="Google Shape;390;p5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1" name="Google Shape;391;p5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5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84850" y="2001325"/>
            <a:ext cx="4088100" cy="2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75">
          <p15:clr>
            <a:srgbClr val="E46962"/>
          </p15:clr>
        </p15:guide>
        <p15:guide id="2" orient="horz" pos="3061">
          <p15:clr>
            <a:srgbClr val="E46962"/>
          </p15:clr>
        </p15:guide>
        <p15:guide id="3" orient="horz" pos="175">
          <p15:clr>
            <a:srgbClr val="E46962"/>
          </p15:clr>
        </p15:guide>
        <p15:guide id="4" pos="5585">
          <p15:clr>
            <a:srgbClr val="E46962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itymeet-test.vercel.app/" TargetMode="External"/><Relationship Id="rId4" Type="http://schemas.openxmlformats.org/officeDocument/2006/relationships/hyperlink" Target="https://github.com/Alejandro-50X/citymeet-tes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://react.js" TargetMode="External"/><Relationship Id="rId5" Type="http://schemas.openxmlformats.org/officeDocument/2006/relationships/hyperlink" Target="http://next.js" TargetMode="External"/><Relationship Id="rId6" Type="http://schemas.openxmlformats.org/officeDocument/2006/relationships/hyperlink" Target="http://next.j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>
            <p:ph idx="1" type="subTitle"/>
          </p:nvPr>
        </p:nvSpPr>
        <p:spPr>
          <a:xfrm>
            <a:off x="821004" y="4044275"/>
            <a:ext cx="58593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A look at our team’s social media web application.</a:t>
            </a:r>
            <a:endParaRPr/>
          </a:p>
        </p:txBody>
      </p:sp>
      <p:sp>
        <p:nvSpPr>
          <p:cNvPr id="398" name="Google Shape;398;p56"/>
          <p:cNvSpPr txBox="1"/>
          <p:nvPr>
            <p:ph idx="2" type="subTitle"/>
          </p:nvPr>
        </p:nvSpPr>
        <p:spPr>
          <a:xfrm>
            <a:off x="80565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mo"/>
                <a:ea typeface="Arimo"/>
                <a:cs typeface="Arimo"/>
                <a:sym typeface="Arimo"/>
              </a:rPr>
              <a:t>Group 5/Team CityMeet</a:t>
            </a:r>
            <a:endParaRPr/>
          </a:p>
        </p:txBody>
      </p:sp>
      <p:sp>
        <p:nvSpPr>
          <p:cNvPr id="399" name="Google Shape;399;p56"/>
          <p:cNvSpPr txBox="1"/>
          <p:nvPr>
            <p:ph idx="3" type="subTitle"/>
          </p:nvPr>
        </p:nvSpPr>
        <p:spPr>
          <a:xfrm>
            <a:off x="267990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3337 Spring 2025</a:t>
            </a:r>
            <a:endParaRPr/>
          </a:p>
        </p:txBody>
      </p:sp>
      <p:sp>
        <p:nvSpPr>
          <p:cNvPr id="400" name="Google Shape;400;p56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5/9/2025</a:t>
            </a:r>
            <a:endParaRPr/>
          </a:p>
        </p:txBody>
      </p:sp>
      <p:sp>
        <p:nvSpPr>
          <p:cNvPr id="401" name="Google Shape;401;p56"/>
          <p:cNvSpPr txBox="1"/>
          <p:nvPr>
            <p:ph type="title"/>
          </p:nvPr>
        </p:nvSpPr>
        <p:spPr>
          <a:xfrm>
            <a:off x="795525" y="1908275"/>
            <a:ext cx="5287200" cy="1868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CityMeet Presentation &amp;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65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278350" y="1207550"/>
            <a:ext cx="1993200" cy="35877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sp>
        <p:nvSpPr>
          <p:cNvPr id="516" name="Google Shape;516;p65"/>
          <p:cNvSpPr txBox="1"/>
          <p:nvPr>
            <p:ph type="title"/>
          </p:nvPr>
        </p:nvSpPr>
        <p:spPr>
          <a:xfrm>
            <a:off x="277500" y="416250"/>
            <a:ext cx="8589000" cy="6939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517" name="Google Shape;517;p65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Group 5/Team CityMeet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8" name="Google Shape;518;p65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65"/>
          <p:cNvSpPr txBox="1"/>
          <p:nvPr>
            <p:ph idx="3" type="body"/>
          </p:nvPr>
        </p:nvSpPr>
        <p:spPr>
          <a:xfrm>
            <a:off x="471900" y="2242699"/>
            <a:ext cx="1606200" cy="2097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Everyone got to learn and use new softwares and techniques.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20" name="Google Shape;520;p65"/>
          <p:cNvSpPr txBox="1"/>
          <p:nvPr>
            <p:ph idx="7" type="subTitle"/>
          </p:nvPr>
        </p:nvSpPr>
        <p:spPr>
          <a:xfrm>
            <a:off x="471975" y="1412519"/>
            <a:ext cx="1442100" cy="69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Exposure to New Technologies</a:t>
            </a:r>
            <a:endParaRPr sz="1600"/>
          </a:p>
        </p:txBody>
      </p:sp>
      <p:pic>
        <p:nvPicPr>
          <p:cNvPr id="521" name="Google Shape;521;p65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2476982" y="1207550"/>
            <a:ext cx="1993200" cy="35877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sp>
        <p:nvSpPr>
          <p:cNvPr id="522" name="Google Shape;522;p65"/>
          <p:cNvSpPr txBox="1"/>
          <p:nvPr>
            <p:ph idx="3" type="body"/>
          </p:nvPr>
        </p:nvSpPr>
        <p:spPr>
          <a:xfrm>
            <a:off x="2670407" y="1859724"/>
            <a:ext cx="1606200" cy="2097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Working with a larger group taught us communication, collaboration, and leadership.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23" name="Google Shape;523;p65"/>
          <p:cNvSpPr txBox="1"/>
          <p:nvPr>
            <p:ph idx="7" type="subTitle"/>
          </p:nvPr>
        </p:nvSpPr>
        <p:spPr>
          <a:xfrm>
            <a:off x="2670480" y="1412533"/>
            <a:ext cx="1442100" cy="40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Working in Larger Teams</a:t>
            </a:r>
            <a:endParaRPr sz="1600"/>
          </a:p>
        </p:txBody>
      </p:sp>
      <p:pic>
        <p:nvPicPr>
          <p:cNvPr id="524" name="Google Shape;524;p65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4675615" y="1207550"/>
            <a:ext cx="1993200" cy="35877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sp>
        <p:nvSpPr>
          <p:cNvPr id="525" name="Google Shape;525;p65"/>
          <p:cNvSpPr txBox="1"/>
          <p:nvPr>
            <p:ph idx="3" type="body"/>
          </p:nvPr>
        </p:nvSpPr>
        <p:spPr>
          <a:xfrm>
            <a:off x="4869040" y="1859724"/>
            <a:ext cx="1606200" cy="2097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Since everyone had other obligations and </a:t>
            </a:r>
            <a:r>
              <a:rPr lang="en" sz="1300"/>
              <a:t>responsibilities, we learned how to best manage our time given our schedules.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26" name="Google Shape;526;p65"/>
          <p:cNvSpPr txBox="1"/>
          <p:nvPr>
            <p:ph idx="7" type="subTitle"/>
          </p:nvPr>
        </p:nvSpPr>
        <p:spPr>
          <a:xfrm>
            <a:off x="4869112" y="1412533"/>
            <a:ext cx="1442100" cy="40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Time Management</a:t>
            </a:r>
            <a:endParaRPr sz="1600"/>
          </a:p>
        </p:txBody>
      </p:sp>
      <p:pic>
        <p:nvPicPr>
          <p:cNvPr id="527" name="Google Shape;527;p65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6874247" y="1207550"/>
            <a:ext cx="1993200" cy="35877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sp>
        <p:nvSpPr>
          <p:cNvPr id="528" name="Google Shape;528;p65"/>
          <p:cNvSpPr txBox="1"/>
          <p:nvPr>
            <p:ph idx="3" type="body"/>
          </p:nvPr>
        </p:nvSpPr>
        <p:spPr>
          <a:xfrm>
            <a:off x="7067672" y="1859724"/>
            <a:ext cx="1606200" cy="2097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Following the Scrum/Agile workflow helped prepare us for real-world work conditions.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529" name="Google Shape;529;p65"/>
          <p:cNvSpPr txBox="1"/>
          <p:nvPr>
            <p:ph idx="7" type="subTitle"/>
          </p:nvPr>
        </p:nvSpPr>
        <p:spPr>
          <a:xfrm>
            <a:off x="7067745" y="1412533"/>
            <a:ext cx="1442100" cy="40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Using Scrum and Agile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66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164025" y="1207550"/>
            <a:ext cx="2032500" cy="33021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sp>
        <p:nvSpPr>
          <p:cNvPr id="535" name="Google Shape;535;p66"/>
          <p:cNvSpPr txBox="1"/>
          <p:nvPr>
            <p:ph type="title"/>
          </p:nvPr>
        </p:nvSpPr>
        <p:spPr>
          <a:xfrm>
            <a:off x="277500" y="416250"/>
            <a:ext cx="8589000" cy="6939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Roadmap</a:t>
            </a:r>
            <a:endParaRPr/>
          </a:p>
        </p:txBody>
      </p:sp>
      <p:sp>
        <p:nvSpPr>
          <p:cNvPr id="536" name="Google Shape;536;p66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Group 5/Team CityMeet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7" name="Google Shape;537;p66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Google Shape;538;p66"/>
          <p:cNvSpPr txBox="1"/>
          <p:nvPr>
            <p:ph idx="3" type="body"/>
          </p:nvPr>
        </p:nvSpPr>
        <p:spPr>
          <a:xfrm>
            <a:off x="361275" y="1760075"/>
            <a:ext cx="1638000" cy="2352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Design + Research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System configuration and setup</a:t>
            </a:r>
            <a:endParaRPr sz="1300"/>
          </a:p>
        </p:txBody>
      </p:sp>
      <p:sp>
        <p:nvSpPr>
          <p:cNvPr id="539" name="Google Shape;539;p66"/>
          <p:cNvSpPr txBox="1"/>
          <p:nvPr>
            <p:ph idx="7" type="subTitle"/>
          </p:nvPr>
        </p:nvSpPr>
        <p:spPr>
          <a:xfrm>
            <a:off x="361349" y="1381213"/>
            <a:ext cx="1470600" cy="33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24.0</a:t>
            </a:r>
            <a:endParaRPr sz="1800"/>
          </a:p>
        </p:txBody>
      </p:sp>
      <p:pic>
        <p:nvPicPr>
          <p:cNvPr id="540" name="Google Shape;540;p66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2425175" y="1207550"/>
            <a:ext cx="2032500" cy="33021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sp>
        <p:nvSpPr>
          <p:cNvPr id="541" name="Google Shape;541;p66"/>
          <p:cNvSpPr txBox="1"/>
          <p:nvPr>
            <p:ph idx="3" type="body"/>
          </p:nvPr>
        </p:nvSpPr>
        <p:spPr>
          <a:xfrm>
            <a:off x="2622425" y="1760075"/>
            <a:ext cx="1638000" cy="2352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Geospatial Mapping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User Accounts</a:t>
            </a:r>
            <a:endParaRPr sz="1300"/>
          </a:p>
        </p:txBody>
      </p:sp>
      <p:sp>
        <p:nvSpPr>
          <p:cNvPr id="542" name="Google Shape;542;p66"/>
          <p:cNvSpPr txBox="1"/>
          <p:nvPr>
            <p:ph idx="7" type="subTitle"/>
          </p:nvPr>
        </p:nvSpPr>
        <p:spPr>
          <a:xfrm>
            <a:off x="2622499" y="1381213"/>
            <a:ext cx="1470600" cy="33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24.1</a:t>
            </a:r>
            <a:endParaRPr sz="1800"/>
          </a:p>
        </p:txBody>
      </p:sp>
      <p:pic>
        <p:nvPicPr>
          <p:cNvPr id="543" name="Google Shape;543;p66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4686325" y="1207550"/>
            <a:ext cx="2032500" cy="33021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sp>
        <p:nvSpPr>
          <p:cNvPr id="544" name="Google Shape;544;p66"/>
          <p:cNvSpPr txBox="1"/>
          <p:nvPr>
            <p:ph idx="3" type="body"/>
          </p:nvPr>
        </p:nvSpPr>
        <p:spPr>
          <a:xfrm>
            <a:off x="4883575" y="1760075"/>
            <a:ext cx="1638000" cy="2352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Content Filtering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User Content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City Government Outreach/Hotlines</a:t>
            </a:r>
            <a:endParaRPr sz="1300"/>
          </a:p>
        </p:txBody>
      </p:sp>
      <p:sp>
        <p:nvSpPr>
          <p:cNvPr id="545" name="Google Shape;545;p66"/>
          <p:cNvSpPr txBox="1"/>
          <p:nvPr>
            <p:ph idx="7" type="subTitle"/>
          </p:nvPr>
        </p:nvSpPr>
        <p:spPr>
          <a:xfrm>
            <a:off x="4883649" y="1381213"/>
            <a:ext cx="1470600" cy="33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24.2</a:t>
            </a:r>
            <a:endParaRPr sz="1800"/>
          </a:p>
        </p:txBody>
      </p:sp>
      <p:pic>
        <p:nvPicPr>
          <p:cNvPr id="546" name="Google Shape;546;p66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6947475" y="1207550"/>
            <a:ext cx="2032500" cy="33021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sp>
        <p:nvSpPr>
          <p:cNvPr id="547" name="Google Shape;547;p66"/>
          <p:cNvSpPr txBox="1"/>
          <p:nvPr>
            <p:ph idx="3" type="body"/>
          </p:nvPr>
        </p:nvSpPr>
        <p:spPr>
          <a:xfrm>
            <a:off x="7144725" y="1760075"/>
            <a:ext cx="1638000" cy="2352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Groups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Messaging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Content Moderation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Jobs</a:t>
            </a:r>
            <a:endParaRPr sz="1300"/>
          </a:p>
        </p:txBody>
      </p:sp>
      <p:sp>
        <p:nvSpPr>
          <p:cNvPr id="548" name="Google Shape;548;p66"/>
          <p:cNvSpPr txBox="1"/>
          <p:nvPr>
            <p:ph idx="7" type="subTitle"/>
          </p:nvPr>
        </p:nvSpPr>
        <p:spPr>
          <a:xfrm>
            <a:off x="7144799" y="1381213"/>
            <a:ext cx="1470600" cy="33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Future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7"/>
          <p:cNvSpPr txBox="1"/>
          <p:nvPr>
            <p:ph type="title"/>
          </p:nvPr>
        </p:nvSpPr>
        <p:spPr>
          <a:xfrm>
            <a:off x="625375" y="2731850"/>
            <a:ext cx="4034400" cy="17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us anything!</a:t>
            </a:r>
            <a:endParaRPr/>
          </a:p>
        </p:txBody>
      </p:sp>
      <p:sp>
        <p:nvSpPr>
          <p:cNvPr id="554" name="Google Shape;554;p6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5" name="Google Shape;555;p67" title="360_F_596090499_NyOhNLOmyXcgHH06nICtMtQakEG9q9N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950" y="743600"/>
            <a:ext cx="5640100" cy="28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277500" y="577275"/>
            <a:ext cx="3058500" cy="48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</a:t>
            </a:r>
            <a:r>
              <a:rPr lang="en"/>
              <a:t>eam</a:t>
            </a:r>
            <a:endParaRPr/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495400" y="2267546"/>
            <a:ext cx="1266300" cy="70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000"/>
              <a:t>Designed the software architecture and Implemented the Profile Page.</a:t>
            </a:r>
            <a:endParaRPr sz="1000"/>
          </a:p>
        </p:txBody>
      </p:sp>
      <p:sp>
        <p:nvSpPr>
          <p:cNvPr id="408" name="Google Shape;408;p57"/>
          <p:cNvSpPr txBox="1"/>
          <p:nvPr>
            <p:ph idx="8" type="body"/>
          </p:nvPr>
        </p:nvSpPr>
        <p:spPr>
          <a:xfrm>
            <a:off x="1872779" y="2267546"/>
            <a:ext cx="1266300" cy="70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000"/>
              <a:t>Designed</a:t>
            </a:r>
            <a:r>
              <a:rPr lang="en" sz="1000"/>
              <a:t> and Implemented the Messaging Page</a:t>
            </a:r>
            <a:endParaRPr sz="1000"/>
          </a:p>
        </p:txBody>
      </p:sp>
      <p:sp>
        <p:nvSpPr>
          <p:cNvPr id="409" name="Google Shape;409;p57"/>
          <p:cNvSpPr txBox="1"/>
          <p:nvPr>
            <p:ph idx="9" type="body"/>
          </p:nvPr>
        </p:nvSpPr>
        <p:spPr>
          <a:xfrm>
            <a:off x="3250158" y="2267546"/>
            <a:ext cx="1266300" cy="70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000"/>
              <a:t>Designed and Implemented the Landing Page.</a:t>
            </a:r>
            <a:endParaRPr sz="1000"/>
          </a:p>
        </p:txBody>
      </p:sp>
      <p:sp>
        <p:nvSpPr>
          <p:cNvPr id="410" name="Google Shape;410;p57"/>
          <p:cNvSpPr txBox="1"/>
          <p:nvPr>
            <p:ph idx="13" type="body"/>
          </p:nvPr>
        </p:nvSpPr>
        <p:spPr>
          <a:xfrm>
            <a:off x="4627537" y="2267546"/>
            <a:ext cx="1266300" cy="70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000"/>
              <a:t>Designed the Profile Page</a:t>
            </a:r>
            <a:endParaRPr sz="1000"/>
          </a:p>
        </p:txBody>
      </p:sp>
      <p:sp>
        <p:nvSpPr>
          <p:cNvPr id="411" name="Google Shape;411;p57"/>
          <p:cNvSpPr txBox="1"/>
          <p:nvPr>
            <p:ph idx="14" type="body"/>
          </p:nvPr>
        </p:nvSpPr>
        <p:spPr>
          <a:xfrm>
            <a:off x="6004916" y="2267546"/>
            <a:ext cx="1266300" cy="70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000"/>
              <a:t>Implemented the Accounts Feature</a:t>
            </a:r>
            <a:endParaRPr sz="1000"/>
          </a:p>
        </p:txBody>
      </p:sp>
      <p:sp>
        <p:nvSpPr>
          <p:cNvPr id="412" name="Google Shape;412;p57"/>
          <p:cNvSpPr txBox="1"/>
          <p:nvPr>
            <p:ph idx="15" type="body"/>
          </p:nvPr>
        </p:nvSpPr>
        <p:spPr>
          <a:xfrm>
            <a:off x="7382299" y="2267546"/>
            <a:ext cx="1266300" cy="49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000"/>
              <a:t>Implemented Content Uploading</a:t>
            </a:r>
            <a:endParaRPr sz="1000"/>
          </a:p>
        </p:txBody>
      </p:sp>
      <p:sp>
        <p:nvSpPr>
          <p:cNvPr id="413" name="Google Shape;413;p57"/>
          <p:cNvSpPr txBox="1"/>
          <p:nvPr>
            <p:ph idx="16" type="subTitle"/>
          </p:nvPr>
        </p:nvSpPr>
        <p:spPr>
          <a:xfrm>
            <a:off x="495406" y="1380373"/>
            <a:ext cx="1184700" cy="68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Elliot Gong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0" lang="en"/>
              <a:t>Product Manager,</a:t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0" lang="en"/>
              <a:t>Frontend Developer,</a:t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0" lang="en"/>
              <a:t>UX Designer</a:t>
            </a:r>
            <a:endParaRPr b="0"/>
          </a:p>
        </p:txBody>
      </p:sp>
      <p:sp>
        <p:nvSpPr>
          <p:cNvPr id="414" name="Google Shape;414;p57"/>
          <p:cNvSpPr txBox="1"/>
          <p:nvPr>
            <p:ph idx="17" type="subTitle"/>
          </p:nvPr>
        </p:nvSpPr>
        <p:spPr>
          <a:xfrm>
            <a:off x="1872655" y="1380373"/>
            <a:ext cx="1184700" cy="68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Vivian Casas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0" lang="en"/>
              <a:t>Frontend Developer,</a:t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0" lang="en"/>
              <a:t>UX Designer</a:t>
            </a:r>
            <a:endParaRPr b="0"/>
          </a:p>
        </p:txBody>
      </p:sp>
      <p:sp>
        <p:nvSpPr>
          <p:cNvPr id="415" name="Google Shape;415;p57"/>
          <p:cNvSpPr txBox="1"/>
          <p:nvPr>
            <p:ph idx="18" type="subTitle"/>
          </p:nvPr>
        </p:nvSpPr>
        <p:spPr>
          <a:xfrm>
            <a:off x="3249910" y="1380373"/>
            <a:ext cx="1184700" cy="68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Alan Mai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0" lang="en"/>
              <a:t>Frontend Developer,</a:t>
            </a:r>
            <a:endParaRPr b="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0" lang="en"/>
              <a:t>UX Designer</a:t>
            </a:r>
            <a:endParaRPr b="0"/>
          </a:p>
        </p:txBody>
      </p:sp>
      <p:sp>
        <p:nvSpPr>
          <p:cNvPr id="416" name="Google Shape;416;p57"/>
          <p:cNvSpPr txBox="1"/>
          <p:nvPr>
            <p:ph idx="19" type="subTitle"/>
          </p:nvPr>
        </p:nvSpPr>
        <p:spPr>
          <a:xfrm>
            <a:off x="4627166" y="1380373"/>
            <a:ext cx="1184700" cy="68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Siying Chen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0" lang="en"/>
              <a:t>UX Designer</a:t>
            </a:r>
            <a:endParaRPr/>
          </a:p>
        </p:txBody>
      </p:sp>
      <p:sp>
        <p:nvSpPr>
          <p:cNvPr id="417" name="Google Shape;417;p57"/>
          <p:cNvSpPr txBox="1"/>
          <p:nvPr>
            <p:ph idx="20" type="subTitle"/>
          </p:nvPr>
        </p:nvSpPr>
        <p:spPr>
          <a:xfrm>
            <a:off x="6004737" y="1380373"/>
            <a:ext cx="1184700" cy="68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Darshan Patel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0" lang="en"/>
              <a:t>Backend Developer</a:t>
            </a:r>
            <a:endParaRPr/>
          </a:p>
        </p:txBody>
      </p:sp>
      <p:sp>
        <p:nvSpPr>
          <p:cNvPr id="418" name="Google Shape;418;p57"/>
          <p:cNvSpPr txBox="1"/>
          <p:nvPr>
            <p:ph idx="21" type="subTitle"/>
          </p:nvPr>
        </p:nvSpPr>
        <p:spPr>
          <a:xfrm>
            <a:off x="7382301" y="1380373"/>
            <a:ext cx="1184700" cy="68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Alejandro Vargas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0" lang="en"/>
              <a:t>Backend Developer</a:t>
            </a:r>
            <a:endParaRPr/>
          </a:p>
        </p:txBody>
      </p:sp>
      <p:sp>
        <p:nvSpPr>
          <p:cNvPr id="419" name="Google Shape;419;p57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5/Team CityMeet</a:t>
            </a:r>
            <a:endParaRPr/>
          </a:p>
        </p:txBody>
      </p:sp>
      <p:sp>
        <p:nvSpPr>
          <p:cNvPr id="420" name="Google Shape;420;p57"/>
          <p:cNvSpPr txBox="1"/>
          <p:nvPr>
            <p:ph idx="1" type="body"/>
          </p:nvPr>
        </p:nvSpPr>
        <p:spPr>
          <a:xfrm>
            <a:off x="495400" y="3902683"/>
            <a:ext cx="1266300" cy="70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000"/>
              <a:t>Implemented Geospatial Mapping</a:t>
            </a:r>
            <a:endParaRPr sz="1000"/>
          </a:p>
        </p:txBody>
      </p:sp>
      <p:sp>
        <p:nvSpPr>
          <p:cNvPr id="421" name="Google Shape;421;p57"/>
          <p:cNvSpPr txBox="1"/>
          <p:nvPr>
            <p:ph idx="8" type="body"/>
          </p:nvPr>
        </p:nvSpPr>
        <p:spPr>
          <a:xfrm>
            <a:off x="1872779" y="3902683"/>
            <a:ext cx="1266300" cy="70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000"/>
              <a:t>Implemented City Welfare Services</a:t>
            </a:r>
            <a:endParaRPr sz="1000"/>
          </a:p>
        </p:txBody>
      </p:sp>
      <p:sp>
        <p:nvSpPr>
          <p:cNvPr id="422" name="Google Shape;422;p57"/>
          <p:cNvSpPr txBox="1"/>
          <p:nvPr>
            <p:ph idx="16" type="subTitle"/>
          </p:nvPr>
        </p:nvSpPr>
        <p:spPr>
          <a:xfrm>
            <a:off x="495406" y="3183198"/>
            <a:ext cx="1184700" cy="68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Isidoro Flores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0" lang="en"/>
              <a:t>Full-Stack Developer</a:t>
            </a:r>
            <a:endParaRPr/>
          </a:p>
        </p:txBody>
      </p:sp>
      <p:sp>
        <p:nvSpPr>
          <p:cNvPr id="423" name="Google Shape;423;p57"/>
          <p:cNvSpPr txBox="1"/>
          <p:nvPr>
            <p:ph idx="17" type="subTitle"/>
          </p:nvPr>
        </p:nvSpPr>
        <p:spPr>
          <a:xfrm>
            <a:off x="1872655" y="3183198"/>
            <a:ext cx="1184700" cy="68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Deion Stapleton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0" lang="en"/>
              <a:t>Full-Stack Developer</a:t>
            </a:r>
            <a:endParaRPr/>
          </a:p>
        </p:txBody>
      </p:sp>
      <p:sp>
        <p:nvSpPr>
          <p:cNvPr id="424" name="Google Shape;424;p57"/>
          <p:cNvSpPr txBox="1"/>
          <p:nvPr/>
        </p:nvSpPr>
        <p:spPr>
          <a:xfrm>
            <a:off x="3877933" y="3227744"/>
            <a:ext cx="46893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Product link: </a:t>
            </a:r>
            <a:r>
              <a:rPr lang="en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3"/>
              </a:rPr>
              <a:t>https://citymeet-test.vercel.app/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Github: </a:t>
            </a:r>
            <a:r>
              <a:rPr lang="en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4"/>
              </a:rPr>
              <a:t>https://github.com/Alejandro-50X/citymeet-test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58"/>
          <p:cNvPicPr preferRelativeResize="0"/>
          <p:nvPr/>
        </p:nvPicPr>
        <p:blipFill rotWithShape="1">
          <a:blip r:embed="rId3">
            <a:alphaModFix amt="10000"/>
          </a:blip>
          <a:srcRect b="14552" l="1067" r="66969" t="20939"/>
          <a:stretch/>
        </p:blipFill>
        <p:spPr>
          <a:xfrm>
            <a:off x="274125" y="1139725"/>
            <a:ext cx="2775300" cy="37191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pic>
        <p:nvPicPr>
          <p:cNvPr id="430" name="Google Shape;430;p58"/>
          <p:cNvPicPr preferRelativeResize="0"/>
          <p:nvPr/>
        </p:nvPicPr>
        <p:blipFill rotWithShape="1">
          <a:blip r:embed="rId3">
            <a:alphaModFix amt="10000"/>
          </a:blip>
          <a:srcRect b="14552" l="1067" r="66969" t="20939"/>
          <a:stretch/>
        </p:blipFill>
        <p:spPr>
          <a:xfrm>
            <a:off x="3180450" y="1139725"/>
            <a:ext cx="2775300" cy="37191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pic>
        <p:nvPicPr>
          <p:cNvPr id="431" name="Google Shape;431;p58"/>
          <p:cNvPicPr preferRelativeResize="0"/>
          <p:nvPr/>
        </p:nvPicPr>
        <p:blipFill rotWithShape="1">
          <a:blip r:embed="rId3">
            <a:alphaModFix amt="10000"/>
          </a:blip>
          <a:srcRect b="14552" l="1067" r="66969" t="20939"/>
          <a:stretch/>
        </p:blipFill>
        <p:spPr>
          <a:xfrm>
            <a:off x="6086775" y="1139725"/>
            <a:ext cx="2775300" cy="37191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sp>
        <p:nvSpPr>
          <p:cNvPr id="432" name="Google Shape;432;p58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sp>
        <p:nvSpPr>
          <p:cNvPr id="433" name="Google Shape;433;p58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Group 5/Team CityMeet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4" name="Google Shape;434;p5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58"/>
          <p:cNvSpPr txBox="1"/>
          <p:nvPr>
            <p:ph idx="6" type="body"/>
          </p:nvPr>
        </p:nvSpPr>
        <p:spPr>
          <a:xfrm>
            <a:off x="480250" y="2834698"/>
            <a:ext cx="2386500" cy="1834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Social media users that desire a platform that’s driven by communities in the local region. These people seek content and information that is more relevant to their lives given their location.</a:t>
            </a:r>
            <a:endParaRPr sz="1300"/>
          </a:p>
        </p:txBody>
      </p:sp>
      <p:sp>
        <p:nvSpPr>
          <p:cNvPr id="436" name="Google Shape;436;p58"/>
          <p:cNvSpPr txBox="1"/>
          <p:nvPr>
            <p:ph idx="7" type="body"/>
          </p:nvPr>
        </p:nvSpPr>
        <p:spPr>
          <a:xfrm>
            <a:off x="3422476" y="2834698"/>
            <a:ext cx="2386500" cy="1834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/>
              <a:t>There isn’t a platform that’s driven by communities in the local region. People have trouble finding content and information that is more relevant to their lives given their location.</a:t>
            </a:r>
            <a:endParaRPr sz="1300"/>
          </a:p>
        </p:txBody>
      </p:sp>
      <p:sp>
        <p:nvSpPr>
          <p:cNvPr id="437" name="Google Shape;437;p58"/>
          <p:cNvSpPr txBox="1"/>
          <p:nvPr>
            <p:ph idx="8" type="body"/>
          </p:nvPr>
        </p:nvSpPr>
        <p:spPr>
          <a:xfrm>
            <a:off x="6326625" y="2834698"/>
            <a:ext cx="2317200" cy="1834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 social media platform centered around regional activities/content can help provide a platform that is both authentic and practical.</a:t>
            </a:r>
            <a:endParaRPr sz="1300"/>
          </a:p>
        </p:txBody>
      </p:sp>
      <p:sp>
        <p:nvSpPr>
          <p:cNvPr id="438" name="Google Shape;438;p58"/>
          <p:cNvSpPr txBox="1"/>
          <p:nvPr>
            <p:ph idx="9" type="subTitle"/>
          </p:nvPr>
        </p:nvSpPr>
        <p:spPr>
          <a:xfrm>
            <a:off x="480250" y="2378227"/>
            <a:ext cx="2386500" cy="41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</p:txBody>
      </p:sp>
      <p:sp>
        <p:nvSpPr>
          <p:cNvPr id="439" name="Google Shape;439;p58"/>
          <p:cNvSpPr txBox="1"/>
          <p:nvPr>
            <p:ph idx="13" type="subTitle"/>
          </p:nvPr>
        </p:nvSpPr>
        <p:spPr>
          <a:xfrm>
            <a:off x="3422475" y="2378227"/>
            <a:ext cx="2386500" cy="41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440" name="Google Shape;440;p58"/>
          <p:cNvSpPr txBox="1"/>
          <p:nvPr>
            <p:ph idx="14" type="subTitle"/>
          </p:nvPr>
        </p:nvSpPr>
        <p:spPr>
          <a:xfrm>
            <a:off x="6328800" y="2378227"/>
            <a:ext cx="2386500" cy="41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441" name="Google Shape;441;p58" title="Vect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250" y="1347100"/>
            <a:ext cx="885000" cy="8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8" title="Black_question_mark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22475" y="1301250"/>
            <a:ext cx="930850" cy="9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8" title="lightbulb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6625" y="1301250"/>
            <a:ext cx="827120" cy="10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9"/>
          <p:cNvSpPr txBox="1"/>
          <p:nvPr>
            <p:ph type="title"/>
          </p:nvPr>
        </p:nvSpPr>
        <p:spPr>
          <a:xfrm>
            <a:off x="279188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CityMeet Social Media Website</a:t>
            </a:r>
            <a:endParaRPr/>
          </a:p>
        </p:txBody>
      </p:sp>
      <p:sp>
        <p:nvSpPr>
          <p:cNvPr id="449" name="Google Shape;449;p59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Group 5/Team CityMeet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0" name="Google Shape;450;p5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1" name="Google Shape;451;p59"/>
          <p:cNvPicPr preferRelativeResize="0"/>
          <p:nvPr/>
        </p:nvPicPr>
        <p:blipFill rotWithShape="1">
          <a:blip r:embed="rId3">
            <a:alphaModFix amt="10000"/>
          </a:blip>
          <a:srcRect b="19824" l="1069" r="80230" t="14704"/>
          <a:stretch/>
        </p:blipFill>
        <p:spPr>
          <a:xfrm>
            <a:off x="1060850" y="3283950"/>
            <a:ext cx="7025700" cy="1527300"/>
          </a:xfrm>
          <a:prstGeom prst="roundRect">
            <a:avLst>
              <a:gd fmla="val 9898" name="adj"/>
            </a:avLst>
          </a:prstGeom>
          <a:noFill/>
          <a:ln>
            <a:noFill/>
          </a:ln>
        </p:spPr>
      </p:pic>
      <p:sp>
        <p:nvSpPr>
          <p:cNvPr id="452" name="Google Shape;452;p59"/>
          <p:cNvSpPr txBox="1"/>
          <p:nvPr>
            <p:ph idx="7" type="body"/>
          </p:nvPr>
        </p:nvSpPr>
        <p:spPr>
          <a:xfrm>
            <a:off x="1274726" y="3486507"/>
            <a:ext cx="6571800" cy="1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City Meet is a Social Media website that specializes in content driven by local areas/communities. It also partners with the Los Angeles City Government to provide resources and a hotline for requesting welfare or tracking current events. </a:t>
            </a:r>
            <a:endParaRPr sz="1300"/>
          </a:p>
        </p:txBody>
      </p:sp>
      <p:pic>
        <p:nvPicPr>
          <p:cNvPr id="453" name="Google Shape;453;p59" title="CityMeet_logo (1).png"/>
          <p:cNvPicPr preferRelativeResize="0"/>
          <p:nvPr/>
        </p:nvPicPr>
        <p:blipFill rotWithShape="1">
          <a:blip r:embed="rId4">
            <a:alphaModFix/>
          </a:blip>
          <a:srcRect b="28005" l="15140" r="16567" t="28311"/>
          <a:stretch/>
        </p:blipFill>
        <p:spPr>
          <a:xfrm>
            <a:off x="1060850" y="1358750"/>
            <a:ext cx="3992849" cy="1443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9" title="Seal_of_Los_Angel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6450" y="1134787"/>
            <a:ext cx="1891850" cy="18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60"/>
          <p:cNvPicPr preferRelativeResize="0"/>
          <p:nvPr/>
        </p:nvPicPr>
        <p:blipFill rotWithShape="1">
          <a:blip r:embed="rId3">
            <a:alphaModFix amt="10000"/>
          </a:blip>
          <a:srcRect b="19824" l="1069" r="80230" t="14704"/>
          <a:stretch/>
        </p:blipFill>
        <p:spPr>
          <a:xfrm>
            <a:off x="518138" y="1300575"/>
            <a:ext cx="2581500" cy="3039900"/>
          </a:xfrm>
          <a:prstGeom prst="roundRect">
            <a:avLst>
              <a:gd fmla="val 9898" name="adj"/>
            </a:avLst>
          </a:prstGeom>
          <a:noFill/>
          <a:ln>
            <a:noFill/>
          </a:ln>
        </p:spPr>
      </p:pic>
      <p:sp>
        <p:nvSpPr>
          <p:cNvPr id="460" name="Google Shape;460;p60"/>
          <p:cNvSpPr txBox="1"/>
          <p:nvPr>
            <p:ph type="title"/>
          </p:nvPr>
        </p:nvSpPr>
        <p:spPr>
          <a:xfrm>
            <a:off x="277500" y="416250"/>
            <a:ext cx="6790800" cy="703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461" name="Google Shape;461;p60"/>
          <p:cNvSpPr txBox="1"/>
          <p:nvPr>
            <p:ph idx="1" type="subTitle"/>
          </p:nvPr>
        </p:nvSpPr>
        <p:spPr>
          <a:xfrm>
            <a:off x="741552" y="1512500"/>
            <a:ext cx="2126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User Stories</a:t>
            </a:r>
            <a:endParaRPr sz="1800"/>
          </a:p>
        </p:txBody>
      </p:sp>
      <p:sp>
        <p:nvSpPr>
          <p:cNvPr id="462" name="Google Shape;462;p60"/>
          <p:cNvSpPr txBox="1"/>
          <p:nvPr>
            <p:ph idx="6" type="body"/>
          </p:nvPr>
        </p:nvSpPr>
        <p:spPr>
          <a:xfrm>
            <a:off x="741550" y="2037100"/>
            <a:ext cx="2126400" cy="12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Here, we see CityMeet’s various users and how they use the features </a:t>
            </a:r>
            <a:r>
              <a:rPr lang="en" sz="1300"/>
              <a:t>provided</a:t>
            </a:r>
            <a:r>
              <a:rPr lang="en" sz="1300"/>
              <a:t> by the product.</a:t>
            </a:r>
            <a:endParaRPr sz="1300"/>
          </a:p>
        </p:txBody>
      </p:sp>
      <p:sp>
        <p:nvSpPr>
          <p:cNvPr id="463" name="Google Shape;463;p60"/>
          <p:cNvSpPr txBox="1"/>
          <p:nvPr>
            <p:ph idx="14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Group 5/Team CityMeet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4" name="Google Shape;464;p6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5" name="Google Shape;465;p60" title="CityMeet Use Case Diagram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-108000"/>
            <a:ext cx="2853432" cy="525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61"/>
          <p:cNvPicPr preferRelativeResize="0"/>
          <p:nvPr/>
        </p:nvPicPr>
        <p:blipFill rotWithShape="1">
          <a:blip r:embed="rId3">
            <a:alphaModFix amt="10000"/>
          </a:blip>
          <a:srcRect b="19824" l="1069" r="80230" t="14704"/>
          <a:stretch/>
        </p:blipFill>
        <p:spPr>
          <a:xfrm>
            <a:off x="277500" y="1120050"/>
            <a:ext cx="2871000" cy="1272300"/>
          </a:xfrm>
          <a:prstGeom prst="roundRect">
            <a:avLst>
              <a:gd fmla="val 9898" name="adj"/>
            </a:avLst>
          </a:prstGeom>
          <a:noFill/>
          <a:ln>
            <a:noFill/>
          </a:ln>
        </p:spPr>
      </p:pic>
      <p:sp>
        <p:nvSpPr>
          <p:cNvPr id="471" name="Google Shape;471;p61"/>
          <p:cNvSpPr txBox="1"/>
          <p:nvPr>
            <p:ph type="title"/>
          </p:nvPr>
        </p:nvSpPr>
        <p:spPr>
          <a:xfrm>
            <a:off x="277500" y="416250"/>
            <a:ext cx="6790800" cy="703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Design</a:t>
            </a:r>
            <a:endParaRPr/>
          </a:p>
        </p:txBody>
      </p:sp>
      <p:sp>
        <p:nvSpPr>
          <p:cNvPr id="472" name="Google Shape;472;p61"/>
          <p:cNvSpPr txBox="1"/>
          <p:nvPr>
            <p:ph idx="1" type="subTitle"/>
          </p:nvPr>
        </p:nvSpPr>
        <p:spPr>
          <a:xfrm>
            <a:off x="525960" y="1276483"/>
            <a:ext cx="2364900" cy="410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Model-View-Controller</a:t>
            </a:r>
            <a:endParaRPr sz="1500"/>
          </a:p>
        </p:txBody>
      </p:sp>
      <p:sp>
        <p:nvSpPr>
          <p:cNvPr id="473" name="Google Shape;473;p61"/>
          <p:cNvSpPr txBox="1"/>
          <p:nvPr>
            <p:ph idx="6" type="body"/>
          </p:nvPr>
        </p:nvSpPr>
        <p:spPr>
          <a:xfrm>
            <a:off x="525957" y="1687207"/>
            <a:ext cx="2364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CityMeet follows the Model-View Controller architecture pattern. </a:t>
            </a:r>
            <a:endParaRPr sz="1100"/>
          </a:p>
        </p:txBody>
      </p:sp>
      <p:sp>
        <p:nvSpPr>
          <p:cNvPr id="474" name="Google Shape;474;p61"/>
          <p:cNvSpPr txBox="1"/>
          <p:nvPr>
            <p:ph idx="14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Group 5/Team CityMeet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5" name="Google Shape;475;p61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61" title="System Architecture Model - MV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926" y="958651"/>
            <a:ext cx="5574251" cy="404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61"/>
          <p:cNvPicPr preferRelativeResize="0"/>
          <p:nvPr/>
        </p:nvPicPr>
        <p:blipFill rotWithShape="1">
          <a:blip r:embed="rId3">
            <a:alphaModFix amt="10000"/>
          </a:blip>
          <a:srcRect b="19824" l="1069" r="80230" t="14704"/>
          <a:stretch/>
        </p:blipFill>
        <p:spPr>
          <a:xfrm>
            <a:off x="277500" y="2626926"/>
            <a:ext cx="2871000" cy="2233200"/>
          </a:xfrm>
          <a:prstGeom prst="roundRect">
            <a:avLst>
              <a:gd fmla="val 9898" name="adj"/>
            </a:avLst>
          </a:prstGeom>
          <a:noFill/>
          <a:ln>
            <a:noFill/>
          </a:ln>
        </p:spPr>
      </p:pic>
      <p:sp>
        <p:nvSpPr>
          <p:cNvPr id="478" name="Google Shape;478;p61"/>
          <p:cNvSpPr txBox="1"/>
          <p:nvPr>
            <p:ph idx="1" type="subTitle"/>
          </p:nvPr>
        </p:nvSpPr>
        <p:spPr>
          <a:xfrm>
            <a:off x="525960" y="2803039"/>
            <a:ext cx="2364900" cy="485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Non-Functional Requirements</a:t>
            </a:r>
            <a:endParaRPr sz="1500"/>
          </a:p>
        </p:txBody>
      </p:sp>
      <p:sp>
        <p:nvSpPr>
          <p:cNvPr id="479" name="Google Shape;479;p61"/>
          <p:cNvSpPr txBox="1"/>
          <p:nvPr>
            <p:ph idx="6" type="body"/>
          </p:nvPr>
        </p:nvSpPr>
        <p:spPr>
          <a:xfrm>
            <a:off x="525950" y="3288925"/>
            <a:ext cx="2364900" cy="17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 want the product to be intuitive for both users and developers.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We </a:t>
            </a:r>
            <a:r>
              <a:rPr lang="en" sz="1100"/>
              <a:t>chose</a:t>
            </a:r>
            <a:r>
              <a:rPr lang="en" sz="1100"/>
              <a:t> the MVC model provides increased scalability, maintainability, security, reusability, and testability.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62"/>
          <p:cNvPicPr preferRelativeResize="0"/>
          <p:nvPr/>
        </p:nvPicPr>
        <p:blipFill rotWithShape="1">
          <a:blip r:embed="rId3">
            <a:alphaModFix amt="10000"/>
          </a:blip>
          <a:srcRect b="19824" l="1069" r="80230" t="14704"/>
          <a:stretch/>
        </p:blipFill>
        <p:spPr>
          <a:xfrm>
            <a:off x="277500" y="1120200"/>
            <a:ext cx="4021800" cy="3739800"/>
          </a:xfrm>
          <a:prstGeom prst="roundRect">
            <a:avLst>
              <a:gd fmla="val 9898" name="adj"/>
            </a:avLst>
          </a:prstGeom>
          <a:noFill/>
          <a:ln>
            <a:noFill/>
          </a:ln>
        </p:spPr>
      </p:pic>
      <p:sp>
        <p:nvSpPr>
          <p:cNvPr id="485" name="Google Shape;485;p62"/>
          <p:cNvSpPr txBox="1"/>
          <p:nvPr>
            <p:ph type="title"/>
          </p:nvPr>
        </p:nvSpPr>
        <p:spPr>
          <a:xfrm>
            <a:off x="277500" y="416250"/>
            <a:ext cx="6790800" cy="703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Design: Technologies</a:t>
            </a:r>
            <a:endParaRPr/>
          </a:p>
        </p:txBody>
      </p:sp>
      <p:sp>
        <p:nvSpPr>
          <p:cNvPr id="486" name="Google Shape;486;p62"/>
          <p:cNvSpPr txBox="1"/>
          <p:nvPr>
            <p:ph idx="1" type="subTitle"/>
          </p:nvPr>
        </p:nvSpPr>
        <p:spPr>
          <a:xfrm>
            <a:off x="450850" y="1291725"/>
            <a:ext cx="3360900" cy="330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Technologies used by the Software</a:t>
            </a:r>
            <a:endParaRPr sz="1500"/>
          </a:p>
        </p:txBody>
      </p:sp>
      <p:sp>
        <p:nvSpPr>
          <p:cNvPr id="487" name="Google Shape;487;p62"/>
          <p:cNvSpPr txBox="1"/>
          <p:nvPr>
            <p:ph idx="6" type="body"/>
          </p:nvPr>
        </p:nvSpPr>
        <p:spPr>
          <a:xfrm>
            <a:off x="586275" y="1622625"/>
            <a:ext cx="3486600" cy="31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React.js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Generate page components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Tailwind CSS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Provide convenient styling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Next.js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Manage system logic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Supabase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Store user and content data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Google Maps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Showcase locations of interest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Vercel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Host the live website.</a:t>
            </a:r>
            <a:endParaRPr sz="1100"/>
          </a:p>
        </p:txBody>
      </p:sp>
      <p:sp>
        <p:nvSpPr>
          <p:cNvPr id="488" name="Google Shape;488;p62"/>
          <p:cNvSpPr txBox="1"/>
          <p:nvPr>
            <p:ph idx="14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Group 5/Team CityMeet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9" name="Google Shape;489;p62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0" name="Google Shape;490;p62"/>
          <p:cNvPicPr preferRelativeResize="0"/>
          <p:nvPr/>
        </p:nvPicPr>
        <p:blipFill rotWithShape="1">
          <a:blip r:embed="rId3">
            <a:alphaModFix amt="10000"/>
          </a:blip>
          <a:srcRect b="19824" l="1069" r="80230" t="14704"/>
          <a:stretch/>
        </p:blipFill>
        <p:spPr>
          <a:xfrm>
            <a:off x="4844700" y="1120200"/>
            <a:ext cx="4021800" cy="3739800"/>
          </a:xfrm>
          <a:prstGeom prst="roundRect">
            <a:avLst>
              <a:gd fmla="val 9898" name="adj"/>
            </a:avLst>
          </a:prstGeom>
          <a:noFill/>
          <a:ln>
            <a:noFill/>
          </a:ln>
        </p:spPr>
      </p:pic>
      <p:sp>
        <p:nvSpPr>
          <p:cNvPr id="491" name="Google Shape;491;p62"/>
          <p:cNvSpPr txBox="1"/>
          <p:nvPr>
            <p:ph idx="1" type="subTitle"/>
          </p:nvPr>
        </p:nvSpPr>
        <p:spPr>
          <a:xfrm>
            <a:off x="5045475" y="1202325"/>
            <a:ext cx="3631800" cy="4203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Technologies used by </a:t>
            </a:r>
            <a:r>
              <a:rPr lang="en" sz="1500"/>
              <a:t>for</a:t>
            </a:r>
            <a:r>
              <a:rPr lang="en" sz="1500"/>
              <a:t> Development</a:t>
            </a:r>
            <a:endParaRPr sz="1500"/>
          </a:p>
        </p:txBody>
      </p:sp>
      <p:sp>
        <p:nvSpPr>
          <p:cNvPr id="492" name="Google Shape;492;p62"/>
          <p:cNvSpPr txBox="1"/>
          <p:nvPr>
            <p:ph idx="6" type="body"/>
          </p:nvPr>
        </p:nvSpPr>
        <p:spPr>
          <a:xfrm>
            <a:off x="5045475" y="1622625"/>
            <a:ext cx="3546900" cy="34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Visual Studio Code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Served as the IDE.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Next.js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Developed system logic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Supabase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Configured the database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Vercel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Configured the product’s deployment 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Github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Provided project management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Figma/UX Pilot</a:t>
            </a:r>
            <a:endParaRPr sz="1100"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Generated design materials.</a:t>
            </a:r>
            <a:endParaRPr sz="1100"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3"/>
          <p:cNvSpPr txBox="1"/>
          <p:nvPr>
            <p:ph type="title"/>
          </p:nvPr>
        </p:nvSpPr>
        <p:spPr>
          <a:xfrm>
            <a:off x="277500" y="416250"/>
            <a:ext cx="6790800" cy="703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Design: Processes</a:t>
            </a:r>
            <a:endParaRPr/>
          </a:p>
        </p:txBody>
      </p:sp>
      <p:sp>
        <p:nvSpPr>
          <p:cNvPr id="498" name="Google Shape;498;p63"/>
          <p:cNvSpPr txBox="1"/>
          <p:nvPr>
            <p:ph idx="14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Group 5/Team CityMeet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9" name="Google Shape;499;p63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" name="Google Shape;500;p63"/>
          <p:cNvSpPr txBox="1"/>
          <p:nvPr/>
        </p:nvSpPr>
        <p:spPr>
          <a:xfrm>
            <a:off x="277500" y="1120050"/>
            <a:ext cx="24375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Level 1 Logical Data Flow Diagram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01" name="Google Shape;501;p63" title="Data Flow Diagram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3725" y="845900"/>
            <a:ext cx="6294324" cy="429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4"/>
          <p:cNvSpPr txBox="1"/>
          <p:nvPr>
            <p:ph type="title"/>
          </p:nvPr>
        </p:nvSpPr>
        <p:spPr>
          <a:xfrm>
            <a:off x="277500" y="416250"/>
            <a:ext cx="8589000" cy="703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Detailed Design: Sample Behavior Diagram</a:t>
            </a:r>
            <a:endParaRPr/>
          </a:p>
        </p:txBody>
      </p:sp>
      <p:sp>
        <p:nvSpPr>
          <p:cNvPr id="507" name="Google Shape;507;p64"/>
          <p:cNvSpPr txBox="1"/>
          <p:nvPr>
            <p:ph idx="14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Group 5/Team CityMeet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8" name="Google Shape;508;p64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9" name="Google Shape;509;p64" title="CityMeet Control Flow 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88" y="1521900"/>
            <a:ext cx="8939625" cy="3091524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4"/>
          <p:cNvSpPr txBox="1"/>
          <p:nvPr/>
        </p:nvSpPr>
        <p:spPr>
          <a:xfrm>
            <a:off x="277500" y="1120050"/>
            <a:ext cx="77337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Control Flow/Behavioral Diagram for User Accounts(Login, Sign Up, 2FA)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duct demo | Human focus">
  <a:themeElements>
    <a:clrScheme name="Simple Light">
      <a:dk1>
        <a:srgbClr val="3C4043"/>
      </a:dk1>
      <a:lt1>
        <a:srgbClr val="000000"/>
      </a:lt1>
      <a:dk2>
        <a:srgbClr val="F4F4F4"/>
      </a:dk2>
      <a:lt2>
        <a:srgbClr val="FFFFFF"/>
      </a:lt2>
      <a:accent1>
        <a:srgbClr val="FDD198"/>
      </a:accent1>
      <a:accent2>
        <a:srgbClr val="F4F4F4"/>
      </a:accent2>
      <a:accent3>
        <a:srgbClr val="B7B7B7"/>
      </a:accent3>
      <a:accent4>
        <a:srgbClr val="FFA767"/>
      </a:accent4>
      <a:accent5>
        <a:srgbClr val="FFF2DC"/>
      </a:accent5>
      <a:accent6>
        <a:srgbClr val="F0C894"/>
      </a:accent6>
      <a:hlink>
        <a:srgbClr val="CAA9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