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010b6465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010b6465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010b6465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010b6465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010b6465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010b6465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010b6465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010b6465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010b6465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010b6465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daf9132e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daf9132e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daf9132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daf9132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Isidoro Flores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010b6465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010b6465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bbe9848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bbe984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bbe9848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bbe9848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be9848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be9848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Isidoro Flors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9ee1e29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c9ee1e29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Isidoro Flores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fedc22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fedc22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edc22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edc22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af9132e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daf9132e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 wanted us to write about how this product will help and not about what the app can do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daf913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daf913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Isidoro Flores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3337 Group 5 Project Proposals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7"/>
            <a:ext cx="81231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Elliot Gong, Alan Mai, Alejandro Vargas, Vivian Casas, Darshan Patel, Isidoro Flores, Deion Stapleton, Brook Alamnew, Siying Chen, </a:t>
            </a:r>
            <a:r>
              <a:rPr lang="en" sz="2000"/>
              <a:t>Christopher Renteria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5500" y="1205825"/>
            <a:ext cx="4045200" cy="22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2: CityMeet</a:t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An media/engagement platform for districts and townspeople to discuss and post.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Communities want to stay on top of situations affecting the area.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 power going out, water troubles, and construction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still people who aren’t informed of what events/pop-up organization is happening locally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</a:t>
            </a:r>
            <a:r>
              <a:rPr lang="en"/>
              <a:t>feel they might be discriminated against in their current environment </a:t>
            </a:r>
            <a:endParaRPr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5217525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5217525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wish to hear about trending stories/events in their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wish to discover new places nearby.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vendors who want to open a private </a:t>
            </a:r>
            <a:r>
              <a:rPr lang="en"/>
              <a:t>business.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Concerned</a:t>
            </a:r>
            <a:r>
              <a:rPr lang="en"/>
              <a:t> individuals in times of crisis</a:t>
            </a:r>
            <a:endParaRPr/>
          </a:p>
        </p:txBody>
      </p:sp>
      <p:cxnSp>
        <p:nvCxnSpPr>
          <p:cNvPr id="145" name="Google Shape;145;p23"/>
          <p:cNvCxnSpPr/>
          <p:nvPr/>
        </p:nvCxnSpPr>
        <p:spPr>
          <a:xfrm>
            <a:off x="4565950" y="586625"/>
            <a:ext cx="0" cy="398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/>
        </p:nvSpPr>
        <p:spPr>
          <a:xfrm>
            <a:off x="6753225" y="87725"/>
            <a:ext cx="211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Alejandro &amp; Elliot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39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more attractive alternatives to legacy media to satisfy their consumption of news/current affairs.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have more reliable reporting/fact-checking.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Having ways to be more</a:t>
            </a:r>
            <a:r>
              <a:rPr lang="en">
                <a:solidFill>
                  <a:schemeClr val="dk1"/>
                </a:solidFill>
              </a:rPr>
              <a:t> involved in their community.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217525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217525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Account-based system to store user data/</a:t>
            </a:r>
            <a:r>
              <a:rPr lang="en">
                <a:solidFill>
                  <a:schemeClr val="dk1"/>
                </a:solidFill>
              </a:rPr>
              <a:t>preferences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Geospatial integration to keep track of where posts were made.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ability to create and follow groups, boosting community driven engagement.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5" name="Google Shape;155;p24"/>
          <p:cNvCxnSpPr/>
          <p:nvPr/>
        </p:nvCxnSpPr>
        <p:spPr>
          <a:xfrm>
            <a:off x="4565950" y="586625"/>
            <a:ext cx="0" cy="398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 txBox="1"/>
          <p:nvPr/>
        </p:nvSpPr>
        <p:spPr>
          <a:xfrm>
            <a:off x="6753225" y="87725"/>
            <a:ext cx="2110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Alejandro &amp; Elliot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Mobile App - Android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54550" y="1336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new media having a mobile app will allow </a:t>
            </a:r>
            <a:r>
              <a:rPr lang="en"/>
              <a:t>for this to thrive because mobile apps can provide a more interactive experience compared to web apps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A better connection with the users will allow for feedback in creating a better community and knowing what the people want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Because this is a community centered app local </a:t>
            </a:r>
            <a:r>
              <a:rPr lang="en"/>
              <a:t>businesses</a:t>
            </a:r>
            <a:r>
              <a:rPr lang="en"/>
              <a:t> can boost brand awareness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mobile app will have a high development cost and time due to the fact we will use more technologies and will face more challenges due to platform specific implementations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would be heavily reliant on it </a:t>
            </a:r>
            <a:r>
              <a:rPr lang="en"/>
              <a:t>being</a:t>
            </a:r>
            <a:r>
              <a:rPr lang="en"/>
              <a:t> community driven and depending on the area there might not be much to talk about or for </a:t>
            </a:r>
            <a:r>
              <a:rPr lang="en"/>
              <a:t>businesses</a:t>
            </a:r>
            <a:r>
              <a:rPr lang="en"/>
              <a:t> to open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Acquisition </a:t>
            </a:r>
            <a:r>
              <a:rPr lang="en"/>
              <a:t>unfortunately</a:t>
            </a:r>
            <a:r>
              <a:rPr lang="en"/>
              <a:t> like other government services this might be lost in the sea of other government services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7693725" y="87900"/>
            <a:ext cx="123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Alejandro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Website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Pros:</a:t>
            </a:r>
            <a:endParaRPr b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Easier updates - </a:t>
            </a:r>
            <a:r>
              <a:rPr i="1" lang="en" sz="1300"/>
              <a:t>updates and new features can be rolled out instantly without requiring users to download updates from the app stores.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Cost-effective development - </a:t>
            </a:r>
            <a:r>
              <a:rPr i="1" lang="en" sz="1300"/>
              <a:t>developing and maintaining a single website can be more cost-effective than opposed to a mobile app.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Cross-platform compatibility - </a:t>
            </a:r>
            <a:r>
              <a:rPr i="1" lang="en" sz="1300"/>
              <a:t>A website can work across different operating systems, browsers, and mobile devices as long as </a:t>
            </a:r>
            <a:r>
              <a:rPr i="1" lang="en" sz="1300"/>
              <a:t>there's</a:t>
            </a:r>
            <a:r>
              <a:rPr i="1" lang="en" sz="1300"/>
              <a:t> access to an internet connection.</a:t>
            </a:r>
            <a:endParaRPr i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Cons:</a:t>
            </a:r>
            <a:endParaRPr b="1" i="1"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Digital Divide - </a:t>
            </a:r>
            <a:r>
              <a:rPr i="1" lang="en" sz="1300"/>
              <a:t>some members of the community may not know how to navigate the internet, have quick access to it, or feel comfortable potentially excluding members of the community.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Push Notifications - </a:t>
            </a:r>
            <a:r>
              <a:rPr i="1" lang="en" sz="1300"/>
              <a:t>not all browsers support push notifications and they can be less reliable and may not always reach users.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Doesn't have the reach a mobile app does - </a:t>
            </a:r>
            <a:r>
              <a:rPr i="1" lang="en" sz="1300"/>
              <a:t>the websites may face limitations in getting visibility and attracting new users as opposed to a mobile app on an app store.</a:t>
            </a:r>
            <a:endParaRPr i="1" sz="1300"/>
          </a:p>
        </p:txBody>
      </p:sp>
      <p:sp>
        <p:nvSpPr>
          <p:cNvPr id="170" name="Google Shape;170;p26"/>
          <p:cNvSpPr txBox="1"/>
          <p:nvPr/>
        </p:nvSpPr>
        <p:spPr>
          <a:xfrm>
            <a:off x="6990000" y="125525"/>
            <a:ext cx="18423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Vivian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File:Web-browser-openclipart.svg - Wikipedia"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300" y="0"/>
            <a:ext cx="1685852" cy="1685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2 - Option 1: CityMeet Mobile App for Android/Google Play Store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718225"/>
            <a:ext cx="56256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easier for users to capture </a:t>
            </a:r>
            <a:r>
              <a:rPr lang="en"/>
              <a:t>spontaneous</a:t>
            </a:r>
            <a:r>
              <a:rPr lang="en"/>
              <a:t> events and unexpected moments </a:t>
            </a:r>
            <a:r>
              <a:rPr lang="en"/>
              <a:t>with a mobile device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mobile app would be more easily </a:t>
            </a:r>
            <a:r>
              <a:rPr lang="en"/>
              <a:t>scalable</a:t>
            </a:r>
            <a:r>
              <a:rPr lang="en"/>
              <a:t> and deployable.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Users who migrate from other social media platforms can easily transition to our product using our simple user interface.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8097900" y="53825"/>
            <a:ext cx="1046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Deion 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700" y="1867625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680725"/>
            <a:ext cx="36465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Published/saved content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Contact info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Groups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Members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Posts/announcements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Settings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Caption Tags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Location tags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5217525" y="1108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System/Interface Specs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5217525" y="1680725"/>
            <a:ext cx="36465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Geospatial API to keep track of where posts were made.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Media API(Facebook, Instagram, Snapchat) to build build product features.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Search function and filters(media type, tags) to find desired results.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>
            <a:off x="4566000" y="1326000"/>
            <a:ext cx="1500" cy="3242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2 - Option 1 - Details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7126850" y="284050"/>
            <a:ext cx="17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Elliot G.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170775" y="1108025"/>
            <a:ext cx="45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(MongoDB/MySQL)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Examined existing digital services/applications used by the Los Angeles Department of Public Social Services.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difficulties users encounter in these products?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or invent new software to solve identified problems.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875" y="731950"/>
            <a:ext cx="3903899" cy="15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625" y="2414100"/>
            <a:ext cx="2324100" cy="22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698050" y="100675"/>
            <a:ext cx="13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Darshan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5825"/>
            <a:ext cx="4045200" cy="22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1: Welfare Locator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 geospatial service to help locate nearby welfare/assistance.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675" y="1510225"/>
            <a:ext cx="3646500" cy="22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People are uninformed of welfare programs available nearby. </a:t>
            </a:r>
            <a:endParaRPr sz="2300"/>
          </a:p>
          <a:p>
            <a:pPr indent="-34178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00"/>
              <a:t>There is also a growing rate of homelessness, incarceration, and underemployment</a:t>
            </a:r>
            <a:r>
              <a:rPr lang="en" sz="2300"/>
              <a:t> in Los Angeles.</a:t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675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5217525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5217525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who want to apply for government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“At risk” individuals looking for jobs, rehab or shelter.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Recently </a:t>
            </a:r>
            <a:r>
              <a:rPr lang="en"/>
              <a:t>incarcerated</a:t>
            </a:r>
            <a:r>
              <a:rPr lang="en"/>
              <a:t> people seeking reintegration assistance.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displaced by natural disasters.</a:t>
            </a:r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4565950" y="586625"/>
            <a:ext cx="0" cy="398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7494825" y="314900"/>
            <a:ext cx="1007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Isidoro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objective is to provide our user with this information at their palm of their hands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facilitate the </a:t>
            </a:r>
            <a:r>
              <a:rPr lang="en">
                <a:solidFill>
                  <a:schemeClr val="dk1"/>
                </a:solidFill>
              </a:rPr>
              <a:t>reintroduction</a:t>
            </a:r>
            <a:r>
              <a:rPr lang="en">
                <a:solidFill>
                  <a:schemeClr val="dk1"/>
                </a:solidFill>
              </a:rPr>
              <a:t> process for previously </a:t>
            </a:r>
            <a:r>
              <a:rPr lang="en">
                <a:solidFill>
                  <a:schemeClr val="dk1"/>
                </a:solidFill>
              </a:rPr>
              <a:t>incarcerated</a:t>
            </a:r>
            <a:r>
              <a:rPr lang="en">
                <a:solidFill>
                  <a:schemeClr val="dk1"/>
                </a:solidFill>
              </a:rPr>
              <a:t> people.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Streamline disaster relief or and emergency response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Faciliate the local job searching process.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5217525" y="445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5217525" y="1152475"/>
            <a:ext cx="364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Our app aims to have a map with these locations highlighted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Means to travel to such location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digital “help wanted” sign and “one” click application process  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4565950" y="586625"/>
            <a:ext cx="0" cy="398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/>
        </p:nvSpPr>
        <p:spPr>
          <a:xfrm>
            <a:off x="7858700" y="307900"/>
            <a:ext cx="9516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Isidoro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1: Mobile App - Android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64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Access</a:t>
            </a:r>
            <a:r>
              <a:rPr lang="en" sz="1400">
                <a:solidFill>
                  <a:schemeClr val="dk1"/>
                </a:solidFill>
              </a:rPr>
              <a:t> to GPS for exact location for </a:t>
            </a:r>
            <a:r>
              <a:rPr lang="en" sz="1400">
                <a:solidFill>
                  <a:schemeClr val="dk1"/>
                </a:solidFill>
              </a:rPr>
              <a:t>easier</a:t>
            </a:r>
            <a:r>
              <a:rPr lang="en" sz="1400">
                <a:solidFill>
                  <a:schemeClr val="dk1"/>
                </a:solidFill>
              </a:rPr>
              <a:t> navigation to resources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Some app feature could function offline or with limited internet access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More personalized user experience like push notifications for resources or in-app communications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Exclusive</a:t>
            </a:r>
            <a:r>
              <a:rPr lang="en" sz="1400">
                <a:solidFill>
                  <a:schemeClr val="dk1"/>
                </a:solidFill>
              </a:rPr>
              <a:t> to </a:t>
            </a:r>
            <a:r>
              <a:rPr lang="en" sz="1400">
                <a:solidFill>
                  <a:schemeClr val="dk1"/>
                </a:solidFill>
              </a:rPr>
              <a:t>mobile</a:t>
            </a:r>
            <a:r>
              <a:rPr lang="en" sz="1400">
                <a:solidFill>
                  <a:schemeClr val="dk1"/>
                </a:solidFill>
              </a:rPr>
              <a:t> phones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Less information so that it can fit to mobile format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Require user to download a app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476" y="685800"/>
            <a:ext cx="1928600" cy="32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7719300" y="123175"/>
            <a:ext cx="1187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Alan*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2: Website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565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Pros: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Can be used on both desktop and mobile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Easier to navigate due to more info being able to be displayed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 need to download anything would only need a URL to find website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Has access to GPS, but doesn’t give you step by step instruction in real time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Requires internet in order to be used.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Not a lot of notification method on website except for popups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200" y="1328675"/>
            <a:ext cx="2738350" cy="230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919125" y="34025"/>
            <a:ext cx="1438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Alan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Proposal 1 - Option 1: Welfare Locator Mobile App for Android/Google Play Store</a:t>
            </a:r>
            <a:endParaRPr u="sng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718225"/>
            <a:ext cx="5285400" cy="29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app will give user access to offline or limity connection features in the app, like maps, preload text, and more.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the mobile app, users can easily engage in direct communication with appointed/official individuals with haste.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Notifications are more visible and apparent on the mobile device then on desktops.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It’s easier to optimize mobile-native software than those regulated to traditional web browsers.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919125" y="34025"/>
            <a:ext cx="1438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Deion 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196" y="1644776"/>
            <a:ext cx="2619100" cy="18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70775" y="1108025"/>
            <a:ext cx="458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(MongoDB/MySQL)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680725"/>
            <a:ext cx="36465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Saved/Bookmarked locations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Uploaded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Business Posts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Welfare/businesses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Digital</a:t>
            </a:r>
            <a:r>
              <a:rPr lang="en">
                <a:solidFill>
                  <a:schemeClr val="dk1"/>
                </a:solidFill>
              </a:rPr>
              <a:t> services/content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Descriptions/Summaries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Reviews and comments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5217525" y="1108025"/>
            <a:ext cx="364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System/Interface Specs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217525" y="1680725"/>
            <a:ext cx="3646500" cy="28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Maps/Yelp</a:t>
            </a:r>
            <a:r>
              <a:rPr lang="en">
                <a:solidFill>
                  <a:schemeClr val="dk1"/>
                </a:solidFill>
              </a:rPr>
              <a:t> API to locate existing addresses that provide welfare services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Federal Offices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Private firms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Volunteer Organizations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Search function and filters(business type, hours) to find desired results.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 flipH="1">
            <a:off x="4566000" y="1326000"/>
            <a:ext cx="1500" cy="3242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1 - Option 1 - Details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7919125" y="34025"/>
            <a:ext cx="14382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Elliot G.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