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72" r:id="rId4"/>
    <p:sldId id="279" r:id="rId5"/>
    <p:sldId id="268" r:id="rId6"/>
    <p:sldId id="273" r:id="rId7"/>
    <p:sldId id="274" r:id="rId8"/>
    <p:sldId id="275" r:id="rId9"/>
    <p:sldId id="276" r:id="rId10"/>
    <p:sldId id="277" r:id="rId11"/>
    <p:sldId id="278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64" r:id="rId21"/>
    <p:sldId id="267" r:id="rId22"/>
    <p:sldId id="266" r:id="rId2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57FDD-42B8-47AB-877B-CC926BDC0A37}" v="49" dt="2023-05-07T06:57:24.9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Nathanael Martin del Campo Barba" userId="edab49d7-fa66-4b0b-a4f7-b27347917bd5" providerId="ADAL" clId="{73C57FDD-42B8-47AB-877B-CC926BDC0A37}"/>
    <pc:docChg chg="undo custSel addSld delSld modSld sldOrd">
      <pc:chgData name="Alejandro Nathanael Martin del Campo Barba" userId="edab49d7-fa66-4b0b-a4f7-b27347917bd5" providerId="ADAL" clId="{73C57FDD-42B8-47AB-877B-CC926BDC0A37}" dt="2023-05-07T15:18:24.736" v="4216" actId="6549"/>
      <pc:docMkLst>
        <pc:docMk/>
      </pc:docMkLst>
      <pc:sldChg chg="modSp mod">
        <pc:chgData name="Alejandro Nathanael Martin del Campo Barba" userId="edab49d7-fa66-4b0b-a4f7-b27347917bd5" providerId="ADAL" clId="{73C57FDD-42B8-47AB-877B-CC926BDC0A37}" dt="2023-05-07T04:24:39.973" v="128" actId="1076"/>
        <pc:sldMkLst>
          <pc:docMk/>
          <pc:sldMk cId="2563758328" sldId="257"/>
        </pc:sldMkLst>
        <pc:spChg chg="mod">
          <ac:chgData name="Alejandro Nathanael Martin del Campo Barba" userId="edab49d7-fa66-4b0b-a4f7-b27347917bd5" providerId="ADAL" clId="{73C57FDD-42B8-47AB-877B-CC926BDC0A37}" dt="2023-05-07T04:24:39.973" v="128" actId="1076"/>
          <ac:spMkLst>
            <pc:docMk/>
            <pc:sldMk cId="2563758328" sldId="257"/>
            <ac:spMk id="11" creationId="{D49E8E55-B715-4C77-BD1C-FE7FBACD48A9}"/>
          </ac:spMkLst>
        </pc:spChg>
        <pc:spChg chg="mod">
          <ac:chgData name="Alejandro Nathanael Martin del Campo Barba" userId="edab49d7-fa66-4b0b-a4f7-b27347917bd5" providerId="ADAL" clId="{73C57FDD-42B8-47AB-877B-CC926BDC0A37}" dt="2023-05-07T04:23:18.730" v="1" actId="6549"/>
          <ac:spMkLst>
            <pc:docMk/>
            <pc:sldMk cId="2563758328" sldId="257"/>
            <ac:spMk id="88" creationId="{00000000-0000-0000-0000-000000000000}"/>
          </ac:spMkLst>
        </pc:spChg>
        <pc:spChg chg="mod">
          <ac:chgData name="Alejandro Nathanael Martin del Campo Barba" userId="edab49d7-fa66-4b0b-a4f7-b27347917bd5" providerId="ADAL" clId="{73C57FDD-42B8-47AB-877B-CC926BDC0A37}" dt="2023-05-07T04:24:33.255" v="127" actId="20577"/>
          <ac:spMkLst>
            <pc:docMk/>
            <pc:sldMk cId="2563758328" sldId="257"/>
            <ac:spMk id="92" creationId="{00000000-0000-0000-0000-000000000000}"/>
          </ac:spMkLst>
        </pc:spChg>
      </pc:sldChg>
      <pc:sldChg chg="delSp modSp mod">
        <pc:chgData name="Alejandro Nathanael Martin del Campo Barba" userId="edab49d7-fa66-4b0b-a4f7-b27347917bd5" providerId="ADAL" clId="{73C57FDD-42B8-47AB-877B-CC926BDC0A37}" dt="2023-05-07T06:28:32.324" v="2107" actId="20577"/>
        <pc:sldMkLst>
          <pc:docMk/>
          <pc:sldMk cId="90377662" sldId="258"/>
        </pc:sldMkLst>
        <pc:spChg chg="mod">
          <ac:chgData name="Alejandro Nathanael Martin del Campo Barba" userId="edab49d7-fa66-4b0b-a4f7-b27347917bd5" providerId="ADAL" clId="{73C57FDD-42B8-47AB-877B-CC926BDC0A37}" dt="2023-05-07T06:28:32.324" v="2107" actId="20577"/>
          <ac:spMkLst>
            <pc:docMk/>
            <pc:sldMk cId="90377662" sldId="258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4:24:46.773" v="140" actId="20577"/>
          <ac:spMkLst>
            <pc:docMk/>
            <pc:sldMk cId="90377662" sldId="258"/>
            <ac:spMk id="11" creationId="{097F100C-EB67-43E8-ADE3-03F346F57958}"/>
          </ac:spMkLst>
        </pc:spChg>
        <pc:graphicFrameChg chg="del">
          <ac:chgData name="Alejandro Nathanael Martin del Campo Barba" userId="edab49d7-fa66-4b0b-a4f7-b27347917bd5" providerId="ADAL" clId="{73C57FDD-42B8-47AB-877B-CC926BDC0A37}" dt="2023-05-07T04:24:48.502" v="141" actId="478"/>
          <ac:graphicFrameMkLst>
            <pc:docMk/>
            <pc:sldMk cId="90377662" sldId="258"/>
            <ac:graphicFrameMk id="4" creationId="{00000000-0000-0000-0000-000000000000}"/>
          </ac:graphicFrameMkLst>
        </pc:graphicFrameChg>
      </pc:sldChg>
      <pc:sldChg chg="del">
        <pc:chgData name="Alejandro Nathanael Martin del Campo Barba" userId="edab49d7-fa66-4b0b-a4f7-b27347917bd5" providerId="ADAL" clId="{73C57FDD-42B8-47AB-877B-CC926BDC0A37}" dt="2023-05-07T04:23:14.534" v="0" actId="47"/>
        <pc:sldMkLst>
          <pc:docMk/>
          <pc:sldMk cId="2210381156" sldId="259"/>
        </pc:sldMkLst>
      </pc:sldChg>
      <pc:sldChg chg="del">
        <pc:chgData name="Alejandro Nathanael Martin del Campo Barba" userId="edab49d7-fa66-4b0b-a4f7-b27347917bd5" providerId="ADAL" clId="{73C57FDD-42B8-47AB-877B-CC926BDC0A37}" dt="2023-05-07T04:23:14.534" v="0" actId="47"/>
        <pc:sldMkLst>
          <pc:docMk/>
          <pc:sldMk cId="835589896" sldId="260"/>
        </pc:sldMkLst>
      </pc:sldChg>
      <pc:sldChg chg="del">
        <pc:chgData name="Alejandro Nathanael Martin del Campo Barba" userId="edab49d7-fa66-4b0b-a4f7-b27347917bd5" providerId="ADAL" clId="{73C57FDD-42B8-47AB-877B-CC926BDC0A37}" dt="2023-05-07T04:23:14.534" v="0" actId="47"/>
        <pc:sldMkLst>
          <pc:docMk/>
          <pc:sldMk cId="504398452" sldId="262"/>
        </pc:sldMkLst>
      </pc:sldChg>
      <pc:sldChg chg="del">
        <pc:chgData name="Alejandro Nathanael Martin del Campo Barba" userId="edab49d7-fa66-4b0b-a4f7-b27347917bd5" providerId="ADAL" clId="{73C57FDD-42B8-47AB-877B-CC926BDC0A37}" dt="2023-05-07T04:23:14.534" v="0" actId="47"/>
        <pc:sldMkLst>
          <pc:docMk/>
          <pc:sldMk cId="1226601058" sldId="263"/>
        </pc:sldMkLst>
      </pc:sldChg>
      <pc:sldChg chg="addSp delSp modSp mod ord">
        <pc:chgData name="Alejandro Nathanael Martin del Campo Barba" userId="edab49d7-fa66-4b0b-a4f7-b27347917bd5" providerId="ADAL" clId="{73C57FDD-42B8-47AB-877B-CC926BDC0A37}" dt="2023-05-07T06:00:24.812" v="793"/>
        <pc:sldMkLst>
          <pc:docMk/>
          <pc:sldMk cId="3371476268" sldId="264"/>
        </pc:sldMkLst>
        <pc:spChg chg="mod">
          <ac:chgData name="Alejandro Nathanael Martin del Campo Barba" userId="edab49d7-fa66-4b0b-a4f7-b27347917bd5" providerId="ADAL" clId="{73C57FDD-42B8-47AB-877B-CC926BDC0A37}" dt="2023-05-07T05:53:47.044" v="693" actId="14100"/>
          <ac:spMkLst>
            <pc:docMk/>
            <pc:sldMk cId="3371476268" sldId="264"/>
            <ac:spMk id="5" creationId="{E5896697-A984-4F19-B48F-64271A7121EA}"/>
          </ac:spMkLst>
        </pc:spChg>
        <pc:graphicFrameChg chg="del">
          <ac:chgData name="Alejandro Nathanael Martin del Campo Barba" userId="edab49d7-fa66-4b0b-a4f7-b27347917bd5" providerId="ADAL" clId="{73C57FDD-42B8-47AB-877B-CC926BDC0A37}" dt="2023-05-07T04:25:29.625" v="250" actId="478"/>
          <ac:graphicFrameMkLst>
            <pc:docMk/>
            <pc:sldMk cId="3371476268" sldId="264"/>
            <ac:graphicFrameMk id="2" creationId="{00000000-0000-0000-0000-000000000000}"/>
          </ac:graphicFrameMkLst>
        </pc:graphicFrameChg>
        <pc:picChg chg="add mod">
          <ac:chgData name="Alejandro Nathanael Martin del Campo Barba" userId="edab49d7-fa66-4b0b-a4f7-b27347917bd5" providerId="ADAL" clId="{73C57FDD-42B8-47AB-877B-CC926BDC0A37}" dt="2023-05-07T05:46:10.231" v="590" actId="1076"/>
          <ac:picMkLst>
            <pc:docMk/>
            <pc:sldMk cId="3371476268" sldId="264"/>
            <ac:picMk id="4" creationId="{E48574E3-2E47-76E5-0E44-281F3005869F}"/>
          </ac:picMkLst>
        </pc:picChg>
      </pc:sldChg>
      <pc:sldChg chg="modSp mod">
        <pc:chgData name="Alejandro Nathanael Martin del Campo Barba" userId="edab49d7-fa66-4b0b-a4f7-b27347917bd5" providerId="ADAL" clId="{73C57FDD-42B8-47AB-877B-CC926BDC0A37}" dt="2023-05-07T04:25:13.774" v="215" actId="6549"/>
        <pc:sldMkLst>
          <pc:docMk/>
          <pc:sldMk cId="3197357921" sldId="266"/>
        </pc:sldMkLst>
        <pc:spChg chg="mod">
          <ac:chgData name="Alejandro Nathanael Martin del Campo Barba" userId="edab49d7-fa66-4b0b-a4f7-b27347917bd5" providerId="ADAL" clId="{73C57FDD-42B8-47AB-877B-CC926BDC0A37}" dt="2023-05-07T04:25:13.774" v="215" actId="6549"/>
          <ac:spMkLst>
            <pc:docMk/>
            <pc:sldMk cId="3197357921" sldId="266"/>
            <ac:spMk id="8" creationId="{BC809B89-3FBE-41A8-B9C8-F82169FBB83D}"/>
          </ac:spMkLst>
        </pc:spChg>
      </pc:sldChg>
      <pc:sldChg chg="addSp delSp modSp add mod">
        <pc:chgData name="Alejandro Nathanael Martin del Campo Barba" userId="edab49d7-fa66-4b0b-a4f7-b27347917bd5" providerId="ADAL" clId="{73C57FDD-42B8-47AB-877B-CC926BDC0A37}" dt="2023-05-07T04:29:04.263" v="453" actId="20577"/>
        <pc:sldMkLst>
          <pc:docMk/>
          <pc:sldMk cId="1037854757" sldId="267"/>
        </pc:sldMkLst>
        <pc:spChg chg="add mod">
          <ac:chgData name="Alejandro Nathanael Martin del Campo Barba" userId="edab49d7-fa66-4b0b-a4f7-b27347917bd5" providerId="ADAL" clId="{73C57FDD-42B8-47AB-877B-CC926BDC0A37}" dt="2023-05-07T04:25:55.317" v="286" actId="1076"/>
          <ac:spMkLst>
            <pc:docMk/>
            <pc:sldMk cId="1037854757" sldId="267"/>
            <ac:spMk id="4" creationId="{2736BD00-DE0A-FC7D-CCFB-FA2ED0CB04C2}"/>
          </ac:spMkLst>
        </pc:spChg>
        <pc:spChg chg="mod">
          <ac:chgData name="Alejandro Nathanael Martin del Campo Barba" userId="edab49d7-fa66-4b0b-a4f7-b27347917bd5" providerId="ADAL" clId="{73C57FDD-42B8-47AB-877B-CC926BDC0A37}" dt="2023-05-07T04:25:41.211" v="281" actId="20577"/>
          <ac:spMkLst>
            <pc:docMk/>
            <pc:sldMk cId="1037854757" sldId="267"/>
            <ac:spMk id="5" creationId="{E5896697-A984-4F19-B48F-64271A7121EA}"/>
          </ac:spMkLst>
        </pc:spChg>
        <pc:spChg chg="add mod">
          <ac:chgData name="Alejandro Nathanael Martin del Campo Barba" userId="edab49d7-fa66-4b0b-a4f7-b27347917bd5" providerId="ADAL" clId="{73C57FDD-42B8-47AB-877B-CC926BDC0A37}" dt="2023-05-07T04:29:04.263" v="453" actId="20577"/>
          <ac:spMkLst>
            <pc:docMk/>
            <pc:sldMk cId="1037854757" sldId="267"/>
            <ac:spMk id="9" creationId="{073FA7E4-D3F7-DF26-4E27-4EB33F524B8F}"/>
          </ac:spMkLst>
        </pc:spChg>
        <pc:graphicFrameChg chg="del">
          <ac:chgData name="Alejandro Nathanael Martin del Campo Barba" userId="edab49d7-fa66-4b0b-a4f7-b27347917bd5" providerId="ADAL" clId="{73C57FDD-42B8-47AB-877B-CC926BDC0A37}" dt="2023-05-07T04:25:48.554" v="282" actId="478"/>
          <ac:graphicFrameMkLst>
            <pc:docMk/>
            <pc:sldMk cId="1037854757" sldId="267"/>
            <ac:graphicFrameMk id="2" creationId="{00000000-0000-0000-0000-000000000000}"/>
          </ac:graphicFrameMkLst>
        </pc:graphicFrameChg>
      </pc:sldChg>
      <pc:sldChg chg="addSp delSp modSp add mod ord">
        <pc:chgData name="Alejandro Nathanael Martin del Campo Barba" userId="edab49d7-fa66-4b0b-a4f7-b27347917bd5" providerId="ADAL" clId="{73C57FDD-42B8-47AB-877B-CC926BDC0A37}" dt="2023-05-07T06:28:38.061" v="2120" actId="27636"/>
        <pc:sldMkLst>
          <pc:docMk/>
          <pc:sldMk cId="1063272314" sldId="268"/>
        </pc:sldMkLst>
        <pc:spChg chg="add del mod">
          <ac:chgData name="Alejandro Nathanael Martin del Campo Barba" userId="edab49d7-fa66-4b0b-a4f7-b27347917bd5" providerId="ADAL" clId="{73C57FDD-42B8-47AB-877B-CC926BDC0A37}" dt="2023-05-07T05:52:59.332" v="662" actId="478"/>
          <ac:spMkLst>
            <pc:docMk/>
            <pc:sldMk cId="1063272314" sldId="268"/>
            <ac:spMk id="5" creationId="{FC14E0CC-A51A-A009-7BF6-4643FC529128}"/>
          </ac:spMkLst>
        </pc:spChg>
        <pc:spChg chg="add mod">
          <ac:chgData name="Alejandro Nathanael Martin del Campo Barba" userId="edab49d7-fa66-4b0b-a4f7-b27347917bd5" providerId="ADAL" clId="{73C57FDD-42B8-47AB-877B-CC926BDC0A37}" dt="2023-05-07T06:04:22.251" v="845" actId="27636"/>
          <ac:spMkLst>
            <pc:docMk/>
            <pc:sldMk cId="1063272314" sldId="268"/>
            <ac:spMk id="6" creationId="{C6CAC3E3-D2BB-CECB-E614-FCCB7C89A3FB}"/>
          </ac:spMkLst>
        </pc:spChg>
        <pc:spChg chg="mod">
          <ac:chgData name="Alejandro Nathanael Martin del Campo Barba" userId="edab49d7-fa66-4b0b-a4f7-b27347917bd5" providerId="ADAL" clId="{73C57FDD-42B8-47AB-877B-CC926BDC0A37}" dt="2023-05-07T06:04:45.931" v="925" actId="20577"/>
          <ac:spMkLst>
            <pc:docMk/>
            <pc:sldMk cId="1063272314" sldId="268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6:28:38.061" v="2120" actId="27636"/>
          <ac:spMkLst>
            <pc:docMk/>
            <pc:sldMk cId="1063272314" sldId="268"/>
            <ac:spMk id="11" creationId="{097F100C-EB67-43E8-ADE3-03F346F57958}"/>
          </ac:spMkLst>
        </pc:spChg>
        <pc:spChg chg="add mod">
          <ac:chgData name="Alejandro Nathanael Martin del Campo Barba" userId="edab49d7-fa66-4b0b-a4f7-b27347917bd5" providerId="ADAL" clId="{73C57FDD-42B8-47AB-877B-CC926BDC0A37}" dt="2023-05-07T06:05:22.629" v="1033" actId="20577"/>
          <ac:spMkLst>
            <pc:docMk/>
            <pc:sldMk cId="1063272314" sldId="268"/>
            <ac:spMk id="12" creationId="{8770652A-8285-AB9A-865A-AF4F4942FFF3}"/>
          </ac:spMkLst>
        </pc:spChg>
        <pc:picChg chg="del">
          <ac:chgData name="Alejandro Nathanael Martin del Campo Barba" userId="edab49d7-fa66-4b0b-a4f7-b27347917bd5" providerId="ADAL" clId="{73C57FDD-42B8-47AB-877B-CC926BDC0A37}" dt="2023-05-07T05:51:53.221" v="622" actId="478"/>
          <ac:picMkLst>
            <pc:docMk/>
            <pc:sldMk cId="1063272314" sldId="268"/>
            <ac:picMk id="3" creationId="{00000000-0000-0000-0000-000000000000}"/>
          </ac:picMkLst>
        </pc:picChg>
        <pc:picChg chg="add del mod">
          <ac:chgData name="Alejandro Nathanael Martin del Campo Barba" userId="edab49d7-fa66-4b0b-a4f7-b27347917bd5" providerId="ADAL" clId="{73C57FDD-42B8-47AB-877B-CC926BDC0A37}" dt="2023-05-07T06:03:33.016" v="794" actId="478"/>
          <ac:picMkLst>
            <pc:docMk/>
            <pc:sldMk cId="1063272314" sldId="268"/>
            <ac:picMk id="4" creationId="{3E4F5C92-9456-5552-22C9-A685E1B1F7F6}"/>
          </ac:picMkLst>
        </pc:picChg>
        <pc:picChg chg="del">
          <ac:chgData name="Alejandro Nathanael Martin del Campo Barba" userId="edab49d7-fa66-4b0b-a4f7-b27347917bd5" providerId="ADAL" clId="{73C57FDD-42B8-47AB-877B-CC926BDC0A37}" dt="2023-05-07T05:51:52.532" v="621" actId="478"/>
          <ac:picMkLst>
            <pc:docMk/>
            <pc:sldMk cId="1063272314" sldId="268"/>
            <ac:picMk id="7" creationId="{91FD6564-4E68-449C-974F-822EC2778D50}"/>
          </ac:picMkLst>
        </pc:picChg>
        <pc:picChg chg="add mod">
          <ac:chgData name="Alejandro Nathanael Martin del Campo Barba" userId="edab49d7-fa66-4b0b-a4f7-b27347917bd5" providerId="ADAL" clId="{73C57FDD-42B8-47AB-877B-CC926BDC0A37}" dt="2023-05-07T06:03:45.211" v="797" actId="1076"/>
          <ac:picMkLst>
            <pc:docMk/>
            <pc:sldMk cId="1063272314" sldId="268"/>
            <ac:picMk id="9" creationId="{302CCCC8-CF6C-69F7-FF08-10A628CC799A}"/>
          </ac:picMkLst>
        </pc:picChg>
      </pc:sldChg>
      <pc:sldChg chg="add del">
        <pc:chgData name="Alejandro Nathanael Martin del Campo Barba" userId="edab49d7-fa66-4b0b-a4f7-b27347917bd5" providerId="ADAL" clId="{73C57FDD-42B8-47AB-877B-CC926BDC0A37}" dt="2023-05-07T05:54:09.394" v="694" actId="47"/>
        <pc:sldMkLst>
          <pc:docMk/>
          <pc:sldMk cId="1766583412" sldId="269"/>
        </pc:sldMkLst>
      </pc:sldChg>
      <pc:sldChg chg="addSp delSp modSp add del mod">
        <pc:chgData name="Alejandro Nathanael Martin del Campo Barba" userId="edab49d7-fa66-4b0b-a4f7-b27347917bd5" providerId="ADAL" clId="{73C57FDD-42B8-47AB-877B-CC926BDC0A37}" dt="2023-05-07T06:10:51.547" v="1498" actId="47"/>
        <pc:sldMkLst>
          <pc:docMk/>
          <pc:sldMk cId="2828745781" sldId="269"/>
        </pc:sldMkLst>
        <pc:spChg chg="mod">
          <ac:chgData name="Alejandro Nathanael Martin del Campo Barba" userId="edab49d7-fa66-4b0b-a4f7-b27347917bd5" providerId="ADAL" clId="{73C57FDD-42B8-47AB-877B-CC926BDC0A37}" dt="2023-05-07T05:56:28.618" v="714"/>
          <ac:spMkLst>
            <pc:docMk/>
            <pc:sldMk cId="2828745781" sldId="269"/>
            <ac:spMk id="6" creationId="{C6CAC3E3-D2BB-CECB-E614-FCCB7C89A3FB}"/>
          </ac:spMkLst>
        </pc:spChg>
        <pc:picChg chg="add mod">
          <ac:chgData name="Alejandro Nathanael Martin del Campo Barba" userId="edab49d7-fa66-4b0b-a4f7-b27347917bd5" providerId="ADAL" clId="{73C57FDD-42B8-47AB-877B-CC926BDC0A37}" dt="2023-05-07T05:55:34.013" v="707" actId="1076"/>
          <ac:picMkLst>
            <pc:docMk/>
            <pc:sldMk cId="2828745781" sldId="269"/>
            <ac:picMk id="3" creationId="{55B2FCB3-8483-9779-6737-262AAD5D7C9D}"/>
          </ac:picMkLst>
        </pc:picChg>
        <pc:picChg chg="del">
          <ac:chgData name="Alejandro Nathanael Martin del Campo Barba" userId="edab49d7-fa66-4b0b-a4f7-b27347917bd5" providerId="ADAL" clId="{73C57FDD-42B8-47AB-877B-CC926BDC0A37}" dt="2023-05-07T05:55:33.001" v="706" actId="478"/>
          <ac:picMkLst>
            <pc:docMk/>
            <pc:sldMk cId="2828745781" sldId="269"/>
            <ac:picMk id="4" creationId="{3E4F5C92-9456-5552-22C9-A685E1B1F7F6}"/>
          </ac:picMkLst>
        </pc:picChg>
      </pc:sldChg>
      <pc:sldChg chg="add del">
        <pc:chgData name="Alejandro Nathanael Martin del Campo Barba" userId="edab49d7-fa66-4b0b-a4f7-b27347917bd5" providerId="ADAL" clId="{73C57FDD-42B8-47AB-877B-CC926BDC0A37}" dt="2023-05-07T06:10:53.633" v="1500" actId="47"/>
        <pc:sldMkLst>
          <pc:docMk/>
          <pc:sldMk cId="1206907573" sldId="270"/>
        </pc:sldMkLst>
      </pc:sldChg>
      <pc:sldChg chg="add del">
        <pc:chgData name="Alejandro Nathanael Martin del Campo Barba" userId="edab49d7-fa66-4b0b-a4f7-b27347917bd5" providerId="ADAL" clId="{73C57FDD-42B8-47AB-877B-CC926BDC0A37}" dt="2023-05-07T05:54:09.974" v="695" actId="47"/>
        <pc:sldMkLst>
          <pc:docMk/>
          <pc:sldMk cId="2271131687" sldId="270"/>
        </pc:sldMkLst>
      </pc:sldChg>
      <pc:sldChg chg="add del">
        <pc:chgData name="Alejandro Nathanael Martin del Campo Barba" userId="edab49d7-fa66-4b0b-a4f7-b27347917bd5" providerId="ADAL" clId="{73C57FDD-42B8-47AB-877B-CC926BDC0A37}" dt="2023-05-07T05:55:55.766" v="710"/>
        <pc:sldMkLst>
          <pc:docMk/>
          <pc:sldMk cId="2506536139" sldId="270"/>
        </pc:sldMkLst>
      </pc:sldChg>
      <pc:sldChg chg="add del">
        <pc:chgData name="Alejandro Nathanael Martin del Campo Barba" userId="edab49d7-fa66-4b0b-a4f7-b27347917bd5" providerId="ADAL" clId="{73C57FDD-42B8-47AB-877B-CC926BDC0A37}" dt="2023-05-07T05:54:10.518" v="696" actId="47"/>
        <pc:sldMkLst>
          <pc:docMk/>
          <pc:sldMk cId="1403289008" sldId="271"/>
        </pc:sldMkLst>
      </pc:sldChg>
      <pc:sldChg chg="add del">
        <pc:chgData name="Alejandro Nathanael Martin del Campo Barba" userId="edab49d7-fa66-4b0b-a4f7-b27347917bd5" providerId="ADAL" clId="{73C57FDD-42B8-47AB-877B-CC926BDC0A37}" dt="2023-05-07T06:10:52.744" v="1499" actId="47"/>
        <pc:sldMkLst>
          <pc:docMk/>
          <pc:sldMk cId="2932464991" sldId="271"/>
        </pc:sldMkLst>
      </pc:sldChg>
      <pc:sldChg chg="modSp add mod">
        <pc:chgData name="Alejandro Nathanael Martin del Campo Barba" userId="edab49d7-fa66-4b0b-a4f7-b27347917bd5" providerId="ADAL" clId="{73C57FDD-42B8-47AB-877B-CC926BDC0A37}" dt="2023-05-07T06:00:04.214" v="788" actId="207"/>
        <pc:sldMkLst>
          <pc:docMk/>
          <pc:sldMk cId="1703563591" sldId="272"/>
        </pc:sldMkLst>
        <pc:spChg chg="mod">
          <ac:chgData name="Alejandro Nathanael Martin del Campo Barba" userId="edab49d7-fa66-4b0b-a4f7-b27347917bd5" providerId="ADAL" clId="{73C57FDD-42B8-47AB-877B-CC926BDC0A37}" dt="2023-05-07T06:00:04.214" v="788" actId="207"/>
          <ac:spMkLst>
            <pc:docMk/>
            <pc:sldMk cId="1703563591" sldId="272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5:57:31.647" v="747" actId="20577"/>
          <ac:spMkLst>
            <pc:docMk/>
            <pc:sldMk cId="1703563591" sldId="272"/>
            <ac:spMk id="11" creationId="{097F100C-EB67-43E8-ADE3-03F346F57958}"/>
          </ac:spMkLst>
        </pc:spChg>
      </pc:sldChg>
      <pc:sldChg chg="addSp delSp modSp add mod">
        <pc:chgData name="Alejandro Nathanael Martin del Campo Barba" userId="edab49d7-fa66-4b0b-a4f7-b27347917bd5" providerId="ADAL" clId="{73C57FDD-42B8-47AB-877B-CC926BDC0A37}" dt="2023-05-07T06:28:42.040" v="2122" actId="27636"/>
        <pc:sldMkLst>
          <pc:docMk/>
          <pc:sldMk cId="279488212" sldId="273"/>
        </pc:sldMkLst>
        <pc:spChg chg="mod">
          <ac:chgData name="Alejandro Nathanael Martin del Campo Barba" userId="edab49d7-fa66-4b0b-a4f7-b27347917bd5" providerId="ADAL" clId="{73C57FDD-42B8-47AB-877B-CC926BDC0A37}" dt="2023-05-07T06:09:56.669" v="1407" actId="27636"/>
          <ac:spMkLst>
            <pc:docMk/>
            <pc:sldMk cId="279488212" sldId="273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6:28:42.040" v="2122" actId="27636"/>
          <ac:spMkLst>
            <pc:docMk/>
            <pc:sldMk cId="279488212" sldId="273"/>
            <ac:spMk id="11" creationId="{097F100C-EB67-43E8-ADE3-03F346F57958}"/>
          </ac:spMkLst>
        </pc:spChg>
        <pc:spChg chg="mod">
          <ac:chgData name="Alejandro Nathanael Martin del Campo Barba" userId="edab49d7-fa66-4b0b-a4f7-b27347917bd5" providerId="ADAL" clId="{73C57FDD-42B8-47AB-877B-CC926BDC0A37}" dt="2023-05-07T06:10:12.541" v="1461" actId="20577"/>
          <ac:spMkLst>
            <pc:docMk/>
            <pc:sldMk cId="279488212" sldId="273"/>
            <ac:spMk id="12" creationId="{8770652A-8285-AB9A-865A-AF4F4942FFF3}"/>
          </ac:spMkLst>
        </pc:spChg>
        <pc:picChg chg="add mod">
          <ac:chgData name="Alejandro Nathanael Martin del Campo Barba" userId="edab49d7-fa66-4b0b-a4f7-b27347917bd5" providerId="ADAL" clId="{73C57FDD-42B8-47AB-877B-CC926BDC0A37}" dt="2023-05-07T06:13:49.766" v="1513" actId="1035"/>
          <ac:picMkLst>
            <pc:docMk/>
            <pc:sldMk cId="279488212" sldId="273"/>
            <ac:picMk id="3" creationId="{0F1712D0-8F60-9906-2103-10E25B97B450}"/>
          </ac:picMkLst>
        </pc:picChg>
        <pc:picChg chg="del">
          <ac:chgData name="Alejandro Nathanael Martin del Campo Barba" userId="edab49d7-fa66-4b0b-a4f7-b27347917bd5" providerId="ADAL" clId="{73C57FDD-42B8-47AB-877B-CC926BDC0A37}" dt="2023-05-07T06:05:39.214" v="1035" actId="478"/>
          <ac:picMkLst>
            <pc:docMk/>
            <pc:sldMk cId="279488212" sldId="273"/>
            <ac:picMk id="9" creationId="{302CCCC8-CF6C-69F7-FF08-10A628CC799A}"/>
          </ac:picMkLst>
        </pc:picChg>
      </pc:sldChg>
      <pc:sldChg chg="addSp delSp modSp add mod ord">
        <pc:chgData name="Alejandro Nathanael Martin del Campo Barba" userId="edab49d7-fa66-4b0b-a4f7-b27347917bd5" providerId="ADAL" clId="{73C57FDD-42B8-47AB-877B-CC926BDC0A37}" dt="2023-05-07T06:28:44.183" v="2124" actId="27636"/>
        <pc:sldMkLst>
          <pc:docMk/>
          <pc:sldMk cId="1467179832" sldId="274"/>
        </pc:sldMkLst>
        <pc:spChg chg="mod">
          <ac:chgData name="Alejandro Nathanael Martin del Campo Barba" userId="edab49d7-fa66-4b0b-a4f7-b27347917bd5" providerId="ADAL" clId="{73C57FDD-42B8-47AB-877B-CC926BDC0A37}" dt="2023-05-07T06:10:59.353" v="1501" actId="313"/>
          <ac:spMkLst>
            <pc:docMk/>
            <pc:sldMk cId="1467179832" sldId="274"/>
            <ac:spMk id="6" creationId="{C6CAC3E3-D2BB-CECB-E614-FCCB7C89A3FB}"/>
          </ac:spMkLst>
        </pc:spChg>
        <pc:spChg chg="mod">
          <ac:chgData name="Alejandro Nathanael Martin del Campo Barba" userId="edab49d7-fa66-4b0b-a4f7-b27347917bd5" providerId="ADAL" clId="{73C57FDD-42B8-47AB-877B-CC926BDC0A37}" dt="2023-05-07T06:18:01.888" v="1629" actId="20577"/>
          <ac:spMkLst>
            <pc:docMk/>
            <pc:sldMk cId="1467179832" sldId="274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6:28:44.183" v="2124" actId="27636"/>
          <ac:spMkLst>
            <pc:docMk/>
            <pc:sldMk cId="1467179832" sldId="274"/>
            <ac:spMk id="11" creationId="{097F100C-EB67-43E8-ADE3-03F346F57958}"/>
          </ac:spMkLst>
        </pc:spChg>
        <pc:spChg chg="mod">
          <ac:chgData name="Alejandro Nathanael Martin del Campo Barba" userId="edab49d7-fa66-4b0b-a4f7-b27347917bd5" providerId="ADAL" clId="{73C57FDD-42B8-47AB-877B-CC926BDC0A37}" dt="2023-05-07T06:14:54.110" v="1584" actId="20577"/>
          <ac:spMkLst>
            <pc:docMk/>
            <pc:sldMk cId="1467179832" sldId="274"/>
            <ac:spMk id="12" creationId="{8770652A-8285-AB9A-865A-AF4F4942FFF3}"/>
          </ac:spMkLst>
        </pc:spChg>
        <pc:picChg chg="add mod">
          <ac:chgData name="Alejandro Nathanael Martin del Campo Barba" userId="edab49d7-fa66-4b0b-a4f7-b27347917bd5" providerId="ADAL" clId="{73C57FDD-42B8-47AB-877B-CC926BDC0A37}" dt="2023-05-07T06:13:46.962" v="1511" actId="1035"/>
          <ac:picMkLst>
            <pc:docMk/>
            <pc:sldMk cId="1467179832" sldId="274"/>
            <ac:picMk id="3" creationId="{0CA72E96-2AFC-D187-EF0B-89A8262F7007}"/>
          </ac:picMkLst>
        </pc:picChg>
        <pc:picChg chg="del mod">
          <ac:chgData name="Alejandro Nathanael Martin del Campo Barba" userId="edab49d7-fa66-4b0b-a4f7-b27347917bd5" providerId="ADAL" clId="{73C57FDD-42B8-47AB-877B-CC926BDC0A37}" dt="2023-05-07T06:13:45.476" v="1508" actId="478"/>
          <ac:picMkLst>
            <pc:docMk/>
            <pc:sldMk cId="1467179832" sldId="274"/>
            <ac:picMk id="9" creationId="{302CCCC8-CF6C-69F7-FF08-10A628CC799A}"/>
          </ac:picMkLst>
        </pc:picChg>
      </pc:sldChg>
      <pc:sldChg chg="addSp delSp modSp add mod">
        <pc:chgData name="Alejandro Nathanael Martin del Campo Barba" userId="edab49d7-fa66-4b0b-a4f7-b27347917bd5" providerId="ADAL" clId="{73C57FDD-42B8-47AB-877B-CC926BDC0A37}" dt="2023-05-07T06:28:46.110" v="2126" actId="27636"/>
        <pc:sldMkLst>
          <pc:docMk/>
          <pc:sldMk cId="2422329721" sldId="275"/>
        </pc:sldMkLst>
        <pc:spChg chg="mod">
          <ac:chgData name="Alejandro Nathanael Martin del Campo Barba" userId="edab49d7-fa66-4b0b-a4f7-b27347917bd5" providerId="ADAL" clId="{73C57FDD-42B8-47AB-877B-CC926BDC0A37}" dt="2023-05-07T06:17:57.765" v="1627" actId="20577"/>
          <ac:spMkLst>
            <pc:docMk/>
            <pc:sldMk cId="2422329721" sldId="275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6:28:46.110" v="2126" actId="27636"/>
          <ac:spMkLst>
            <pc:docMk/>
            <pc:sldMk cId="2422329721" sldId="275"/>
            <ac:spMk id="11" creationId="{097F100C-EB67-43E8-ADE3-03F346F57958}"/>
          </ac:spMkLst>
        </pc:spChg>
        <pc:spChg chg="mod">
          <ac:chgData name="Alejandro Nathanael Martin del Campo Barba" userId="edab49d7-fa66-4b0b-a4f7-b27347917bd5" providerId="ADAL" clId="{73C57FDD-42B8-47AB-877B-CC926BDC0A37}" dt="2023-05-07T06:18:43.218" v="1768" actId="27636"/>
          <ac:spMkLst>
            <pc:docMk/>
            <pc:sldMk cId="2422329721" sldId="275"/>
            <ac:spMk id="12" creationId="{8770652A-8285-AB9A-865A-AF4F4942FFF3}"/>
          </ac:spMkLst>
        </pc:spChg>
        <pc:picChg chg="del">
          <ac:chgData name="Alejandro Nathanael Martin del Campo Barba" userId="edab49d7-fa66-4b0b-a4f7-b27347917bd5" providerId="ADAL" clId="{73C57FDD-42B8-47AB-877B-CC926BDC0A37}" dt="2023-05-07T06:16:50.817" v="1586" actId="478"/>
          <ac:picMkLst>
            <pc:docMk/>
            <pc:sldMk cId="2422329721" sldId="275"/>
            <ac:picMk id="3" creationId="{0CA72E96-2AFC-D187-EF0B-89A8262F7007}"/>
          </ac:picMkLst>
        </pc:picChg>
        <pc:picChg chg="add mod">
          <ac:chgData name="Alejandro Nathanael Martin del Campo Barba" userId="edab49d7-fa66-4b0b-a4f7-b27347917bd5" providerId="ADAL" clId="{73C57FDD-42B8-47AB-877B-CC926BDC0A37}" dt="2023-05-07T06:17:08.753" v="1588" actId="1076"/>
          <ac:picMkLst>
            <pc:docMk/>
            <pc:sldMk cId="2422329721" sldId="275"/>
            <ac:picMk id="4" creationId="{2E05DBFD-40BD-FD76-A090-2704E3FFBEDC}"/>
          </ac:picMkLst>
        </pc:picChg>
      </pc:sldChg>
      <pc:sldChg chg="addSp delSp modSp add mod ord">
        <pc:chgData name="Alejandro Nathanael Martin del Campo Barba" userId="edab49d7-fa66-4b0b-a4f7-b27347917bd5" providerId="ADAL" clId="{73C57FDD-42B8-47AB-877B-CC926BDC0A37}" dt="2023-05-07T06:28:55.433" v="2128" actId="27636"/>
        <pc:sldMkLst>
          <pc:docMk/>
          <pc:sldMk cId="2093440225" sldId="276"/>
        </pc:sldMkLst>
        <pc:spChg chg="mod">
          <ac:chgData name="Alejandro Nathanael Martin del Campo Barba" userId="edab49d7-fa66-4b0b-a4f7-b27347917bd5" providerId="ADAL" clId="{73C57FDD-42B8-47AB-877B-CC926BDC0A37}" dt="2023-05-07T06:20:45.491" v="1794" actId="27636"/>
          <ac:spMkLst>
            <pc:docMk/>
            <pc:sldMk cId="2093440225" sldId="276"/>
            <ac:spMk id="6" creationId="{C6CAC3E3-D2BB-CECB-E614-FCCB7C89A3FB}"/>
          </ac:spMkLst>
        </pc:spChg>
        <pc:spChg chg="mod">
          <ac:chgData name="Alejandro Nathanael Martin del Campo Barba" userId="edab49d7-fa66-4b0b-a4f7-b27347917bd5" providerId="ADAL" clId="{73C57FDD-42B8-47AB-877B-CC926BDC0A37}" dt="2023-05-07T06:22:53.022" v="1807" actId="20577"/>
          <ac:spMkLst>
            <pc:docMk/>
            <pc:sldMk cId="2093440225" sldId="276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6:28:55.433" v="2128" actId="27636"/>
          <ac:spMkLst>
            <pc:docMk/>
            <pc:sldMk cId="2093440225" sldId="276"/>
            <ac:spMk id="11" creationId="{097F100C-EB67-43E8-ADE3-03F346F57958}"/>
          </ac:spMkLst>
        </pc:spChg>
        <pc:spChg chg="mod">
          <ac:chgData name="Alejandro Nathanael Martin del Campo Barba" userId="edab49d7-fa66-4b0b-a4f7-b27347917bd5" providerId="ADAL" clId="{73C57FDD-42B8-47AB-877B-CC926BDC0A37}" dt="2023-05-07T06:23:27.612" v="1854" actId="313"/>
          <ac:spMkLst>
            <pc:docMk/>
            <pc:sldMk cId="2093440225" sldId="276"/>
            <ac:spMk id="12" creationId="{8770652A-8285-AB9A-865A-AF4F4942FFF3}"/>
          </ac:spMkLst>
        </pc:spChg>
        <pc:picChg chg="del">
          <ac:chgData name="Alejandro Nathanael Martin del Campo Barba" userId="edab49d7-fa66-4b0b-a4f7-b27347917bd5" providerId="ADAL" clId="{73C57FDD-42B8-47AB-877B-CC926BDC0A37}" dt="2023-05-07T06:20:56.270" v="1797" actId="478"/>
          <ac:picMkLst>
            <pc:docMk/>
            <pc:sldMk cId="2093440225" sldId="276"/>
            <ac:picMk id="3" creationId="{0CA72E96-2AFC-D187-EF0B-89A8262F7007}"/>
          </ac:picMkLst>
        </pc:picChg>
        <pc:picChg chg="add del mod">
          <ac:chgData name="Alejandro Nathanael Martin del Campo Barba" userId="edab49d7-fa66-4b0b-a4f7-b27347917bd5" providerId="ADAL" clId="{73C57FDD-42B8-47AB-877B-CC926BDC0A37}" dt="2023-05-07T06:21:46.291" v="1803" actId="478"/>
          <ac:picMkLst>
            <pc:docMk/>
            <pc:sldMk cId="2093440225" sldId="276"/>
            <ac:picMk id="4" creationId="{A4F4C0A0-5F53-8312-DE47-DA8A614E028C}"/>
          </ac:picMkLst>
        </pc:picChg>
        <pc:picChg chg="add mod">
          <ac:chgData name="Alejandro Nathanael Martin del Campo Barba" userId="edab49d7-fa66-4b0b-a4f7-b27347917bd5" providerId="ADAL" clId="{73C57FDD-42B8-47AB-877B-CC926BDC0A37}" dt="2023-05-07T06:22:37.452" v="1806" actId="1076"/>
          <ac:picMkLst>
            <pc:docMk/>
            <pc:sldMk cId="2093440225" sldId="276"/>
            <ac:picMk id="7" creationId="{D1077F24-C205-8EC2-F194-6838997D73FD}"/>
          </ac:picMkLst>
        </pc:picChg>
      </pc:sldChg>
      <pc:sldChg chg="addSp delSp modSp add mod ord">
        <pc:chgData name="Alejandro Nathanael Martin del Campo Barba" userId="edab49d7-fa66-4b0b-a4f7-b27347917bd5" providerId="ADAL" clId="{73C57FDD-42B8-47AB-877B-CC926BDC0A37}" dt="2023-05-07T06:28:58.957" v="2132" actId="27636"/>
        <pc:sldMkLst>
          <pc:docMk/>
          <pc:sldMk cId="1388990448" sldId="277"/>
        </pc:sldMkLst>
        <pc:spChg chg="mod">
          <ac:chgData name="Alejandro Nathanael Martin del Campo Barba" userId="edab49d7-fa66-4b0b-a4f7-b27347917bd5" providerId="ADAL" clId="{73C57FDD-42B8-47AB-877B-CC926BDC0A37}" dt="2023-05-07T06:20:52.629" v="1796" actId="27636"/>
          <ac:spMkLst>
            <pc:docMk/>
            <pc:sldMk cId="1388990448" sldId="277"/>
            <ac:spMk id="6" creationId="{C6CAC3E3-D2BB-CECB-E614-FCCB7C89A3FB}"/>
          </ac:spMkLst>
        </pc:spChg>
        <pc:spChg chg="mod">
          <ac:chgData name="Alejandro Nathanael Martin del Campo Barba" userId="edab49d7-fa66-4b0b-a4f7-b27347917bd5" providerId="ADAL" clId="{73C57FDD-42B8-47AB-877B-CC926BDC0A37}" dt="2023-05-07T06:24:30.258" v="1920" actId="20577"/>
          <ac:spMkLst>
            <pc:docMk/>
            <pc:sldMk cId="1388990448" sldId="277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6:28:58.957" v="2132" actId="27636"/>
          <ac:spMkLst>
            <pc:docMk/>
            <pc:sldMk cId="1388990448" sldId="277"/>
            <ac:spMk id="11" creationId="{097F100C-EB67-43E8-ADE3-03F346F57958}"/>
          </ac:spMkLst>
        </pc:spChg>
        <pc:spChg chg="mod">
          <ac:chgData name="Alejandro Nathanael Martin del Campo Barba" userId="edab49d7-fa66-4b0b-a4f7-b27347917bd5" providerId="ADAL" clId="{73C57FDD-42B8-47AB-877B-CC926BDC0A37}" dt="2023-05-07T06:24:36.824" v="1926" actId="20577"/>
          <ac:spMkLst>
            <pc:docMk/>
            <pc:sldMk cId="1388990448" sldId="277"/>
            <ac:spMk id="12" creationId="{8770652A-8285-AB9A-865A-AF4F4942FFF3}"/>
          </ac:spMkLst>
        </pc:spChg>
        <pc:picChg chg="add mod">
          <ac:chgData name="Alejandro Nathanael Martin del Campo Barba" userId="edab49d7-fa66-4b0b-a4f7-b27347917bd5" providerId="ADAL" clId="{73C57FDD-42B8-47AB-877B-CC926BDC0A37}" dt="2023-05-07T06:23:54.159" v="1856" actId="1076"/>
          <ac:picMkLst>
            <pc:docMk/>
            <pc:sldMk cId="1388990448" sldId="277"/>
            <ac:picMk id="3" creationId="{593DDB68-15D2-356A-5724-02815077EBAA}"/>
          </ac:picMkLst>
        </pc:picChg>
        <pc:picChg chg="del">
          <ac:chgData name="Alejandro Nathanael Martin del Campo Barba" userId="edab49d7-fa66-4b0b-a4f7-b27347917bd5" providerId="ADAL" clId="{73C57FDD-42B8-47AB-877B-CC926BDC0A37}" dt="2023-05-07T06:20:57.531" v="1798" actId="478"/>
          <ac:picMkLst>
            <pc:docMk/>
            <pc:sldMk cId="1388990448" sldId="277"/>
            <ac:picMk id="4" creationId="{2E05DBFD-40BD-FD76-A090-2704E3FFBEDC}"/>
          </ac:picMkLst>
        </pc:picChg>
      </pc:sldChg>
      <pc:sldChg chg="addSp delSp modSp add mod ord">
        <pc:chgData name="Alejandro Nathanael Martin del Campo Barba" userId="edab49d7-fa66-4b0b-a4f7-b27347917bd5" providerId="ADAL" clId="{73C57FDD-42B8-47AB-877B-CC926BDC0A37}" dt="2023-05-07T06:33:00.669" v="2339" actId="20577"/>
        <pc:sldMkLst>
          <pc:docMk/>
          <pc:sldMk cId="3578083286" sldId="278"/>
        </pc:sldMkLst>
        <pc:spChg chg="mod">
          <ac:chgData name="Alejandro Nathanael Martin del Campo Barba" userId="edab49d7-fa66-4b0b-a4f7-b27347917bd5" providerId="ADAL" clId="{73C57FDD-42B8-47AB-877B-CC926BDC0A37}" dt="2023-05-07T06:25:35.027" v="1944" actId="20577"/>
          <ac:spMkLst>
            <pc:docMk/>
            <pc:sldMk cId="3578083286" sldId="278"/>
            <ac:spMk id="6" creationId="{C6CAC3E3-D2BB-CECB-E614-FCCB7C89A3FB}"/>
          </ac:spMkLst>
        </pc:spChg>
        <pc:spChg chg="mod">
          <ac:chgData name="Alejandro Nathanael Martin del Campo Barba" userId="edab49d7-fa66-4b0b-a4f7-b27347917bd5" providerId="ADAL" clId="{73C57FDD-42B8-47AB-877B-CC926BDC0A37}" dt="2023-05-07T06:27:32.587" v="2047" actId="20577"/>
          <ac:spMkLst>
            <pc:docMk/>
            <pc:sldMk cId="3578083286" sldId="278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6:29:04.337" v="2136" actId="27636"/>
          <ac:spMkLst>
            <pc:docMk/>
            <pc:sldMk cId="3578083286" sldId="278"/>
            <ac:spMk id="11" creationId="{097F100C-EB67-43E8-ADE3-03F346F57958}"/>
          </ac:spMkLst>
        </pc:spChg>
        <pc:spChg chg="mod">
          <ac:chgData name="Alejandro Nathanael Martin del Campo Barba" userId="edab49d7-fa66-4b0b-a4f7-b27347917bd5" providerId="ADAL" clId="{73C57FDD-42B8-47AB-877B-CC926BDC0A37}" dt="2023-05-07T06:33:00.669" v="2339" actId="20577"/>
          <ac:spMkLst>
            <pc:docMk/>
            <pc:sldMk cId="3578083286" sldId="278"/>
            <ac:spMk id="12" creationId="{8770652A-8285-AB9A-865A-AF4F4942FFF3}"/>
          </ac:spMkLst>
        </pc:spChg>
        <pc:picChg chg="add mod">
          <ac:chgData name="Alejandro Nathanael Martin del Campo Barba" userId="edab49d7-fa66-4b0b-a4f7-b27347917bd5" providerId="ADAL" clId="{73C57FDD-42B8-47AB-877B-CC926BDC0A37}" dt="2023-05-07T06:26:16.968" v="1947" actId="1076"/>
          <ac:picMkLst>
            <pc:docMk/>
            <pc:sldMk cId="3578083286" sldId="278"/>
            <ac:picMk id="3" creationId="{A1D4AE04-EF0C-495D-2208-EF792F708ED4}"/>
          </ac:picMkLst>
        </pc:picChg>
        <pc:picChg chg="del">
          <ac:chgData name="Alejandro Nathanael Martin del Campo Barba" userId="edab49d7-fa66-4b0b-a4f7-b27347917bd5" providerId="ADAL" clId="{73C57FDD-42B8-47AB-877B-CC926BDC0A37}" dt="2023-05-07T06:25:44.852" v="1945" actId="478"/>
          <ac:picMkLst>
            <pc:docMk/>
            <pc:sldMk cId="3578083286" sldId="278"/>
            <ac:picMk id="7" creationId="{D1077F24-C205-8EC2-F194-6838997D73FD}"/>
          </ac:picMkLst>
        </pc:picChg>
      </pc:sldChg>
      <pc:sldChg chg="addSp delSp modSp add mod ord">
        <pc:chgData name="Alejandro Nathanael Martin del Campo Barba" userId="edab49d7-fa66-4b0b-a4f7-b27347917bd5" providerId="ADAL" clId="{73C57FDD-42B8-47AB-877B-CC926BDC0A37}" dt="2023-05-07T06:32:44.016" v="2336"/>
        <pc:sldMkLst>
          <pc:docMk/>
          <pc:sldMk cId="1185366714" sldId="279"/>
        </pc:sldMkLst>
        <pc:spChg chg="del">
          <ac:chgData name="Alejandro Nathanael Martin del Campo Barba" userId="edab49d7-fa66-4b0b-a4f7-b27347917bd5" providerId="ADAL" clId="{73C57FDD-42B8-47AB-877B-CC926BDC0A37}" dt="2023-05-07T06:29:13.537" v="2139" actId="478"/>
          <ac:spMkLst>
            <pc:docMk/>
            <pc:sldMk cId="1185366714" sldId="279"/>
            <ac:spMk id="6" creationId="{C6CAC3E3-D2BB-CECB-E614-FCCB7C89A3FB}"/>
          </ac:spMkLst>
        </pc:spChg>
        <pc:spChg chg="mod">
          <ac:chgData name="Alejandro Nathanael Martin del Campo Barba" userId="edab49d7-fa66-4b0b-a4f7-b27347917bd5" providerId="ADAL" clId="{73C57FDD-42B8-47AB-877B-CC926BDC0A37}" dt="2023-05-07T06:31:56.323" v="2299" actId="1076"/>
          <ac:spMkLst>
            <pc:docMk/>
            <pc:sldMk cId="1185366714" sldId="279"/>
            <ac:spMk id="10" creationId="{A584DE31-4888-4B79-83EC-E10912947344}"/>
          </ac:spMkLst>
        </pc:spChg>
        <pc:spChg chg="del">
          <ac:chgData name="Alejandro Nathanael Martin del Campo Barba" userId="edab49d7-fa66-4b0b-a4f7-b27347917bd5" providerId="ADAL" clId="{73C57FDD-42B8-47AB-877B-CC926BDC0A37}" dt="2023-05-07T06:29:14.543" v="2140" actId="478"/>
          <ac:spMkLst>
            <pc:docMk/>
            <pc:sldMk cId="1185366714" sldId="279"/>
            <ac:spMk id="12" creationId="{8770652A-8285-AB9A-865A-AF4F4942FFF3}"/>
          </ac:spMkLst>
        </pc:spChg>
        <pc:spChg chg="add mod">
          <ac:chgData name="Alejandro Nathanael Martin del Campo Barba" userId="edab49d7-fa66-4b0b-a4f7-b27347917bd5" providerId="ADAL" clId="{73C57FDD-42B8-47AB-877B-CC926BDC0A37}" dt="2023-05-07T06:32:02.475" v="2301" actId="1076"/>
          <ac:spMkLst>
            <pc:docMk/>
            <pc:sldMk cId="1185366714" sldId="279"/>
            <ac:spMk id="13" creationId="{0BC176F2-C999-8C07-E641-33E54C3D2ECF}"/>
          </ac:spMkLst>
        </pc:spChg>
        <pc:spChg chg="add mod">
          <ac:chgData name="Alejandro Nathanael Martin del Campo Barba" userId="edab49d7-fa66-4b0b-a4f7-b27347917bd5" providerId="ADAL" clId="{73C57FDD-42B8-47AB-877B-CC926BDC0A37}" dt="2023-05-07T06:32:33.786" v="2334" actId="1076"/>
          <ac:spMkLst>
            <pc:docMk/>
            <pc:sldMk cId="1185366714" sldId="279"/>
            <ac:spMk id="14" creationId="{0D7C6DCF-A4CD-28E6-B1BF-FE0C1CE30D91}"/>
          </ac:spMkLst>
        </pc:spChg>
        <pc:graphicFrameChg chg="add del mod">
          <ac:chgData name="Alejandro Nathanael Martin del Campo Barba" userId="edab49d7-fa66-4b0b-a4f7-b27347917bd5" providerId="ADAL" clId="{73C57FDD-42B8-47AB-877B-CC926BDC0A37}" dt="2023-05-07T06:30:50.676" v="2204"/>
          <ac:graphicFrameMkLst>
            <pc:docMk/>
            <pc:sldMk cId="1185366714" sldId="279"/>
            <ac:graphicFrameMk id="4" creationId="{97D228F5-27DA-9355-4E79-B52C1C6B02D0}"/>
          </ac:graphicFrameMkLst>
        </pc:graphicFrameChg>
        <pc:graphicFrameChg chg="add del mod">
          <ac:chgData name="Alejandro Nathanael Martin del Campo Barba" userId="edab49d7-fa66-4b0b-a4f7-b27347917bd5" providerId="ADAL" clId="{73C57FDD-42B8-47AB-877B-CC926BDC0A37}" dt="2023-05-07T06:31:19.820" v="2224" actId="478"/>
          <ac:graphicFrameMkLst>
            <pc:docMk/>
            <pc:sldMk cId="1185366714" sldId="279"/>
            <ac:graphicFrameMk id="5" creationId="{F04374F8-52C2-507C-74A1-B3694CA0039B}"/>
          </ac:graphicFrameMkLst>
        </pc:graphicFrameChg>
        <pc:graphicFrameChg chg="add del mod">
          <ac:chgData name="Alejandro Nathanael Martin del Campo Barba" userId="edab49d7-fa66-4b0b-a4f7-b27347917bd5" providerId="ADAL" clId="{73C57FDD-42B8-47AB-877B-CC926BDC0A37}" dt="2023-05-07T06:31:06.819" v="2219"/>
          <ac:graphicFrameMkLst>
            <pc:docMk/>
            <pc:sldMk cId="1185366714" sldId="279"/>
            <ac:graphicFrameMk id="7" creationId="{ED2CC653-0ACC-9C92-81E8-DD8D7CA6CDCB}"/>
          </ac:graphicFrameMkLst>
        </pc:graphicFrameChg>
        <pc:picChg chg="add mod">
          <ac:chgData name="Alejandro Nathanael Martin del Campo Barba" userId="edab49d7-fa66-4b0b-a4f7-b27347917bd5" providerId="ADAL" clId="{73C57FDD-42B8-47AB-877B-CC926BDC0A37}" dt="2023-05-07T06:32:04.948" v="2302" actId="1076"/>
          <ac:picMkLst>
            <pc:docMk/>
            <pc:sldMk cId="1185366714" sldId="279"/>
            <ac:picMk id="3" creationId="{F1430D73-932B-ADE6-CD5B-7CCD9D6E3ACB}"/>
          </ac:picMkLst>
        </pc:picChg>
        <pc:picChg chg="del">
          <ac:chgData name="Alejandro Nathanael Martin del Campo Barba" userId="edab49d7-fa66-4b0b-a4f7-b27347917bd5" providerId="ADAL" clId="{73C57FDD-42B8-47AB-877B-CC926BDC0A37}" dt="2023-05-07T06:29:11.631" v="2138" actId="478"/>
          <ac:picMkLst>
            <pc:docMk/>
            <pc:sldMk cId="1185366714" sldId="279"/>
            <ac:picMk id="9" creationId="{302CCCC8-CF6C-69F7-FF08-10A628CC799A}"/>
          </ac:picMkLst>
        </pc:picChg>
      </pc:sldChg>
      <pc:sldChg chg="addSp delSp modSp add mod ord">
        <pc:chgData name="Alejandro Nathanael Martin del Campo Barba" userId="edab49d7-fa66-4b0b-a4f7-b27347917bd5" providerId="ADAL" clId="{73C57FDD-42B8-47AB-877B-CC926BDC0A37}" dt="2023-05-07T06:38:55.085" v="2430" actId="1076"/>
        <pc:sldMkLst>
          <pc:docMk/>
          <pc:sldMk cId="2196650353" sldId="280"/>
        </pc:sldMkLst>
        <pc:spChg chg="add mod">
          <ac:chgData name="Alejandro Nathanael Martin del Campo Barba" userId="edab49d7-fa66-4b0b-a4f7-b27347917bd5" providerId="ADAL" clId="{73C57FDD-42B8-47AB-877B-CC926BDC0A37}" dt="2023-05-07T06:38:28.968" v="2410" actId="12"/>
          <ac:spMkLst>
            <pc:docMk/>
            <pc:sldMk cId="2196650353" sldId="280"/>
            <ac:spMk id="8" creationId="{1937502E-3D2F-2B15-65FE-2287076AC7EA}"/>
          </ac:spMkLst>
        </pc:spChg>
        <pc:spChg chg="mod">
          <ac:chgData name="Alejandro Nathanael Martin del Campo Barba" userId="edab49d7-fa66-4b0b-a4f7-b27347917bd5" providerId="ADAL" clId="{73C57FDD-42B8-47AB-877B-CC926BDC0A37}" dt="2023-05-07T06:38:34.818" v="2426" actId="20577"/>
          <ac:spMkLst>
            <pc:docMk/>
            <pc:sldMk cId="2196650353" sldId="280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6:34:31.708" v="2351" actId="20577"/>
          <ac:spMkLst>
            <pc:docMk/>
            <pc:sldMk cId="2196650353" sldId="280"/>
            <ac:spMk id="11" creationId="{097F100C-EB67-43E8-ADE3-03F346F57958}"/>
          </ac:spMkLst>
        </pc:spChg>
        <pc:spChg chg="del">
          <ac:chgData name="Alejandro Nathanael Martin del Campo Barba" userId="edab49d7-fa66-4b0b-a4f7-b27347917bd5" providerId="ADAL" clId="{73C57FDD-42B8-47AB-877B-CC926BDC0A37}" dt="2023-05-07T06:37:56.265" v="2405" actId="478"/>
          <ac:spMkLst>
            <pc:docMk/>
            <pc:sldMk cId="2196650353" sldId="280"/>
            <ac:spMk id="13" creationId="{0BC176F2-C999-8C07-E641-33E54C3D2ECF}"/>
          </ac:spMkLst>
        </pc:spChg>
        <pc:picChg chg="del">
          <ac:chgData name="Alejandro Nathanael Martin del Campo Barba" userId="edab49d7-fa66-4b0b-a4f7-b27347917bd5" providerId="ADAL" clId="{73C57FDD-42B8-47AB-877B-CC926BDC0A37}" dt="2023-05-07T06:34:33.851" v="2352" actId="478"/>
          <ac:picMkLst>
            <pc:docMk/>
            <pc:sldMk cId="2196650353" sldId="280"/>
            <ac:picMk id="3" creationId="{F1430D73-932B-ADE6-CD5B-7CCD9D6E3ACB}"/>
          </ac:picMkLst>
        </pc:picChg>
        <pc:picChg chg="add del mod">
          <ac:chgData name="Alejandro Nathanael Martin del Campo Barba" userId="edab49d7-fa66-4b0b-a4f7-b27347917bd5" providerId="ADAL" clId="{73C57FDD-42B8-47AB-877B-CC926BDC0A37}" dt="2023-05-07T06:35:55.396" v="2359" actId="478"/>
          <ac:picMkLst>
            <pc:docMk/>
            <pc:sldMk cId="2196650353" sldId="280"/>
            <ac:picMk id="4" creationId="{DA9A7B2C-D4A9-CE30-8EB0-5A68A9B7C68F}"/>
          </ac:picMkLst>
        </pc:picChg>
        <pc:picChg chg="add del mod">
          <ac:chgData name="Alejandro Nathanael Martin del Campo Barba" userId="edab49d7-fa66-4b0b-a4f7-b27347917bd5" providerId="ADAL" clId="{73C57FDD-42B8-47AB-877B-CC926BDC0A37}" dt="2023-05-07T06:38:49.055" v="2427" actId="478"/>
          <ac:picMkLst>
            <pc:docMk/>
            <pc:sldMk cId="2196650353" sldId="280"/>
            <ac:picMk id="6" creationId="{AD44973F-695A-047A-7075-51043B3135D8}"/>
          </ac:picMkLst>
        </pc:picChg>
        <pc:picChg chg="add mod">
          <ac:chgData name="Alejandro Nathanael Martin del Campo Barba" userId="edab49d7-fa66-4b0b-a4f7-b27347917bd5" providerId="ADAL" clId="{73C57FDD-42B8-47AB-877B-CC926BDC0A37}" dt="2023-05-07T06:38:55.085" v="2430" actId="1076"/>
          <ac:picMkLst>
            <pc:docMk/>
            <pc:sldMk cId="2196650353" sldId="280"/>
            <ac:picMk id="12" creationId="{AC60EEF6-D410-81FA-31BA-94AD01E85AA3}"/>
          </ac:picMkLst>
        </pc:picChg>
      </pc:sldChg>
      <pc:sldChg chg="addSp delSp modSp add mod ord">
        <pc:chgData name="Alejandro Nathanael Martin del Campo Barba" userId="edab49d7-fa66-4b0b-a4f7-b27347917bd5" providerId="ADAL" clId="{73C57FDD-42B8-47AB-877B-CC926BDC0A37}" dt="2023-05-07T06:49:58.222" v="2651" actId="27636"/>
        <pc:sldMkLst>
          <pc:docMk/>
          <pc:sldMk cId="2043852729" sldId="281"/>
        </pc:sldMkLst>
        <pc:spChg chg="mod">
          <ac:chgData name="Alejandro Nathanael Martin del Campo Barba" userId="edab49d7-fa66-4b0b-a4f7-b27347917bd5" providerId="ADAL" clId="{73C57FDD-42B8-47AB-877B-CC926BDC0A37}" dt="2023-05-07T06:49:58.222" v="2651" actId="27636"/>
          <ac:spMkLst>
            <pc:docMk/>
            <pc:sldMk cId="2043852729" sldId="281"/>
            <ac:spMk id="6" creationId="{C6CAC3E3-D2BB-CECB-E614-FCCB7C89A3FB}"/>
          </ac:spMkLst>
        </pc:spChg>
        <pc:spChg chg="mod">
          <ac:chgData name="Alejandro Nathanael Martin del Campo Barba" userId="edab49d7-fa66-4b0b-a4f7-b27347917bd5" providerId="ADAL" clId="{73C57FDD-42B8-47AB-877B-CC926BDC0A37}" dt="2023-05-07T06:40:05.878" v="2485" actId="20577"/>
          <ac:spMkLst>
            <pc:docMk/>
            <pc:sldMk cId="2043852729" sldId="281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6:39:14.663" v="2443" actId="20577"/>
          <ac:spMkLst>
            <pc:docMk/>
            <pc:sldMk cId="2043852729" sldId="281"/>
            <ac:spMk id="11" creationId="{097F100C-EB67-43E8-ADE3-03F346F57958}"/>
          </ac:spMkLst>
        </pc:spChg>
        <pc:spChg chg="mod">
          <ac:chgData name="Alejandro Nathanael Martin del Campo Barba" userId="edab49d7-fa66-4b0b-a4f7-b27347917bd5" providerId="ADAL" clId="{73C57FDD-42B8-47AB-877B-CC926BDC0A37}" dt="2023-05-07T06:42:24.827" v="2548" actId="20577"/>
          <ac:spMkLst>
            <pc:docMk/>
            <pc:sldMk cId="2043852729" sldId="281"/>
            <ac:spMk id="12" creationId="{8770652A-8285-AB9A-865A-AF4F4942FFF3}"/>
          </ac:spMkLst>
        </pc:spChg>
        <pc:picChg chg="add mod">
          <ac:chgData name="Alejandro Nathanael Martin del Campo Barba" userId="edab49d7-fa66-4b0b-a4f7-b27347917bd5" providerId="ADAL" clId="{73C57FDD-42B8-47AB-877B-CC926BDC0A37}" dt="2023-05-07T06:39:58.357" v="2451" actId="1076"/>
          <ac:picMkLst>
            <pc:docMk/>
            <pc:sldMk cId="2043852729" sldId="281"/>
            <ac:picMk id="3" creationId="{07FED5ED-76D1-EA58-BC11-DEB4EE486381}"/>
          </ac:picMkLst>
        </pc:picChg>
        <pc:picChg chg="del">
          <ac:chgData name="Alejandro Nathanael Martin del Campo Barba" userId="edab49d7-fa66-4b0b-a4f7-b27347917bd5" providerId="ADAL" clId="{73C57FDD-42B8-47AB-877B-CC926BDC0A37}" dt="2023-05-07T06:39:54.305" v="2449" actId="478"/>
          <ac:picMkLst>
            <pc:docMk/>
            <pc:sldMk cId="2043852729" sldId="281"/>
            <ac:picMk id="9" creationId="{302CCCC8-CF6C-69F7-FF08-10A628CC799A}"/>
          </ac:picMkLst>
        </pc:picChg>
      </pc:sldChg>
      <pc:sldChg chg="addSp delSp modSp add mod ord">
        <pc:chgData name="Alejandro Nathanael Martin del Campo Barba" userId="edab49d7-fa66-4b0b-a4f7-b27347917bd5" providerId="ADAL" clId="{73C57FDD-42B8-47AB-877B-CC926BDC0A37}" dt="2023-05-07T06:50:02.547" v="2655" actId="27636"/>
        <pc:sldMkLst>
          <pc:docMk/>
          <pc:sldMk cId="3665508736" sldId="282"/>
        </pc:sldMkLst>
        <pc:spChg chg="mod">
          <ac:chgData name="Alejandro Nathanael Martin del Campo Barba" userId="edab49d7-fa66-4b0b-a4f7-b27347917bd5" providerId="ADAL" clId="{73C57FDD-42B8-47AB-877B-CC926BDC0A37}" dt="2023-05-07T06:50:02.547" v="2655" actId="27636"/>
          <ac:spMkLst>
            <pc:docMk/>
            <pc:sldMk cId="3665508736" sldId="282"/>
            <ac:spMk id="6" creationId="{C6CAC3E3-D2BB-CECB-E614-FCCB7C89A3FB}"/>
          </ac:spMkLst>
        </pc:spChg>
        <pc:spChg chg="mod">
          <ac:chgData name="Alejandro Nathanael Martin del Campo Barba" userId="edab49d7-fa66-4b0b-a4f7-b27347917bd5" providerId="ADAL" clId="{73C57FDD-42B8-47AB-877B-CC926BDC0A37}" dt="2023-05-07T06:45:50.660" v="2594" actId="20577"/>
          <ac:spMkLst>
            <pc:docMk/>
            <pc:sldMk cId="3665508736" sldId="282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6:39:18.789" v="2448" actId="20577"/>
          <ac:spMkLst>
            <pc:docMk/>
            <pc:sldMk cId="3665508736" sldId="282"/>
            <ac:spMk id="11" creationId="{097F100C-EB67-43E8-ADE3-03F346F57958}"/>
          </ac:spMkLst>
        </pc:spChg>
        <pc:spChg chg="mod">
          <ac:chgData name="Alejandro Nathanael Martin del Campo Barba" userId="edab49d7-fa66-4b0b-a4f7-b27347917bd5" providerId="ADAL" clId="{73C57FDD-42B8-47AB-877B-CC926BDC0A37}" dt="2023-05-07T06:46:20.483" v="2613" actId="20577"/>
          <ac:spMkLst>
            <pc:docMk/>
            <pc:sldMk cId="3665508736" sldId="282"/>
            <ac:spMk id="12" creationId="{8770652A-8285-AB9A-865A-AF4F4942FFF3}"/>
          </ac:spMkLst>
        </pc:spChg>
        <pc:picChg chg="del">
          <ac:chgData name="Alejandro Nathanael Martin del Campo Barba" userId="edab49d7-fa66-4b0b-a4f7-b27347917bd5" providerId="ADAL" clId="{73C57FDD-42B8-47AB-877B-CC926BDC0A37}" dt="2023-05-07T06:44:20.430" v="2549" actId="478"/>
          <ac:picMkLst>
            <pc:docMk/>
            <pc:sldMk cId="3665508736" sldId="282"/>
            <ac:picMk id="3" creationId="{0F1712D0-8F60-9906-2103-10E25B97B450}"/>
          </ac:picMkLst>
        </pc:picChg>
        <pc:picChg chg="add del mod">
          <ac:chgData name="Alejandro Nathanael Martin del Campo Barba" userId="edab49d7-fa66-4b0b-a4f7-b27347917bd5" providerId="ADAL" clId="{73C57FDD-42B8-47AB-877B-CC926BDC0A37}" dt="2023-05-07T06:44:56.615" v="2573" actId="478"/>
          <ac:picMkLst>
            <pc:docMk/>
            <pc:sldMk cId="3665508736" sldId="282"/>
            <ac:picMk id="4" creationId="{49B31163-D1D2-06EB-EECB-29356C6D1B60}"/>
          </ac:picMkLst>
        </pc:picChg>
        <pc:picChg chg="add del mod">
          <ac:chgData name="Alejandro Nathanael Martin del Campo Barba" userId="edab49d7-fa66-4b0b-a4f7-b27347917bd5" providerId="ADAL" clId="{73C57FDD-42B8-47AB-877B-CC926BDC0A37}" dt="2023-05-07T06:45:04.338" v="2586" actId="478"/>
          <ac:picMkLst>
            <pc:docMk/>
            <pc:sldMk cId="3665508736" sldId="282"/>
            <ac:picMk id="7" creationId="{7975A8C3-B195-0ACF-77F8-15CBB021BB1F}"/>
          </ac:picMkLst>
        </pc:picChg>
        <pc:picChg chg="add mod">
          <ac:chgData name="Alejandro Nathanael Martin del Campo Barba" userId="edab49d7-fa66-4b0b-a4f7-b27347917bd5" providerId="ADAL" clId="{73C57FDD-42B8-47AB-877B-CC926BDC0A37}" dt="2023-05-07T06:45:35.599" v="2588" actId="1076"/>
          <ac:picMkLst>
            <pc:docMk/>
            <pc:sldMk cId="3665508736" sldId="282"/>
            <ac:picMk id="9" creationId="{061E3BF6-F6E7-C930-6655-77358AFA8CE1}"/>
          </ac:picMkLst>
        </pc:picChg>
      </pc:sldChg>
      <pc:sldChg chg="addSp delSp modSp add mod ord">
        <pc:chgData name="Alejandro Nathanael Martin del Campo Barba" userId="edab49d7-fa66-4b0b-a4f7-b27347917bd5" providerId="ADAL" clId="{73C57FDD-42B8-47AB-877B-CC926BDC0A37}" dt="2023-05-07T06:49:49.285" v="2647" actId="27636"/>
        <pc:sldMkLst>
          <pc:docMk/>
          <pc:sldMk cId="2512836269" sldId="283"/>
        </pc:sldMkLst>
        <pc:spChg chg="mod">
          <ac:chgData name="Alejandro Nathanael Martin del Campo Barba" userId="edab49d7-fa66-4b0b-a4f7-b27347917bd5" providerId="ADAL" clId="{73C57FDD-42B8-47AB-877B-CC926BDC0A37}" dt="2023-05-07T06:49:49.285" v="2647" actId="27636"/>
          <ac:spMkLst>
            <pc:docMk/>
            <pc:sldMk cId="2512836269" sldId="283"/>
            <ac:spMk id="6" creationId="{C6CAC3E3-D2BB-CECB-E614-FCCB7C89A3FB}"/>
          </ac:spMkLst>
        </pc:spChg>
        <pc:spChg chg="mod">
          <ac:chgData name="Alejandro Nathanael Martin del Campo Barba" userId="edab49d7-fa66-4b0b-a4f7-b27347917bd5" providerId="ADAL" clId="{73C57FDD-42B8-47AB-877B-CC926BDC0A37}" dt="2023-05-07T06:47:41.350" v="2642" actId="20577"/>
          <ac:spMkLst>
            <pc:docMk/>
            <pc:sldMk cId="2512836269" sldId="283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6:47:47.123" v="2643" actId="20577"/>
          <ac:spMkLst>
            <pc:docMk/>
            <pc:sldMk cId="2512836269" sldId="283"/>
            <ac:spMk id="12" creationId="{8770652A-8285-AB9A-865A-AF4F4942FFF3}"/>
          </ac:spMkLst>
        </pc:spChg>
        <pc:picChg chg="del">
          <ac:chgData name="Alejandro Nathanael Martin del Campo Barba" userId="edab49d7-fa66-4b0b-a4f7-b27347917bd5" providerId="ADAL" clId="{73C57FDD-42B8-47AB-877B-CC926BDC0A37}" dt="2023-05-07T06:47:09.855" v="2623" actId="478"/>
          <ac:picMkLst>
            <pc:docMk/>
            <pc:sldMk cId="2512836269" sldId="283"/>
            <ac:picMk id="3" creationId="{07FED5ED-76D1-EA58-BC11-DEB4EE486381}"/>
          </ac:picMkLst>
        </pc:picChg>
        <pc:picChg chg="add mod">
          <ac:chgData name="Alejandro Nathanael Martin del Campo Barba" userId="edab49d7-fa66-4b0b-a4f7-b27347917bd5" providerId="ADAL" clId="{73C57FDD-42B8-47AB-877B-CC926BDC0A37}" dt="2023-05-07T06:47:29.862" v="2625" actId="1076"/>
          <ac:picMkLst>
            <pc:docMk/>
            <pc:sldMk cId="2512836269" sldId="283"/>
            <ac:picMk id="4" creationId="{BDAA98B3-A933-2A00-905C-A9981AD78D03}"/>
          </ac:picMkLst>
        </pc:picChg>
      </pc:sldChg>
      <pc:sldChg chg="addSp delSp modSp add mod ord">
        <pc:chgData name="Alejandro Nathanael Martin del Campo Barba" userId="edab49d7-fa66-4b0b-a4f7-b27347917bd5" providerId="ADAL" clId="{73C57FDD-42B8-47AB-877B-CC926BDC0A37}" dt="2023-05-07T06:51:20.264" v="2719" actId="20577"/>
        <pc:sldMkLst>
          <pc:docMk/>
          <pc:sldMk cId="767359804" sldId="284"/>
        </pc:sldMkLst>
        <pc:spChg chg="mod">
          <ac:chgData name="Alejandro Nathanael Martin del Campo Barba" userId="edab49d7-fa66-4b0b-a4f7-b27347917bd5" providerId="ADAL" clId="{73C57FDD-42B8-47AB-877B-CC926BDC0A37}" dt="2023-05-07T06:50:12.388" v="2659" actId="27636"/>
          <ac:spMkLst>
            <pc:docMk/>
            <pc:sldMk cId="767359804" sldId="284"/>
            <ac:spMk id="6" creationId="{C6CAC3E3-D2BB-CECB-E614-FCCB7C89A3FB}"/>
          </ac:spMkLst>
        </pc:spChg>
        <pc:spChg chg="mod">
          <ac:chgData name="Alejandro Nathanael Martin del Campo Barba" userId="edab49d7-fa66-4b0b-a4f7-b27347917bd5" providerId="ADAL" clId="{73C57FDD-42B8-47AB-877B-CC926BDC0A37}" dt="2023-05-07T06:51:13.794" v="2716" actId="20577"/>
          <ac:spMkLst>
            <pc:docMk/>
            <pc:sldMk cId="767359804" sldId="284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6:51:20.264" v="2719" actId="20577"/>
          <ac:spMkLst>
            <pc:docMk/>
            <pc:sldMk cId="767359804" sldId="284"/>
            <ac:spMk id="12" creationId="{8770652A-8285-AB9A-865A-AF4F4942FFF3}"/>
          </ac:spMkLst>
        </pc:spChg>
        <pc:picChg chg="add mod">
          <ac:chgData name="Alejandro Nathanael Martin del Campo Barba" userId="edab49d7-fa66-4b0b-a4f7-b27347917bd5" providerId="ADAL" clId="{73C57FDD-42B8-47AB-877B-CC926BDC0A37}" dt="2023-05-07T06:50:44.905" v="2668" actId="1036"/>
          <ac:picMkLst>
            <pc:docMk/>
            <pc:sldMk cId="767359804" sldId="284"/>
            <ac:picMk id="3" creationId="{F19757ED-AF46-D5D1-28F9-20F782FA9D61}"/>
          </ac:picMkLst>
        </pc:picChg>
        <pc:picChg chg="del">
          <ac:chgData name="Alejandro Nathanael Martin del Campo Barba" userId="edab49d7-fa66-4b0b-a4f7-b27347917bd5" providerId="ADAL" clId="{73C57FDD-42B8-47AB-877B-CC926BDC0A37}" dt="2023-05-07T06:47:08.443" v="2622" actId="478"/>
          <ac:picMkLst>
            <pc:docMk/>
            <pc:sldMk cId="767359804" sldId="284"/>
            <ac:picMk id="9" creationId="{061E3BF6-F6E7-C930-6655-77358AFA8CE1}"/>
          </ac:picMkLst>
        </pc:picChg>
      </pc:sldChg>
      <pc:sldChg chg="addSp delSp modSp add mod ord">
        <pc:chgData name="Alejandro Nathanael Martin del Campo Barba" userId="edab49d7-fa66-4b0b-a4f7-b27347917bd5" providerId="ADAL" clId="{73C57FDD-42B8-47AB-877B-CC926BDC0A37}" dt="2023-05-07T06:54:07.123" v="2909" actId="20577"/>
        <pc:sldMkLst>
          <pc:docMk/>
          <pc:sldMk cId="1412155714" sldId="285"/>
        </pc:sldMkLst>
        <pc:spChg chg="mod">
          <ac:chgData name="Alejandro Nathanael Martin del Campo Barba" userId="edab49d7-fa66-4b0b-a4f7-b27347917bd5" providerId="ADAL" clId="{73C57FDD-42B8-47AB-877B-CC926BDC0A37}" dt="2023-05-07T06:52:32.118" v="2729" actId="27636"/>
          <ac:spMkLst>
            <pc:docMk/>
            <pc:sldMk cId="1412155714" sldId="285"/>
            <ac:spMk id="6" creationId="{C6CAC3E3-D2BB-CECB-E614-FCCB7C89A3FB}"/>
          </ac:spMkLst>
        </pc:spChg>
        <pc:spChg chg="mod">
          <ac:chgData name="Alejandro Nathanael Martin del Campo Barba" userId="edab49d7-fa66-4b0b-a4f7-b27347917bd5" providerId="ADAL" clId="{73C57FDD-42B8-47AB-877B-CC926BDC0A37}" dt="2023-05-07T06:53:14.731" v="2811" actId="20577"/>
          <ac:spMkLst>
            <pc:docMk/>
            <pc:sldMk cId="1412155714" sldId="285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6:54:07.123" v="2909" actId="20577"/>
          <ac:spMkLst>
            <pc:docMk/>
            <pc:sldMk cId="1412155714" sldId="285"/>
            <ac:spMk id="12" creationId="{8770652A-8285-AB9A-865A-AF4F4942FFF3}"/>
          </ac:spMkLst>
        </pc:spChg>
        <pc:picChg chg="add mod">
          <ac:chgData name="Alejandro Nathanael Martin del Campo Barba" userId="edab49d7-fa66-4b0b-a4f7-b27347917bd5" providerId="ADAL" clId="{73C57FDD-42B8-47AB-877B-CC926BDC0A37}" dt="2023-05-07T06:52:53.879" v="2732" actId="1076"/>
          <ac:picMkLst>
            <pc:docMk/>
            <pc:sldMk cId="1412155714" sldId="285"/>
            <ac:picMk id="3" creationId="{4A52D817-4F94-C61B-7D33-3812C8C64A47}"/>
          </ac:picMkLst>
        </pc:picChg>
        <pc:picChg chg="del">
          <ac:chgData name="Alejandro Nathanael Martin del Campo Barba" userId="edab49d7-fa66-4b0b-a4f7-b27347917bd5" providerId="ADAL" clId="{73C57FDD-42B8-47AB-877B-CC926BDC0A37}" dt="2023-05-07T06:52:51.836" v="2730" actId="478"/>
          <ac:picMkLst>
            <pc:docMk/>
            <pc:sldMk cId="1412155714" sldId="285"/>
            <ac:picMk id="4" creationId="{BDAA98B3-A933-2A00-905C-A9981AD78D03}"/>
          </ac:picMkLst>
        </pc:picChg>
      </pc:sldChg>
      <pc:sldChg chg="addSp delSp modSp add mod">
        <pc:chgData name="Alejandro Nathanael Martin del Campo Barba" userId="edab49d7-fa66-4b0b-a4f7-b27347917bd5" providerId="ADAL" clId="{73C57FDD-42B8-47AB-877B-CC926BDC0A37}" dt="2023-05-07T06:56:58.334" v="3204" actId="20577"/>
        <pc:sldMkLst>
          <pc:docMk/>
          <pc:sldMk cId="2408429923" sldId="286"/>
        </pc:sldMkLst>
        <pc:spChg chg="mod">
          <ac:chgData name="Alejandro Nathanael Martin del Campo Barba" userId="edab49d7-fa66-4b0b-a4f7-b27347917bd5" providerId="ADAL" clId="{73C57FDD-42B8-47AB-877B-CC926BDC0A37}" dt="2023-05-07T06:54:58.673" v="2927" actId="20577"/>
          <ac:spMkLst>
            <pc:docMk/>
            <pc:sldMk cId="2408429923" sldId="286"/>
            <ac:spMk id="6" creationId="{C6CAC3E3-D2BB-CECB-E614-FCCB7C89A3FB}"/>
          </ac:spMkLst>
        </pc:spChg>
        <pc:spChg chg="mod">
          <ac:chgData name="Alejandro Nathanael Martin del Campo Barba" userId="edab49d7-fa66-4b0b-a4f7-b27347917bd5" providerId="ADAL" clId="{73C57FDD-42B8-47AB-877B-CC926BDC0A37}" dt="2023-05-07T06:55:55.699" v="3001" actId="20577"/>
          <ac:spMkLst>
            <pc:docMk/>
            <pc:sldMk cId="2408429923" sldId="286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6:56:58.334" v="3204" actId="20577"/>
          <ac:spMkLst>
            <pc:docMk/>
            <pc:sldMk cId="2408429923" sldId="286"/>
            <ac:spMk id="12" creationId="{8770652A-8285-AB9A-865A-AF4F4942FFF3}"/>
          </ac:spMkLst>
        </pc:spChg>
        <pc:picChg chg="del">
          <ac:chgData name="Alejandro Nathanael Martin del Campo Barba" userId="edab49d7-fa66-4b0b-a4f7-b27347917bd5" providerId="ADAL" clId="{73C57FDD-42B8-47AB-877B-CC926BDC0A37}" dt="2023-05-07T06:55:04.186" v="2928" actId="478"/>
          <ac:picMkLst>
            <pc:docMk/>
            <pc:sldMk cId="2408429923" sldId="286"/>
            <ac:picMk id="3" creationId="{4A52D817-4F94-C61B-7D33-3812C8C64A47}"/>
          </ac:picMkLst>
        </pc:picChg>
        <pc:picChg chg="add mod">
          <ac:chgData name="Alejandro Nathanael Martin del Campo Barba" userId="edab49d7-fa66-4b0b-a4f7-b27347917bd5" providerId="ADAL" clId="{73C57FDD-42B8-47AB-877B-CC926BDC0A37}" dt="2023-05-07T06:55:41.167" v="2932" actId="1076"/>
          <ac:picMkLst>
            <pc:docMk/>
            <pc:sldMk cId="2408429923" sldId="286"/>
            <ac:picMk id="4" creationId="{44E4565C-1E8D-A3C3-47C2-78E325B0EE2D}"/>
          </ac:picMkLst>
        </pc:picChg>
        <pc:picChg chg="add mod">
          <ac:chgData name="Alejandro Nathanael Martin del Campo Barba" userId="edab49d7-fa66-4b0b-a4f7-b27347917bd5" providerId="ADAL" clId="{73C57FDD-42B8-47AB-877B-CC926BDC0A37}" dt="2023-05-07T06:56:11.573" v="3005" actId="1076"/>
          <ac:picMkLst>
            <pc:docMk/>
            <pc:sldMk cId="2408429923" sldId="286"/>
            <ac:picMk id="7" creationId="{AF187BD9-626A-A7A8-50F6-38D51A8A9D75}"/>
          </ac:picMkLst>
        </pc:picChg>
      </pc:sldChg>
      <pc:sldChg chg="addSp delSp modSp add mod setBg">
        <pc:chgData name="Alejandro Nathanael Martin del Campo Barba" userId="edab49d7-fa66-4b0b-a4f7-b27347917bd5" providerId="ADAL" clId="{73C57FDD-42B8-47AB-877B-CC926BDC0A37}" dt="2023-05-07T15:18:24.736" v="4216" actId="6549"/>
        <pc:sldMkLst>
          <pc:docMk/>
          <pc:sldMk cId="3613084036" sldId="287"/>
        </pc:sldMkLst>
        <pc:spChg chg="add mod">
          <ac:chgData name="Alejandro Nathanael Martin del Campo Barba" userId="edab49d7-fa66-4b0b-a4f7-b27347917bd5" providerId="ADAL" clId="{73C57FDD-42B8-47AB-877B-CC926BDC0A37}" dt="2023-05-07T15:18:24.736" v="4216" actId="6549"/>
          <ac:spMkLst>
            <pc:docMk/>
            <pc:sldMk cId="3613084036" sldId="287"/>
            <ac:spMk id="2" creationId="{891EBFD0-96E0-E470-0E9A-3CA50F58C294}"/>
          </ac:spMkLst>
        </pc:spChg>
        <pc:spChg chg="del">
          <ac:chgData name="Alejandro Nathanael Martin del Campo Barba" userId="edab49d7-fa66-4b0b-a4f7-b27347917bd5" providerId="ADAL" clId="{73C57FDD-42B8-47AB-877B-CC926BDC0A37}" dt="2023-05-07T06:57:18.243" v="3224" actId="478"/>
          <ac:spMkLst>
            <pc:docMk/>
            <pc:sldMk cId="3613084036" sldId="287"/>
            <ac:spMk id="6" creationId="{C6CAC3E3-D2BB-CECB-E614-FCCB7C89A3FB}"/>
          </ac:spMkLst>
        </pc:spChg>
        <pc:spChg chg="del">
          <ac:chgData name="Alejandro Nathanael Martin del Campo Barba" userId="edab49d7-fa66-4b0b-a4f7-b27347917bd5" providerId="ADAL" clId="{73C57FDD-42B8-47AB-877B-CC926BDC0A37}" dt="2023-05-07T06:57:11.167" v="3211" actId="478"/>
          <ac:spMkLst>
            <pc:docMk/>
            <pc:sldMk cId="3613084036" sldId="287"/>
            <ac:spMk id="10" creationId="{A584DE31-4888-4B79-83EC-E10912947344}"/>
          </ac:spMkLst>
        </pc:spChg>
        <pc:spChg chg="mod">
          <ac:chgData name="Alejandro Nathanael Martin del Campo Barba" userId="edab49d7-fa66-4b0b-a4f7-b27347917bd5" providerId="ADAL" clId="{73C57FDD-42B8-47AB-877B-CC926BDC0A37}" dt="2023-05-07T07:14:06.623" v="4040" actId="26606"/>
          <ac:spMkLst>
            <pc:docMk/>
            <pc:sldMk cId="3613084036" sldId="287"/>
            <ac:spMk id="11" creationId="{097F100C-EB67-43E8-ADE3-03F346F57958}"/>
          </ac:spMkLst>
        </pc:spChg>
        <pc:spChg chg="del mod">
          <ac:chgData name="Alejandro Nathanael Martin del Campo Barba" userId="edab49d7-fa66-4b0b-a4f7-b27347917bd5" providerId="ADAL" clId="{73C57FDD-42B8-47AB-877B-CC926BDC0A37}" dt="2023-05-07T06:57:10.292" v="3210" actId="478"/>
          <ac:spMkLst>
            <pc:docMk/>
            <pc:sldMk cId="3613084036" sldId="287"/>
            <ac:spMk id="12" creationId="{8770652A-8285-AB9A-865A-AF4F4942FFF3}"/>
          </ac:spMkLst>
        </pc:spChg>
        <pc:spChg chg="ord">
          <ac:chgData name="Alejandro Nathanael Martin del Campo Barba" userId="edab49d7-fa66-4b0b-a4f7-b27347917bd5" providerId="ADAL" clId="{73C57FDD-42B8-47AB-877B-CC926BDC0A37}" dt="2023-05-07T07:14:06.623" v="4040" actId="26606"/>
          <ac:spMkLst>
            <pc:docMk/>
            <pc:sldMk cId="3613084036" sldId="287"/>
            <ac:spMk id="92" creationId="{00000000-0000-0000-0000-000000000000}"/>
          </ac:spMkLst>
        </pc:spChg>
        <pc:spChg chg="add del">
          <ac:chgData name="Alejandro Nathanael Martin del Campo Barba" userId="edab49d7-fa66-4b0b-a4f7-b27347917bd5" providerId="ADAL" clId="{73C57FDD-42B8-47AB-877B-CC926BDC0A37}" dt="2023-05-07T07:14:06.623" v="4040" actId="26606"/>
          <ac:spMkLst>
            <pc:docMk/>
            <pc:sldMk cId="3613084036" sldId="287"/>
            <ac:spMk id="97" creationId="{1A95671B-3CC6-4792-9114-B74FAEA224E6}"/>
          </ac:spMkLst>
        </pc:spChg>
        <pc:picChg chg="del">
          <ac:chgData name="Alejandro Nathanael Martin del Campo Barba" userId="edab49d7-fa66-4b0b-a4f7-b27347917bd5" providerId="ADAL" clId="{73C57FDD-42B8-47AB-877B-CC926BDC0A37}" dt="2023-05-07T06:57:06.791" v="3206" actId="478"/>
          <ac:picMkLst>
            <pc:docMk/>
            <pc:sldMk cId="3613084036" sldId="287"/>
            <ac:picMk id="4" creationId="{44E4565C-1E8D-A3C3-47C2-78E325B0EE2D}"/>
          </ac:picMkLst>
        </pc:picChg>
        <pc:picChg chg="add del mod">
          <ac:chgData name="Alejandro Nathanael Martin del Campo Barba" userId="edab49d7-fa66-4b0b-a4f7-b27347917bd5" providerId="ADAL" clId="{73C57FDD-42B8-47AB-877B-CC926BDC0A37}" dt="2023-05-07T15:17:53.438" v="4165" actId="478"/>
          <ac:picMkLst>
            <pc:docMk/>
            <pc:sldMk cId="3613084036" sldId="287"/>
            <ac:picMk id="4" creationId="{C561B03D-17F2-7216-78C1-48691C38A106}"/>
          </ac:picMkLst>
        </pc:picChg>
        <pc:picChg chg="add mod">
          <ac:chgData name="Alejandro Nathanael Martin del Campo Barba" userId="edab49d7-fa66-4b0b-a4f7-b27347917bd5" providerId="ADAL" clId="{73C57FDD-42B8-47AB-877B-CC926BDC0A37}" dt="2023-05-07T15:18:02.451" v="4170" actId="1076"/>
          <ac:picMkLst>
            <pc:docMk/>
            <pc:sldMk cId="3613084036" sldId="287"/>
            <ac:picMk id="5" creationId="{646F47F7-9A8D-91BD-66A2-8B057408593A}"/>
          </ac:picMkLst>
        </pc:picChg>
        <pc:picChg chg="del mod">
          <ac:chgData name="Alejandro Nathanael Martin del Campo Barba" userId="edab49d7-fa66-4b0b-a4f7-b27347917bd5" providerId="ADAL" clId="{73C57FDD-42B8-47AB-877B-CC926BDC0A37}" dt="2023-05-07T06:57:07.262" v="3208" actId="478"/>
          <ac:picMkLst>
            <pc:docMk/>
            <pc:sldMk cId="3613084036" sldId="287"/>
            <ac:picMk id="7" creationId="{AF187BD9-626A-A7A8-50F6-38D51A8A9D7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3BA8E-C8C6-4214-A4B0-79343BF26E67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C406-6D8D-424C-A146-F8588A171A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420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4405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0450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1623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6772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6261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098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2613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955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2743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5094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188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2713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6015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2772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2050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64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7523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8629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1676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745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568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50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979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691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556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219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21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300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205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506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24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488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55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BEA86-0C02-4DAE-9925-F20C792E526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119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austo.hernandez@academicos.udg.mx" TargetMode="External"/><Relationship Id="rId5" Type="http://schemas.openxmlformats.org/officeDocument/2006/relationships/hyperlink" Target="https://us-east-1.quicksight.aws.amazon.com/sn/dashboards/ffd2ee7b-0e93-41a1-8783-fa7abe53c1ff" TargetMode="Externa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305740" y="88474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6000"/>
              <a:buFont typeface="Century Gothic"/>
              <a:buNone/>
            </a:pPr>
            <a:br>
              <a:rPr lang="en-US" cap="small" dirty="0">
                <a:solidFill>
                  <a:srgbClr val="00278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800" b="1" cap="small" dirty="0">
                <a:solidFill>
                  <a:schemeClr val="accent1"/>
                </a:solidFill>
                <a:latin typeface="+mn-lt"/>
                <a:ea typeface="Century Gothic"/>
                <a:cs typeface="Century Gothic"/>
                <a:sym typeface="Century Gothic"/>
              </a:rPr>
              <a:t>Maestría en ciencias de los datos</a:t>
            </a:r>
            <a:br>
              <a:rPr lang="en-US" sz="2800" cap="small" dirty="0">
                <a:solidFill>
                  <a:srgbClr val="002780"/>
                </a:solidFill>
                <a:latin typeface="+mn-lt"/>
                <a:ea typeface="Century Gothic"/>
                <a:cs typeface="Century Gothic"/>
                <a:sym typeface="Century Gothic"/>
              </a:rPr>
            </a:br>
            <a:r>
              <a:rPr lang="en-US" sz="2000" cap="small" dirty="0">
                <a:solidFill>
                  <a:srgbClr val="002780"/>
                </a:solidFill>
                <a:latin typeface="+mn-lt"/>
                <a:ea typeface="Century Gothic"/>
                <a:cs typeface="Century Gothic"/>
                <a:sym typeface="Century Gothic"/>
              </a:rPr>
              <a:t>Centro Universitario de Ciencias Económico-Administrativas</a:t>
            </a:r>
            <a:endParaRPr cap="small" dirty="0">
              <a:solidFill>
                <a:srgbClr val="002780"/>
              </a:solidFill>
              <a:latin typeface="+mn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i="1" cap="small" dirty="0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Fecha _</a:t>
            </a:r>
            <a:r>
              <a:rPr lang="es-MX" sz="1800" i="1" u="sng" cap="small" dirty="0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06</a:t>
            </a:r>
            <a:r>
              <a:rPr lang="es-MX" sz="1800" i="1" cap="small" dirty="0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 de _</a:t>
            </a:r>
            <a:r>
              <a:rPr lang="es-MX" sz="1800" i="1" u="sng" cap="small" dirty="0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_Mayo</a:t>
            </a:r>
            <a:r>
              <a:rPr lang="es-MX" sz="1800" i="1" cap="small" dirty="0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 de 2023</a:t>
            </a:r>
            <a:endParaRPr sz="1800" i="1" cap="small" dirty="0">
              <a:solidFill>
                <a:schemeClr val="accent1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371" y="213692"/>
            <a:ext cx="1976470" cy="75809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6F28149-68C6-4DCB-BECB-4688F6337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8639" y="361554"/>
            <a:ext cx="2931055" cy="668735"/>
          </a:xfrm>
          <a:prstGeom prst="rect">
            <a:avLst/>
          </a:prstGeom>
        </p:spPr>
      </p:pic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D49E8E55-B715-4C77-BD1C-FE7FBACD48A9}"/>
              </a:ext>
            </a:extLst>
          </p:cNvPr>
          <p:cNvSpPr txBox="1">
            <a:spLocks/>
          </p:cNvSpPr>
          <p:nvPr/>
        </p:nvSpPr>
        <p:spPr>
          <a:xfrm>
            <a:off x="1524000" y="3932894"/>
            <a:ext cx="9144000" cy="31069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spcBef>
                <a:spcPts val="0"/>
              </a:spcBef>
              <a:buClr>
                <a:schemeClr val="accent1"/>
              </a:buClr>
              <a:buSzPts val="2220"/>
            </a:pPr>
            <a:r>
              <a:rPr lang="es-MX" sz="2220" b="1" cap="small" dirty="0">
                <a:solidFill>
                  <a:schemeClr val="accent1"/>
                </a:solidFill>
                <a:latin typeface="Century Gothic" panose="020B0502020202020204" pitchFamily="34" charset="0"/>
                <a:sym typeface="Century Gothic"/>
              </a:rPr>
              <a:t>Alejandro Nathanael Martín del Campo Barba</a:t>
            </a:r>
            <a:endParaRPr lang="en-US" sz="2220" b="1" cap="small" dirty="0">
              <a:solidFill>
                <a:schemeClr val="accent1"/>
              </a:solidFill>
              <a:latin typeface="Century Gothic" panose="020B0502020202020204" pitchFamily="34" charset="0"/>
              <a:sym typeface="Century Gothic"/>
            </a:endParaRP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accent1"/>
              </a:buClr>
              <a:buSzPts val="2220"/>
            </a:pPr>
            <a:endParaRPr lang="es-ES" sz="2220" b="1" cap="small" dirty="0">
              <a:solidFill>
                <a:schemeClr val="accent1"/>
              </a:solidFill>
              <a:latin typeface="Century Gothic" panose="020B0502020202020204" pitchFamily="34" charset="0"/>
              <a:sym typeface="Century Gothic"/>
            </a:endParaRP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accent1"/>
              </a:buClr>
              <a:buSzPts val="2220"/>
            </a:pPr>
            <a:endParaRPr lang="es-ES" dirty="0">
              <a:latin typeface="Century Gothic" panose="020B0502020202020204" pitchFamily="34" charset="0"/>
            </a:endParaRP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accent1"/>
              </a:buClr>
              <a:buSzPts val="2220"/>
            </a:pPr>
            <a:r>
              <a:rPr lang="es-ES" sz="2220" b="1" cap="small" dirty="0">
                <a:latin typeface="Century Gothic" panose="020B0502020202020204" pitchFamily="34" charset="0"/>
                <a:sym typeface="Century Gothic"/>
              </a:rPr>
              <a:t>“</a:t>
            </a:r>
            <a:r>
              <a:rPr lang="es-MX" sz="2220" b="1" cap="small" dirty="0">
                <a:latin typeface="Century Gothic" panose="020B0502020202020204" pitchFamily="34" charset="0"/>
                <a:sym typeface="Century Gothic"/>
              </a:rPr>
              <a:t>Análisis de calidad del aire de Jalisco y Ciudad de México”</a:t>
            </a:r>
            <a:endParaRPr lang="es-ES" sz="2220" b="1" cap="small" dirty="0">
              <a:latin typeface="Century Gothic" panose="020B0502020202020204" pitchFamily="34" charset="0"/>
              <a:sym typeface="Century Gothic"/>
            </a:endParaRP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accent1"/>
              </a:buClr>
              <a:buSzPts val="2220"/>
            </a:pPr>
            <a:endParaRPr lang="es-ES" sz="1480" b="1" i="1" cap="small" dirty="0">
              <a:solidFill>
                <a:srgbClr val="00278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70000"/>
              </a:lnSpc>
              <a:buClr>
                <a:srgbClr val="002780"/>
              </a:buClr>
              <a:buSzPts val="1295"/>
            </a:pPr>
            <a:endParaRPr lang="es-ES" sz="2220" cap="small" dirty="0">
              <a:solidFill>
                <a:srgbClr val="00278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70000"/>
              </a:lnSpc>
              <a:buClr>
                <a:srgbClr val="002780"/>
              </a:buClr>
              <a:buSzPts val="2220"/>
            </a:pPr>
            <a:endParaRPr lang="es-ES" sz="2220" b="1" cap="small" dirty="0">
              <a:solidFill>
                <a:srgbClr val="00278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63758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260860" y="5346700"/>
            <a:ext cx="5570313" cy="13853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Las horas con mayor concentración de So2 se alcanzan entre las 8 y 10 am (que coincide con las horas pico de tráfico), así como a las 24 </a:t>
            </a:r>
            <a:r>
              <a:rPr lang="es-MX" sz="2000" dirty="0" err="1">
                <a:solidFill>
                  <a:srgbClr val="3C4043"/>
                </a:solidFill>
                <a:latin typeface="Roboto" panose="02000000000000000000" pitchFamily="2" charset="0"/>
              </a:rPr>
              <a:t>hrs</a:t>
            </a:r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. Aunque no existe un % de variación muy alto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4" y="0"/>
            <a:ext cx="3989402" cy="6445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Análisis Guadalajara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6CAC3E3-D2BB-CECB-E614-FCCB7C89A3FB}"/>
              </a:ext>
            </a:extLst>
          </p:cNvPr>
          <p:cNvSpPr txBox="1">
            <a:spLocks/>
          </p:cNvSpPr>
          <p:nvPr/>
        </p:nvSpPr>
        <p:spPr>
          <a:xfrm>
            <a:off x="4077325" y="125970"/>
            <a:ext cx="3312825" cy="51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3C4043"/>
                </a:solidFill>
                <a:latin typeface="Roboto" panose="02000000000000000000" pitchFamily="2" charset="0"/>
              </a:rPr>
              <a:t>Bióxido de Azufre ppm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8770652A-8285-AB9A-865A-AF4F4942FFF3}"/>
              </a:ext>
            </a:extLst>
          </p:cNvPr>
          <p:cNvSpPr txBox="1">
            <a:spLocks/>
          </p:cNvSpPr>
          <p:nvPr/>
        </p:nvSpPr>
        <p:spPr>
          <a:xfrm>
            <a:off x="6360828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Los niveles medios de So2 rondan en torno a las 0.01 ppm y no se observa algún día específico con una concentración muy diferente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3DDB68-15D2-356A-5724-02815077E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4" y="985583"/>
            <a:ext cx="12155596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9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260860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Se observa que la cantidad de partículas sube y baja año por año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4" y="0"/>
            <a:ext cx="3989402" cy="6445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Análisis Guadalajara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6CAC3E3-D2BB-CECB-E614-FCCB7C89A3FB}"/>
              </a:ext>
            </a:extLst>
          </p:cNvPr>
          <p:cNvSpPr txBox="1">
            <a:spLocks/>
          </p:cNvSpPr>
          <p:nvPr/>
        </p:nvSpPr>
        <p:spPr>
          <a:xfrm>
            <a:off x="4077325" y="125970"/>
            <a:ext cx="6625652" cy="518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3C4043"/>
                </a:solidFill>
                <a:latin typeface="Roboto" panose="02000000000000000000" pitchFamily="2" charset="0"/>
              </a:rPr>
              <a:t>Partículas suspendidas con diámetros menores a 10 micras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8770652A-8285-AB9A-865A-AF4F4942FFF3}"/>
              </a:ext>
            </a:extLst>
          </p:cNvPr>
          <p:cNvSpPr txBox="1">
            <a:spLocks/>
          </p:cNvSpPr>
          <p:nvPr/>
        </p:nvSpPr>
        <p:spPr>
          <a:xfrm>
            <a:off x="6360828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La estación con niveles promedio mas altos es Santa </a:t>
            </a:r>
            <a:r>
              <a:rPr lang="es-MX" sz="2000" dirty="0" err="1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fé</a:t>
            </a:r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 y la menor es Vallarta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D4AE04-EF0C-495D-2208-EF792F708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" y="957289"/>
            <a:ext cx="121920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8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7486690" y="1619813"/>
            <a:ext cx="4368165" cy="180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En CDMX y el estado de México se cuenta con mas de 40 estaciones de monitoreo, como lo son: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4" y="0"/>
            <a:ext cx="3989402" cy="6445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Análisis CDMX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0D7C6DCF-A4CD-28E6-B1BF-FE0C1CE30D91}"/>
              </a:ext>
            </a:extLst>
          </p:cNvPr>
          <p:cNvSpPr txBox="1">
            <a:spLocks/>
          </p:cNvSpPr>
          <p:nvPr/>
        </p:nvSpPr>
        <p:spPr>
          <a:xfrm>
            <a:off x="4718888" y="178379"/>
            <a:ext cx="4347147" cy="51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3C4043"/>
                </a:solidFill>
                <a:latin typeface="Roboto" panose="02000000000000000000" pitchFamily="2" charset="0"/>
              </a:rPr>
              <a:t>Estaciones de monitoreo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937502E-3D2F-2B15-65FE-2287076AC7EA}"/>
              </a:ext>
            </a:extLst>
          </p:cNvPr>
          <p:cNvSpPr txBox="1"/>
          <p:nvPr/>
        </p:nvSpPr>
        <p:spPr>
          <a:xfrm>
            <a:off x="7486690" y="2546763"/>
            <a:ext cx="405516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Acolman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Ajusco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Ajusco Medio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Atizapán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Benito </a:t>
            </a:r>
            <a:r>
              <a:rPr lang="es-MX" dirty="0" err="1"/>
              <a:t>Juarez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Camarones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Centro de Ciencias de la Atmósfera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Cerro del Tepeyac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Chalco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CORENA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Cuajimalpa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Cuautitlán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Diconsa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Ecoguardas</a:t>
            </a:r>
            <a:r>
              <a:rPr lang="es-MX" dirty="0"/>
              <a:t> Ajusco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Ex Convento Desierto de los Leones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C60EEF6-D410-81FA-31BA-94AD01E85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31" y="696986"/>
            <a:ext cx="6830378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5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260860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Se observa que la concentración de CO ha ido reduciéndose con el paso de los años, al igual que pasa en Guadalajara 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4" y="0"/>
            <a:ext cx="3989402" cy="6445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Análisis CDMX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6CAC3E3-D2BB-CECB-E614-FCCB7C89A3FB}"/>
              </a:ext>
            </a:extLst>
          </p:cNvPr>
          <p:cNvSpPr txBox="1">
            <a:spLocks/>
          </p:cNvSpPr>
          <p:nvPr/>
        </p:nvSpPr>
        <p:spPr>
          <a:xfrm>
            <a:off x="4077325" y="125970"/>
            <a:ext cx="3312825" cy="518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3C4043"/>
                </a:solidFill>
                <a:latin typeface="Roboto" panose="02000000000000000000" pitchFamily="2" charset="0"/>
              </a:rPr>
              <a:t>Monóxido de Carbono </a:t>
            </a:r>
            <a:r>
              <a:rPr lang="es-MX" dirty="0" err="1">
                <a:solidFill>
                  <a:srgbClr val="3C4043"/>
                </a:solidFill>
                <a:latin typeface="Roboto" panose="02000000000000000000" pitchFamily="2" charset="0"/>
              </a:rPr>
              <a:t>ppb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8770652A-8285-AB9A-865A-AF4F4942FFF3}"/>
              </a:ext>
            </a:extLst>
          </p:cNvPr>
          <p:cNvSpPr txBox="1">
            <a:spLocks/>
          </p:cNvSpPr>
          <p:nvPr/>
        </p:nvSpPr>
        <p:spPr>
          <a:xfrm>
            <a:off x="6360828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La estación con niveles promedio mas altos tiene 10 veces mas ppm que las estaciones con niveles menores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FED5ED-76D1-EA58-BC11-DEB4EE486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4" y="913049"/>
            <a:ext cx="12117491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2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260860" y="5346701"/>
            <a:ext cx="5570313" cy="1385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Las horas con mayor concentración de CO se alcanzan entre las 7 y 10 am (que coincide con las horas pico de tráfico)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4" y="0"/>
            <a:ext cx="3989402" cy="6445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Análisis CDMX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6CAC3E3-D2BB-CECB-E614-FCCB7C89A3FB}"/>
              </a:ext>
            </a:extLst>
          </p:cNvPr>
          <p:cNvSpPr txBox="1">
            <a:spLocks/>
          </p:cNvSpPr>
          <p:nvPr/>
        </p:nvSpPr>
        <p:spPr>
          <a:xfrm>
            <a:off x="4077325" y="125970"/>
            <a:ext cx="3312825" cy="518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3C4043"/>
                </a:solidFill>
                <a:latin typeface="Roboto" panose="02000000000000000000" pitchFamily="2" charset="0"/>
              </a:rPr>
              <a:t>Monóxido de Carbono </a:t>
            </a:r>
            <a:r>
              <a:rPr lang="es-MX" dirty="0" err="1">
                <a:solidFill>
                  <a:srgbClr val="3C4043"/>
                </a:solidFill>
                <a:latin typeface="Roboto" panose="02000000000000000000" pitchFamily="2" charset="0"/>
              </a:rPr>
              <a:t>ppb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8770652A-8285-AB9A-865A-AF4F4942FFF3}"/>
              </a:ext>
            </a:extLst>
          </p:cNvPr>
          <p:cNvSpPr txBox="1">
            <a:spLocks/>
          </p:cNvSpPr>
          <p:nvPr/>
        </p:nvSpPr>
        <p:spPr>
          <a:xfrm>
            <a:off x="6360828" y="5346700"/>
            <a:ext cx="5570313" cy="1385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No se observa que exista un día específico con una desviación muy alta en el nivel de CO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61E3BF6-F6E7-C930-6655-77358AFA8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7" y="1134131"/>
            <a:ext cx="12165123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08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260860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Se observa que la concentración de No2 ha ido reduciéndose poco a poco con el paso de los años, al igual que pasa en Guadalajara 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4" y="0"/>
            <a:ext cx="3989402" cy="6445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Análisis CDMX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6CAC3E3-D2BB-CECB-E614-FCCB7C89A3FB}"/>
              </a:ext>
            </a:extLst>
          </p:cNvPr>
          <p:cNvSpPr txBox="1">
            <a:spLocks/>
          </p:cNvSpPr>
          <p:nvPr/>
        </p:nvSpPr>
        <p:spPr>
          <a:xfrm>
            <a:off x="4077325" y="125970"/>
            <a:ext cx="3312825" cy="518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3C4043"/>
                </a:solidFill>
                <a:latin typeface="Roboto" panose="02000000000000000000" pitchFamily="2" charset="0"/>
              </a:rPr>
              <a:t>Bióxido de Nitrógeno </a:t>
            </a:r>
            <a:r>
              <a:rPr lang="es-MX" dirty="0" err="1">
                <a:solidFill>
                  <a:srgbClr val="3C4043"/>
                </a:solidFill>
                <a:latin typeface="Roboto" panose="02000000000000000000" pitchFamily="2" charset="0"/>
              </a:rPr>
              <a:t>ppb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8770652A-8285-AB9A-865A-AF4F4942FFF3}"/>
              </a:ext>
            </a:extLst>
          </p:cNvPr>
          <p:cNvSpPr txBox="1">
            <a:spLocks/>
          </p:cNvSpPr>
          <p:nvPr/>
        </p:nvSpPr>
        <p:spPr>
          <a:xfrm>
            <a:off x="6360828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La estación con niveles promedio mas altos tiene 4 veces mas ppm que las estaciones con niveles menores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AA98B3-A933-2A00-905C-A9981AD78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4" y="971294"/>
            <a:ext cx="12136544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3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260860" y="5346701"/>
            <a:ext cx="5570313" cy="1385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Las horas con mayor concentración de No2 se alcanzan entre las 9 y 11 am con otro pico entre las 20 y 23 pm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4" y="0"/>
            <a:ext cx="3989402" cy="6445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Análisis CDMX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6CAC3E3-D2BB-CECB-E614-FCCB7C89A3FB}"/>
              </a:ext>
            </a:extLst>
          </p:cNvPr>
          <p:cNvSpPr txBox="1">
            <a:spLocks/>
          </p:cNvSpPr>
          <p:nvPr/>
        </p:nvSpPr>
        <p:spPr>
          <a:xfrm>
            <a:off x="4077325" y="125970"/>
            <a:ext cx="3312825" cy="518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3C4043"/>
                </a:solidFill>
                <a:latin typeface="Roboto" panose="02000000000000000000" pitchFamily="2" charset="0"/>
              </a:rPr>
              <a:t>Bióxido de Nitrógeno </a:t>
            </a:r>
            <a:r>
              <a:rPr lang="es-MX" dirty="0" err="1">
                <a:solidFill>
                  <a:srgbClr val="3C4043"/>
                </a:solidFill>
                <a:latin typeface="Roboto" panose="02000000000000000000" pitchFamily="2" charset="0"/>
              </a:rPr>
              <a:t>ppb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8770652A-8285-AB9A-865A-AF4F4942FFF3}"/>
              </a:ext>
            </a:extLst>
          </p:cNvPr>
          <p:cNvSpPr txBox="1">
            <a:spLocks/>
          </p:cNvSpPr>
          <p:nvPr/>
        </p:nvSpPr>
        <p:spPr>
          <a:xfrm>
            <a:off x="6360828" y="5346700"/>
            <a:ext cx="5570313" cy="1385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No se observa que exista un día específico con una desviación muy alta en el nivel de No2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9757ED-AF46-D5D1-28F9-20F782FA9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4" y="993148"/>
            <a:ext cx="12117491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59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260860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Se observa que los niveles de PM10 han ido reduciéndose poco a poco con el paso de lo año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4" y="0"/>
            <a:ext cx="3989402" cy="6445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Análisis CDMX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6CAC3E3-D2BB-CECB-E614-FCCB7C89A3FB}"/>
              </a:ext>
            </a:extLst>
          </p:cNvPr>
          <p:cNvSpPr txBox="1">
            <a:spLocks/>
          </p:cNvSpPr>
          <p:nvPr/>
        </p:nvSpPr>
        <p:spPr>
          <a:xfrm>
            <a:off x="4077325" y="125970"/>
            <a:ext cx="5801193" cy="518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3C4043"/>
                </a:solidFill>
                <a:latin typeface="Roboto" panose="02000000000000000000" pitchFamily="2" charset="0"/>
              </a:rPr>
              <a:t>Partículas menores a 10 micrómetros (PM10)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8770652A-8285-AB9A-865A-AF4F4942FFF3}"/>
              </a:ext>
            </a:extLst>
          </p:cNvPr>
          <p:cNvSpPr txBox="1">
            <a:spLocks/>
          </p:cNvSpPr>
          <p:nvPr/>
        </p:nvSpPr>
        <p:spPr>
          <a:xfrm>
            <a:off x="6360828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La estación con niveles promedio mas altos (Xalostoc, en Ecatepec de Morelos) tiene un valor muy superior a las otras estaciones.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A52D817-4F94-C61B-7D33-3812C8C64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2" y="952241"/>
            <a:ext cx="12155596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55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260860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Los niveles de O3 se han mantenido casi igual con el paso de los años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4" y="0"/>
            <a:ext cx="3989402" cy="6445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Análisis CDMX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6CAC3E3-D2BB-CECB-E614-FCCB7C89A3FB}"/>
              </a:ext>
            </a:extLst>
          </p:cNvPr>
          <p:cNvSpPr txBox="1">
            <a:spLocks/>
          </p:cNvSpPr>
          <p:nvPr/>
        </p:nvSpPr>
        <p:spPr>
          <a:xfrm>
            <a:off x="4077325" y="125970"/>
            <a:ext cx="5801193" cy="51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3C4043"/>
                </a:solidFill>
                <a:latin typeface="Roboto" panose="02000000000000000000" pitchFamily="2" charset="0"/>
              </a:rPr>
              <a:t>Ozono (O3) </a:t>
            </a:r>
            <a:r>
              <a:rPr lang="es-MX" dirty="0" err="1">
                <a:solidFill>
                  <a:srgbClr val="3C4043"/>
                </a:solidFill>
                <a:latin typeface="Roboto" panose="02000000000000000000" pitchFamily="2" charset="0"/>
              </a:rPr>
              <a:t>ppb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8770652A-8285-AB9A-865A-AF4F4942FFF3}"/>
              </a:ext>
            </a:extLst>
          </p:cNvPr>
          <p:cNvSpPr txBox="1">
            <a:spLocks/>
          </p:cNvSpPr>
          <p:nvPr/>
        </p:nvSpPr>
        <p:spPr>
          <a:xfrm>
            <a:off x="6360828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Contrariamente a las otras variables para el O3 se observa como los niveles aumentan desde las 10am llegando al pico entre las 14 y 15 </a:t>
            </a:r>
            <a:r>
              <a:rPr lang="es-MX" sz="2000" dirty="0" err="1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hrs</a:t>
            </a:r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 para después descender 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E4565C-1E8D-A3C3-47C2-78E325B0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0" y="1238070"/>
            <a:ext cx="5729333" cy="381361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F187BD9-626A-A7A8-50F6-38D51A8A9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724" y="1238070"/>
            <a:ext cx="5697989" cy="381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29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4101299" y="329784"/>
            <a:ext cx="3989402" cy="6445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>
                <a:solidFill>
                  <a:srgbClr val="002780"/>
                </a:solidFill>
                <a:latin typeface="+mn-lt"/>
              </a:rPr>
              <a:t>Conclusiones</a:t>
            </a:r>
            <a:endParaRPr lang="es-MX" sz="4000" cap="small" dirty="0">
              <a:solidFill>
                <a:srgbClr val="002780"/>
              </a:solidFill>
              <a:latin typeface="+mn-lt"/>
            </a:endParaRP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891EBFD0-96E0-E470-0E9A-3CA50F58C294}"/>
              </a:ext>
            </a:extLst>
          </p:cNvPr>
          <p:cNvSpPr txBox="1">
            <a:spLocks/>
          </p:cNvSpPr>
          <p:nvPr/>
        </p:nvSpPr>
        <p:spPr>
          <a:xfrm>
            <a:off x="1134256" y="1359317"/>
            <a:ext cx="9923487" cy="4950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Los niveles de Co, No2 y So2 han ido reduciéndose con el paso de los años.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No se observan días específicos con un mayor nivel de contaminación.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En la misma ciudad se tienen niveles de contaminación muy diferentes en cada estación de monitoreo.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Las horas con mayor nivel de concentración de contaminantes para la mayoría de las variables se encuentra entre las 7 y las 9 de la mañana, con cierto aumento entre las 8 y 10 de la noche.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Los domingos se tiene un nivel menor de CO, y los jueves y viernes se alcanzan los picos mas altos</a:t>
            </a:r>
          </a:p>
          <a:p>
            <a:pPr algn="l"/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6F47F7-9A8D-91BD-66A2-8B0574085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711" y="4481609"/>
            <a:ext cx="8750575" cy="219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8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914399" y="1216172"/>
            <a:ext cx="10298243" cy="403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En la actualidad, la contaminación del aire se ha convertido en un problema de gran relevancia a nivel mundial, especialmente en las zonas urbanas, donde se concentra la mayor cantidad de población y actividades económicas. La emisión de gases contaminantes por parte de los vehículos y las industrias, así como la falta de espacios verdes y la acumulación de residuos, son algunos de los principales factores que contribuyen a la degradación del aire que respiramos.</a:t>
            </a:r>
          </a:p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Los altos índices de contaminación en las grandes ciudades representan un riesgo para la salud de los ciudadanos, ya que la exposición prolongada a partículas nocivas puede provocar enfermedades respiratorias, cardiovasculares y cáncer</a:t>
            </a:r>
          </a:p>
          <a:p>
            <a:pPr algn="l"/>
            <a:endParaRPr lang="es-MX" sz="2000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pPr algn="l"/>
            <a:r>
              <a:rPr lang="es-MX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En esta presentación se analizan datos de </a:t>
            </a:r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dos de las ciudades mas </a:t>
            </a:r>
            <a:r>
              <a:rPr lang="es-MX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importantes de México: CDMX y </a:t>
            </a:r>
            <a:r>
              <a:rPr lang="es-MX" sz="20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Guadalajra</a:t>
            </a:r>
            <a:r>
              <a:rPr lang="es-MX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.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3" y="-237282"/>
            <a:ext cx="1162508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Introducción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FD6564-4E68-449C-974F-822EC2778D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7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5896697-A984-4F19-B48F-64271A7121EA}"/>
              </a:ext>
            </a:extLst>
          </p:cNvPr>
          <p:cNvSpPr txBox="1">
            <a:spLocks/>
          </p:cNvSpPr>
          <p:nvPr/>
        </p:nvSpPr>
        <p:spPr>
          <a:xfrm>
            <a:off x="560018" y="1"/>
            <a:ext cx="10515600" cy="869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Arquitectura utilizada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11AC51-D638-4958-AE56-0400FA300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B91EB4-B78A-49A7-B305-12A4E4C7C3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48574E3-2E47-76E5-0E44-281F30058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382" y="1267134"/>
            <a:ext cx="9907383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76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5896697-A984-4F19-B48F-64271A7121EA}"/>
              </a:ext>
            </a:extLst>
          </p:cNvPr>
          <p:cNvSpPr txBox="1">
            <a:spLocks/>
          </p:cNvSpPr>
          <p:nvPr/>
        </p:nvSpPr>
        <p:spPr>
          <a:xfrm>
            <a:off x="56001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Acceso al </a:t>
            </a:r>
            <a:r>
              <a:rPr lang="es-MX" sz="4000" cap="small" dirty="0" err="1">
                <a:solidFill>
                  <a:srgbClr val="002780"/>
                </a:solidFill>
                <a:latin typeface="+mn-lt"/>
              </a:rPr>
              <a:t>dashboard</a:t>
            </a:r>
            <a:endParaRPr lang="es-MX" sz="4000" cap="small" dirty="0">
              <a:solidFill>
                <a:srgbClr val="002780"/>
              </a:solidFill>
              <a:latin typeface="+mn-l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11AC51-D638-4958-AE56-0400FA300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B91EB4-B78A-49A7-B305-12A4E4C7C3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736BD00-DE0A-FC7D-CCFB-FA2ED0CB04C2}"/>
              </a:ext>
            </a:extLst>
          </p:cNvPr>
          <p:cNvSpPr txBox="1"/>
          <p:nvPr/>
        </p:nvSpPr>
        <p:spPr>
          <a:xfrm>
            <a:off x="738265" y="2438932"/>
            <a:ext cx="11080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linkClick r:id="rId5"/>
              </a:rPr>
              <a:t>https://us-east-1.quicksight.aws.amazon.com/sn/dashboards/ffd2ee7b-0e93-41a1-8783-fa7abe53c1ff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73FA7E4-D3F7-DF26-4E27-4EB33F524B8F}"/>
              </a:ext>
            </a:extLst>
          </p:cNvPr>
          <p:cNvSpPr txBox="1"/>
          <p:nvPr/>
        </p:nvSpPr>
        <p:spPr>
          <a:xfrm>
            <a:off x="3046751" y="3240586"/>
            <a:ext cx="60935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Se brindó acceso al correo:</a:t>
            </a:r>
            <a:br>
              <a:rPr lang="es-MX" dirty="0"/>
            </a:br>
            <a:r>
              <a:rPr lang="es-MX" dirty="0">
                <a:hlinkClick r:id="rId6"/>
              </a:rPr>
              <a:t>fausto.hernandez@academicos.udg.mx</a:t>
            </a:r>
            <a:endParaRPr lang="es-MX" dirty="0"/>
          </a:p>
          <a:p>
            <a:endParaRPr lang="es-MX" dirty="0"/>
          </a:p>
          <a:p>
            <a:r>
              <a:rPr lang="es-MX" b="0" i="0" dirty="0">
                <a:solidFill>
                  <a:srgbClr val="666666"/>
                </a:solidFill>
                <a:effectLst/>
                <a:latin typeface="Amazon Ember"/>
              </a:rPr>
              <a:t>Nombre de la cuenta: alejandro.barba</a:t>
            </a:r>
          </a:p>
          <a:p>
            <a:r>
              <a:rPr lang="es-MX" dirty="0" err="1">
                <a:solidFill>
                  <a:srgbClr val="666666"/>
                </a:solidFill>
                <a:latin typeface="Amazon Ember"/>
              </a:rPr>
              <a:t>Usuario:fausto.hernandez@academicos.udg.mx</a:t>
            </a:r>
            <a:endParaRPr lang="es-MX" dirty="0">
              <a:solidFill>
                <a:srgbClr val="666666"/>
              </a:solidFill>
              <a:latin typeface="Amazon Ember"/>
            </a:endParaRPr>
          </a:p>
          <a:p>
            <a:r>
              <a:rPr lang="es-MX" dirty="0" err="1">
                <a:solidFill>
                  <a:srgbClr val="666666"/>
                </a:solidFill>
                <a:latin typeface="Amazon Ember"/>
              </a:rPr>
              <a:t>Password</a:t>
            </a:r>
            <a:r>
              <a:rPr lang="es-MX" dirty="0">
                <a:solidFill>
                  <a:srgbClr val="666666"/>
                </a:solidFill>
                <a:latin typeface="Amazon Ember"/>
              </a:rPr>
              <a:t>: le debe llegar un correo para crearlo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Cualquier tema no dude en contactarme</a:t>
            </a:r>
          </a:p>
        </p:txBody>
      </p:sp>
    </p:spTree>
    <p:extLst>
      <p:ext uri="{BB962C8B-B14F-4D97-AF65-F5344CB8AC3E}">
        <p14:creationId xmlns:p14="http://schemas.microsoft.com/office/powerpoint/2010/main" val="1037854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5896697-A984-4F19-B48F-64271A7121EA}"/>
              </a:ext>
            </a:extLst>
          </p:cNvPr>
          <p:cNvSpPr txBox="1">
            <a:spLocks/>
          </p:cNvSpPr>
          <p:nvPr/>
        </p:nvSpPr>
        <p:spPr>
          <a:xfrm>
            <a:off x="56001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rgbClr val="002780"/>
                </a:solidFill>
                <a:latin typeface="+mn-lt"/>
              </a:rPr>
              <a:t>Gracias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11AC51-D638-4958-AE56-0400FA300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B91EB4-B78A-49A7-B305-12A4E4C7C3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C809B89-3FBE-41A8-B9C8-F82169FBB83D}"/>
              </a:ext>
            </a:extLst>
          </p:cNvPr>
          <p:cNvSpPr txBox="1">
            <a:spLocks/>
          </p:cNvSpPr>
          <p:nvPr/>
        </p:nvSpPr>
        <p:spPr>
          <a:xfrm>
            <a:off x="706315" y="2546030"/>
            <a:ext cx="10515600" cy="3696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Nombre del alumno</a:t>
            </a:r>
          </a:p>
          <a:p>
            <a:r>
              <a:rPr lang="es-MX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Alejandro Nathanael Martín del Campo Barba</a:t>
            </a:r>
          </a:p>
        </p:txBody>
      </p:sp>
    </p:spTree>
    <p:extLst>
      <p:ext uri="{BB962C8B-B14F-4D97-AF65-F5344CB8AC3E}">
        <p14:creationId xmlns:p14="http://schemas.microsoft.com/office/powerpoint/2010/main" val="319735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914399" y="1216172"/>
            <a:ext cx="10298243" cy="4915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latin typeface="Roboto" panose="02000000000000000000" pitchFamily="2" charset="0"/>
              </a:rPr>
              <a:t>Los principales contaminantes del aire son sustancias químicas y partículas que se encuentran en la atmósfera y que pueden ser perjudiciales para la salud humana y el medio ambiente. Algunos de los más comunes son: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2000" dirty="0">
                <a:latin typeface="Roboto" panose="02000000000000000000" pitchFamily="2" charset="0"/>
              </a:rPr>
              <a:t>Dióxido de carbono (CO2): es un gas inodoro e incoloro que se produce principalmente por la quema de combustibles fósiles como el petróleo, el gas natural y el carbón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2000" dirty="0">
                <a:latin typeface="Roboto" panose="02000000000000000000" pitchFamily="2" charset="0"/>
              </a:rPr>
              <a:t>Dióxido de azufre (SO2): es un gas incoloro con olor fuerte y desagradable que se produce por la combustión de combustibles fósiles y la actividad industrial.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2000" dirty="0">
                <a:latin typeface="Roboto" panose="02000000000000000000" pitchFamily="2" charset="0"/>
              </a:rPr>
              <a:t>Monóxido de carbono (CO): es un gas inodoro e incoloro que se produce por la combustión incompleta de combustibles. La exposición a niveles elevados de CO puede causar náuseas, mareos y dolores de cabeza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2000" dirty="0">
                <a:latin typeface="Roboto" panose="02000000000000000000" pitchFamily="2" charset="0"/>
              </a:rPr>
              <a:t>Óxidos de nitrógeno (</a:t>
            </a:r>
            <a:r>
              <a:rPr lang="es-MX" sz="2000" dirty="0" err="1">
                <a:latin typeface="Roboto" panose="02000000000000000000" pitchFamily="2" charset="0"/>
              </a:rPr>
              <a:t>NOx</a:t>
            </a:r>
            <a:r>
              <a:rPr lang="es-MX" sz="2000" dirty="0">
                <a:latin typeface="Roboto" panose="02000000000000000000" pitchFamily="2" charset="0"/>
              </a:rPr>
              <a:t>): son compuestos químicos que se producen por la quema de combustibles y la actividad industrial. Pueden causar problemas respiratorios.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2000" dirty="0">
                <a:latin typeface="Roboto" panose="02000000000000000000" pitchFamily="2" charset="0"/>
              </a:rPr>
              <a:t>Partículas en suspensión (PM): son partículas sólidas o líquidas que se encuentran en el aire y que pueden ser inhaladas por las personas. Pueden causar problemas respiratorios y cardiovasculares.</a:t>
            </a: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3" y="-237282"/>
            <a:ext cx="1162508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Principales contaminantes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FD6564-4E68-449C-974F-822EC2778D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6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7486690" y="1619813"/>
            <a:ext cx="4368165" cy="180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En Guadalajara se cuenta con 10 estaciones de monitoreo, como se muestra en la imagen 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4" y="0"/>
            <a:ext cx="3989402" cy="6445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Análisis Guadalajara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430D73-932B-ADE6-CD5B-7CCD9D6E3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06" y="1619813"/>
            <a:ext cx="6315956" cy="398200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BC176F2-C999-8C07-E641-33E54C3D2ECF}"/>
              </a:ext>
            </a:extLst>
          </p:cNvPr>
          <p:cNvSpPr txBox="1"/>
          <p:nvPr/>
        </p:nvSpPr>
        <p:spPr>
          <a:xfrm>
            <a:off x="7643191" y="2660181"/>
            <a:ext cx="17727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Atemajac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Las Águilas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Centro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Loma Dorada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Miravalle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Oblatos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Las Pintas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Santa 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Tlajomulco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Vallarta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0D7C6DCF-A4CD-28E6-B1BF-FE0C1CE30D91}"/>
              </a:ext>
            </a:extLst>
          </p:cNvPr>
          <p:cNvSpPr txBox="1">
            <a:spLocks/>
          </p:cNvSpPr>
          <p:nvPr/>
        </p:nvSpPr>
        <p:spPr>
          <a:xfrm>
            <a:off x="4718888" y="178379"/>
            <a:ext cx="4347147" cy="51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3C4043"/>
                </a:solidFill>
                <a:latin typeface="Roboto" panose="02000000000000000000" pitchFamily="2" charset="0"/>
              </a:rPr>
              <a:t>Estaciones de monitoreo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6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260860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Se observa que la concentración de CO ha ido reduciéndose con el paso de los años 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4" y="0"/>
            <a:ext cx="3989402" cy="6445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Análisis Guadalajara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6CAC3E3-D2BB-CECB-E614-FCCB7C89A3FB}"/>
              </a:ext>
            </a:extLst>
          </p:cNvPr>
          <p:cNvSpPr txBox="1">
            <a:spLocks/>
          </p:cNvSpPr>
          <p:nvPr/>
        </p:nvSpPr>
        <p:spPr>
          <a:xfrm>
            <a:off x="4077325" y="125970"/>
            <a:ext cx="3312825" cy="518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3C4043"/>
                </a:solidFill>
                <a:latin typeface="Roboto" panose="02000000000000000000" pitchFamily="2" charset="0"/>
              </a:rPr>
              <a:t>Monóxido de Carbono ppm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2CCCC8-CF6C-69F7-FF08-10A628CC7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8533"/>
            <a:ext cx="12117491" cy="4067743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8770652A-8285-AB9A-865A-AF4F4942FFF3}"/>
              </a:ext>
            </a:extLst>
          </p:cNvPr>
          <p:cNvSpPr txBox="1">
            <a:spLocks/>
          </p:cNvSpPr>
          <p:nvPr/>
        </p:nvSpPr>
        <p:spPr>
          <a:xfrm>
            <a:off x="6360828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La estación con niveles promedio mas altos es Loma dorada con casi el doble de CO que Las pintas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27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260860" y="5346701"/>
            <a:ext cx="5570313" cy="1385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Las horas con mayor concentración de CO se alcanzan entre las 8 y 9 am (que coincide con las horas pico de tráfico), así como entre las 8 y 12 pm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4" y="0"/>
            <a:ext cx="3989402" cy="6445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Análisis Guadalajara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6CAC3E3-D2BB-CECB-E614-FCCB7C89A3FB}"/>
              </a:ext>
            </a:extLst>
          </p:cNvPr>
          <p:cNvSpPr txBox="1">
            <a:spLocks/>
          </p:cNvSpPr>
          <p:nvPr/>
        </p:nvSpPr>
        <p:spPr>
          <a:xfrm>
            <a:off x="4077325" y="125970"/>
            <a:ext cx="3312825" cy="518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3C4043"/>
                </a:solidFill>
                <a:latin typeface="Roboto" panose="02000000000000000000" pitchFamily="2" charset="0"/>
              </a:rPr>
              <a:t>Monóxido de Carbono ppm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8770652A-8285-AB9A-865A-AF4F4942FFF3}"/>
              </a:ext>
            </a:extLst>
          </p:cNvPr>
          <p:cNvSpPr txBox="1">
            <a:spLocks/>
          </p:cNvSpPr>
          <p:nvPr/>
        </p:nvSpPr>
        <p:spPr>
          <a:xfrm>
            <a:off x="6360828" y="5346700"/>
            <a:ext cx="5570313" cy="1385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Curiosamente se observa que no existe un día específico con una desviación muy alta en el nivel de CO puesto que los valores ronda entre 1.2 y 1.3 ppm </a:t>
            </a:r>
          </a:p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*Nota: El eje y no comienza en 0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F1712D0-8F60-9906-2103-10E25B97B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1" y="991747"/>
            <a:ext cx="12127017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260860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Se observa que la concentración de No2 también ha ido reduciéndose con el paso de los años pero de una forma errática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4" y="0"/>
            <a:ext cx="3989402" cy="6445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Análisis Guadalajara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6CAC3E3-D2BB-CECB-E614-FCCB7C89A3FB}"/>
              </a:ext>
            </a:extLst>
          </p:cNvPr>
          <p:cNvSpPr txBox="1">
            <a:spLocks/>
          </p:cNvSpPr>
          <p:nvPr/>
        </p:nvSpPr>
        <p:spPr>
          <a:xfrm>
            <a:off x="4077325" y="125970"/>
            <a:ext cx="3312825" cy="518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3C4043"/>
                </a:solidFill>
                <a:latin typeface="Roboto" panose="02000000000000000000" pitchFamily="2" charset="0"/>
              </a:rPr>
              <a:t>Bióxido de Nitrógeno ppm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8770652A-8285-AB9A-865A-AF4F4942FFF3}"/>
              </a:ext>
            </a:extLst>
          </p:cNvPr>
          <p:cNvSpPr txBox="1">
            <a:spLocks/>
          </p:cNvSpPr>
          <p:nvPr/>
        </p:nvSpPr>
        <p:spPr>
          <a:xfrm>
            <a:off x="6360828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La estación con niveles promedio mas altos es Centro y la menor es Oblatos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CA72E96-2AFC-D187-EF0B-89A8262F7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2986"/>
            <a:ext cx="12174649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7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260860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Las horas con mayor concentración de No2 se alcanzan entre las 8 y 10 am (que coincide con las horas pico de tráfico), así como entre las 8 y 10 pm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4" y="0"/>
            <a:ext cx="3989402" cy="6445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Análisis Guadalajara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6CAC3E3-D2BB-CECB-E614-FCCB7C89A3FB}"/>
              </a:ext>
            </a:extLst>
          </p:cNvPr>
          <p:cNvSpPr txBox="1">
            <a:spLocks/>
          </p:cNvSpPr>
          <p:nvPr/>
        </p:nvSpPr>
        <p:spPr>
          <a:xfrm>
            <a:off x="4077325" y="125970"/>
            <a:ext cx="3312825" cy="518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3C4043"/>
                </a:solidFill>
                <a:latin typeface="Roboto" panose="02000000000000000000" pitchFamily="2" charset="0"/>
              </a:rPr>
              <a:t>Bióxido de Nitrógeno ppm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8770652A-8285-AB9A-865A-AF4F4942FFF3}"/>
              </a:ext>
            </a:extLst>
          </p:cNvPr>
          <p:cNvSpPr txBox="1">
            <a:spLocks/>
          </p:cNvSpPr>
          <p:nvPr/>
        </p:nvSpPr>
        <p:spPr>
          <a:xfrm>
            <a:off x="6360828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Los niveles medios de No2 rondan en torno a las 0.02 ppm y no se observa algún día específico con una concentración muy diferente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05DBFD-40BD-FD76-A090-2704E3FFB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8" y="1118218"/>
            <a:ext cx="12136544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2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260860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</a:rPr>
              <a:t>Se observa que la concentración de So2 también ha ido reduciéndose con el paso de los años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7F100C-EB67-43E8-ADE3-03F346F57958}"/>
              </a:ext>
            </a:extLst>
          </p:cNvPr>
          <p:cNvSpPr txBox="1">
            <a:spLocks/>
          </p:cNvSpPr>
          <p:nvPr/>
        </p:nvSpPr>
        <p:spPr>
          <a:xfrm>
            <a:off x="87924" y="0"/>
            <a:ext cx="3989402" cy="6445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Análisis Guadalajara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6CAC3E3-D2BB-CECB-E614-FCCB7C89A3FB}"/>
              </a:ext>
            </a:extLst>
          </p:cNvPr>
          <p:cNvSpPr txBox="1">
            <a:spLocks/>
          </p:cNvSpPr>
          <p:nvPr/>
        </p:nvSpPr>
        <p:spPr>
          <a:xfrm>
            <a:off x="4077325" y="125970"/>
            <a:ext cx="3312825" cy="51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rgbClr val="3C4043"/>
                </a:solidFill>
                <a:latin typeface="Roboto" panose="02000000000000000000" pitchFamily="2" charset="0"/>
              </a:rPr>
              <a:t>Bióxido de Azufre ppm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8770652A-8285-AB9A-865A-AF4F4942FFF3}"/>
              </a:ext>
            </a:extLst>
          </p:cNvPr>
          <p:cNvSpPr txBox="1">
            <a:spLocks/>
          </p:cNvSpPr>
          <p:nvPr/>
        </p:nvSpPr>
        <p:spPr>
          <a:xfrm>
            <a:off x="6360828" y="5346701"/>
            <a:ext cx="5570313" cy="111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Las estaciones con niveles promedio mas altos es Miravalle y Centro y las menores las Pintas y Santa </a:t>
            </a:r>
            <a:r>
              <a:rPr lang="es-MX" sz="2000" dirty="0" err="1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Fé</a:t>
            </a:r>
            <a:r>
              <a:rPr lang="es-MX" sz="2000" dirty="0">
                <a:solidFill>
                  <a:srgbClr val="3C4043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1077F24-C205-8EC2-F194-6838997D7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" y="1089639"/>
            <a:ext cx="12174649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402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1334</Words>
  <Application>Microsoft Office PowerPoint</Application>
  <PresentationFormat>Panorámica</PresentationFormat>
  <Paragraphs>123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Amazon Ember</vt:lpstr>
      <vt:lpstr>Arial</vt:lpstr>
      <vt:lpstr>Calibri</vt:lpstr>
      <vt:lpstr>Calibri Light</vt:lpstr>
      <vt:lpstr>Century Gothic</vt:lpstr>
      <vt:lpstr>Roboto</vt:lpstr>
      <vt:lpstr>Tema de Office</vt:lpstr>
      <vt:lpstr> Maestría en ciencias de los datos Centro Universitario de Ciencias Económico-Administrativas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Coloquio 2021B Maestría en ciencias de los datos Centro Universitario de Ciencias Económico-Administrativas</dc:title>
  <dc:creator>MCD</dc:creator>
  <cp:lastModifiedBy>Alejandro Nathanael Martin del Campo Barba</cp:lastModifiedBy>
  <cp:revision>14</cp:revision>
  <dcterms:created xsi:type="dcterms:W3CDTF">2021-11-10T18:45:26Z</dcterms:created>
  <dcterms:modified xsi:type="dcterms:W3CDTF">2023-05-07T15:18:32Z</dcterms:modified>
</cp:coreProperties>
</file>