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8A09-D7D8-45A9-BD0C-88040DA568C2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1EE3-8372-48D8-AE9C-BAC334A41B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9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02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15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3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05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51EE3-8372-48D8-AE9C-BAC334A41B6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09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20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2851-8C3E-BBFD-D9F8-C3B6DEEE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s-ES" dirty="0"/>
              <a:t>Análisis de Sentimientos en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C8403-96B7-E6CB-A37C-9E56B6580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140212" cy="1576188"/>
          </a:xfrm>
        </p:spPr>
        <p:txBody>
          <a:bodyPr anchor="t">
            <a:normAutofit/>
          </a:bodyPr>
          <a:lstStyle/>
          <a:p>
            <a:r>
              <a:rPr lang="es-ES" dirty="0"/>
              <a:t>Alejandro Casanova Martín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ACB6124E-9933-9E44-9893-D449CC1FA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9" r="36856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82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09E8C8-CF38-2CA3-D206-85D73C10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54F-FD72-3DE8-C46B-96D53B5E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02476"/>
            <a:ext cx="8770571" cy="1345269"/>
          </a:xfrm>
        </p:spPr>
        <p:txBody>
          <a:bodyPr/>
          <a:lstStyle/>
          <a:p>
            <a:r>
              <a:rPr lang="es-ES" dirty="0"/>
              <a:t>Semántica de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4848-C354-2E1C-1BE5-450BF9A7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control/stream: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QoS:1, retain: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control/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query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retain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control/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subreddit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QoS:1,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retain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false.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status/stream: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QoS:1, retain: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status/query: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QoS:1, retain: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status/subreddit: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QoS:1, retain: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fr-FR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sentiment: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0,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retain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false.</a:t>
            </a: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8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1E0E9A-5CD9-2081-4296-FDD32F01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55" y="0"/>
            <a:ext cx="902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EA40A-3D74-4B52-B2E0-27F4744C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429" cy="3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logo with a bear in a circle&#10;&#10;Description automatically generated">
            <a:extLst>
              <a:ext uri="{FF2B5EF4-FFF2-40B4-BE49-F238E27FC236}">
                <a16:creationId xmlns:a16="http://schemas.microsoft.com/office/drawing/2014/main" id="{714D0D05-197C-E017-F0B8-5F3DFB829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-13" b="14669"/>
          <a:stretch/>
        </p:blipFill>
        <p:spPr>
          <a:xfrm>
            <a:off x="2851886" y="1"/>
            <a:ext cx="9340114" cy="3406137"/>
          </a:xfrm>
          <a:custGeom>
            <a:avLst/>
            <a:gdLst/>
            <a:ahLst/>
            <a:cxnLst/>
            <a:rect l="l" t="t" r="r" b="b"/>
            <a:pathLst>
              <a:path w="9340114" h="3406137">
                <a:moveTo>
                  <a:pt x="1651698" y="0"/>
                </a:moveTo>
                <a:lnTo>
                  <a:pt x="2767735" y="0"/>
                </a:lnTo>
                <a:lnTo>
                  <a:pt x="3564176" y="0"/>
                </a:lnTo>
                <a:lnTo>
                  <a:pt x="4145265" y="0"/>
                </a:lnTo>
                <a:lnTo>
                  <a:pt x="4634100" y="0"/>
                </a:lnTo>
                <a:lnTo>
                  <a:pt x="4803872" y="0"/>
                </a:lnTo>
                <a:lnTo>
                  <a:pt x="4998840" y="0"/>
                </a:lnTo>
                <a:lnTo>
                  <a:pt x="9340114" y="0"/>
                </a:lnTo>
                <a:lnTo>
                  <a:pt x="9340114" y="3406137"/>
                </a:lnTo>
                <a:lnTo>
                  <a:pt x="0" y="3406137"/>
                </a:lnTo>
                <a:lnTo>
                  <a:pt x="1653" y="3337395"/>
                </a:lnTo>
                <a:cubicBezTo>
                  <a:pt x="69840" y="1928213"/>
                  <a:pt x="646060" y="708413"/>
                  <a:pt x="1629112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35BA65-5C1A-6AB1-AB10-48D53EBB8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r="-1" b="-1"/>
          <a:stretch/>
        </p:blipFill>
        <p:spPr>
          <a:xfrm>
            <a:off x="2846706" y="3451862"/>
            <a:ext cx="9345295" cy="3406139"/>
          </a:xfrm>
          <a:custGeom>
            <a:avLst/>
            <a:gdLst/>
            <a:ahLst/>
            <a:cxnLst/>
            <a:rect l="l" t="t" r="r" b="b"/>
            <a:pathLst>
              <a:path w="9345295" h="3406139">
                <a:moveTo>
                  <a:pt x="4082" y="0"/>
                </a:moveTo>
                <a:lnTo>
                  <a:pt x="9345295" y="0"/>
                </a:lnTo>
                <a:lnTo>
                  <a:pt x="9345295" y="3406139"/>
                </a:lnTo>
                <a:lnTo>
                  <a:pt x="5004021" y="3406139"/>
                </a:lnTo>
                <a:lnTo>
                  <a:pt x="4809053" y="3406139"/>
                </a:lnTo>
                <a:lnTo>
                  <a:pt x="4639281" y="3406139"/>
                </a:lnTo>
                <a:lnTo>
                  <a:pt x="4150446" y="3406139"/>
                </a:lnTo>
                <a:lnTo>
                  <a:pt x="3569357" y="3406139"/>
                </a:lnTo>
                <a:lnTo>
                  <a:pt x="2772916" y="3406139"/>
                </a:lnTo>
                <a:lnTo>
                  <a:pt x="2554961" y="3406139"/>
                </a:lnTo>
                <a:lnTo>
                  <a:pt x="2440875" y="3328738"/>
                </a:lnTo>
                <a:cubicBezTo>
                  <a:pt x="2263430" y="3201247"/>
                  <a:pt x="2089244" y="3063536"/>
                  <a:pt x="1913448" y="2922953"/>
                </a:cubicBezTo>
                <a:cubicBezTo>
                  <a:pt x="948098" y="2150978"/>
                  <a:pt x="0" y="1517270"/>
                  <a:pt x="0" y="1697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385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AEA2-A37C-4283-62A5-E9488AC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Tecnologías Utilizadas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163FBB-E430-2020-7A55-8C280CE1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77" y="477931"/>
            <a:ext cx="3220279" cy="1690646"/>
          </a:xfrm>
          <a:prstGeom prst="rect">
            <a:avLst/>
          </a:prstGeom>
        </p:spPr>
      </p:pic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022B99FE-EB9A-9D22-6EFB-A70CB3FB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943" y="2410914"/>
            <a:ext cx="1828800" cy="1828800"/>
          </a:xfrm>
          <a:prstGeom prst="rect">
            <a:avLst/>
          </a:prstGeom>
        </p:spPr>
      </p:pic>
      <p:pic>
        <p:nvPicPr>
          <p:cNvPr id="5" name="Picture 4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36F7ABD8-C5C7-628F-29DB-D3FAA44A3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77" y="4965977"/>
            <a:ext cx="3217333" cy="6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C91478-3E51-888C-28FE-EB8F35C81E6C}"/>
              </a:ext>
            </a:extLst>
          </p:cNvPr>
          <p:cNvSpPr/>
          <p:nvPr/>
        </p:nvSpPr>
        <p:spPr>
          <a:xfrm>
            <a:off x="2328422" y="1159497"/>
            <a:ext cx="5806912" cy="697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comments</a:t>
            </a:r>
            <a:endParaRPr lang="es-E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FD2C7D-8E01-04C5-CCCC-024B71A7810A}"/>
              </a:ext>
            </a:extLst>
          </p:cNvPr>
          <p:cNvSpPr/>
          <p:nvPr/>
        </p:nvSpPr>
        <p:spPr>
          <a:xfrm>
            <a:off x="2328422" y="2655217"/>
            <a:ext cx="5806912" cy="697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sentiment</a:t>
            </a:r>
            <a:endParaRPr lang="es-E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76E86A-C8A0-DDF1-C993-E03BAD82BB64}"/>
              </a:ext>
            </a:extLst>
          </p:cNvPr>
          <p:cNvSpPr/>
          <p:nvPr/>
        </p:nvSpPr>
        <p:spPr>
          <a:xfrm>
            <a:off x="2353560" y="4537436"/>
            <a:ext cx="5806912" cy="697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words</a:t>
            </a:r>
            <a:endParaRPr lang="es-E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F8712-AE8D-ED99-14F1-8E59F621917F}"/>
              </a:ext>
            </a:extLst>
          </p:cNvPr>
          <p:cNvSpPr/>
          <p:nvPr/>
        </p:nvSpPr>
        <p:spPr>
          <a:xfrm>
            <a:off x="2353560" y="5406273"/>
            <a:ext cx="5806912" cy="697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biased_words</a:t>
            </a:r>
            <a:endParaRPr lang="es-ES" b="1" dirty="0"/>
          </a:p>
        </p:txBody>
      </p:sp>
      <p:pic>
        <p:nvPicPr>
          <p:cNvPr id="7" name="Picture 6" descr="A white face with a antenna on a red circle&#10;&#10;Description automatically generated">
            <a:extLst>
              <a:ext uri="{FF2B5EF4-FFF2-40B4-BE49-F238E27FC236}">
                <a16:creationId xmlns:a16="http://schemas.microsoft.com/office/drawing/2014/main" id="{52E0A61C-A3F6-C243-7A76-05DB20BCA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4" y="881013"/>
            <a:ext cx="1254551" cy="125455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B08F14-1681-4E5A-2E19-5AA75E0A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5" y="1843726"/>
            <a:ext cx="824845" cy="824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DEF00A-CDF8-5C05-4C22-BF8F3FA2E62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31878" y="1857081"/>
            <a:ext cx="0" cy="7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4501A6-3052-AB05-3F4F-C6C6F6D104EE}"/>
              </a:ext>
            </a:extLst>
          </p:cNvPr>
          <p:cNvSpPr/>
          <p:nvPr/>
        </p:nvSpPr>
        <p:spPr>
          <a:xfrm>
            <a:off x="5436911" y="2022443"/>
            <a:ext cx="2231012" cy="4674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Sentiment</a:t>
            </a:r>
            <a:r>
              <a:rPr lang="es-ES" sz="1400" dirty="0"/>
              <a:t> </a:t>
            </a:r>
            <a:r>
              <a:rPr lang="es-ES" sz="1400" dirty="0" err="1"/>
              <a:t>Analysis</a:t>
            </a:r>
            <a:endParaRPr lang="es-ES" sz="1400" dirty="0"/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3A10A0-43FF-FF6C-DFCA-50F7E11A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19" y="3554691"/>
            <a:ext cx="824845" cy="8248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D8967-7430-1DC7-A579-52AE28F1939E}"/>
              </a:ext>
            </a:extLst>
          </p:cNvPr>
          <p:cNvCxnSpPr>
            <a:cxnSpLocks/>
          </p:cNvCxnSpPr>
          <p:nvPr/>
        </p:nvCxnSpPr>
        <p:spPr>
          <a:xfrm>
            <a:off x="3904271" y="3361442"/>
            <a:ext cx="0" cy="118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7231AA-2584-F4AB-FCBD-C4EF76A05CDC}"/>
              </a:ext>
            </a:extLst>
          </p:cNvPr>
          <p:cNvSpPr/>
          <p:nvPr/>
        </p:nvSpPr>
        <p:spPr>
          <a:xfrm>
            <a:off x="2295429" y="3707877"/>
            <a:ext cx="1561707" cy="4674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Count</a:t>
            </a:r>
            <a:r>
              <a:rPr lang="es-ES" sz="1400" dirty="0"/>
              <a:t> </a:t>
            </a:r>
            <a:r>
              <a:rPr lang="es-ES" sz="1400" dirty="0" err="1"/>
              <a:t>Words</a:t>
            </a:r>
            <a:endParaRPr lang="es-E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1C4AD8-140A-A8DB-6A92-ADEC2F4C9852}"/>
              </a:ext>
            </a:extLst>
          </p:cNvPr>
          <p:cNvCxnSpPr>
            <a:cxnSpLocks/>
          </p:cNvCxnSpPr>
          <p:nvPr/>
        </p:nvCxnSpPr>
        <p:spPr>
          <a:xfrm>
            <a:off x="6645901" y="3361442"/>
            <a:ext cx="0" cy="204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2BB265-E3FB-1845-8747-0A72A12590B9}"/>
              </a:ext>
            </a:extLst>
          </p:cNvPr>
          <p:cNvSpPr/>
          <p:nvPr/>
        </p:nvSpPr>
        <p:spPr>
          <a:xfrm>
            <a:off x="6704040" y="3663100"/>
            <a:ext cx="1431294" cy="5640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Count</a:t>
            </a:r>
            <a:r>
              <a:rPr lang="es-ES" sz="1400" dirty="0"/>
              <a:t> </a:t>
            </a:r>
            <a:r>
              <a:rPr lang="es-ES" sz="1400" dirty="0" err="1"/>
              <a:t>Biased</a:t>
            </a:r>
            <a:r>
              <a:rPr lang="es-ES" sz="1400" dirty="0"/>
              <a:t> </a:t>
            </a:r>
            <a:r>
              <a:rPr lang="es-ES" sz="1400" dirty="0" err="1"/>
              <a:t>Words</a:t>
            </a:r>
            <a:endParaRPr lang="es-ES" sz="1400" dirty="0"/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3F529F-F50B-B434-073C-9FFDBC12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91" y="3554691"/>
            <a:ext cx="824845" cy="82484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F1AE6E-C1EE-84D6-F3BB-CF73D9137FAB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610795" y="1508289"/>
            <a:ext cx="717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ABF27-5738-9A01-83DF-069FBA345234}"/>
              </a:ext>
            </a:extLst>
          </p:cNvPr>
          <p:cNvSpPr/>
          <p:nvPr/>
        </p:nvSpPr>
        <p:spPr>
          <a:xfrm>
            <a:off x="8954141" y="680301"/>
            <a:ext cx="2102177" cy="697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Last</a:t>
            </a:r>
            <a:r>
              <a:rPr lang="es-ES" sz="1600" dirty="0"/>
              <a:t> </a:t>
            </a:r>
            <a:r>
              <a:rPr lang="es-ES" sz="1600" dirty="0" err="1"/>
              <a:t>Comments</a:t>
            </a:r>
            <a:r>
              <a:rPr lang="es-ES" sz="1600" dirty="0"/>
              <a:t> Table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F991AA6-CA0D-519B-3793-ED7DCE29633E}"/>
              </a:ext>
            </a:extLst>
          </p:cNvPr>
          <p:cNvSpPr/>
          <p:nvPr/>
        </p:nvSpPr>
        <p:spPr>
          <a:xfrm>
            <a:off x="8954141" y="1792664"/>
            <a:ext cx="2102177" cy="697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Sentiment</a:t>
            </a:r>
            <a:r>
              <a:rPr lang="es-ES" sz="1600" dirty="0"/>
              <a:t> </a:t>
            </a:r>
            <a:r>
              <a:rPr lang="es-ES" sz="1600" dirty="0" err="1"/>
              <a:t>History</a:t>
            </a:r>
            <a:endParaRPr lang="es-ES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C0BBD2D-1E0F-73D1-916C-F9FF77DB92F2}"/>
              </a:ext>
            </a:extLst>
          </p:cNvPr>
          <p:cNvSpPr/>
          <p:nvPr/>
        </p:nvSpPr>
        <p:spPr>
          <a:xfrm>
            <a:off x="8954141" y="3013427"/>
            <a:ext cx="2102177" cy="697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Sentiment</a:t>
            </a:r>
            <a:endParaRPr lang="es-E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B8645A-9F5D-621D-9EC1-DC09C0F3F783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 flipV="1">
            <a:off x="8135334" y="1029093"/>
            <a:ext cx="818807" cy="19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B5984E-FD05-1B49-27B0-ECAB7F1488B0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 flipV="1">
            <a:off x="8135334" y="2141456"/>
            <a:ext cx="818807" cy="8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C31F40-BE45-4938-C8BC-6C9859224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25" y="2510672"/>
            <a:ext cx="510614" cy="51061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1C9767-562A-8151-CA8B-F3F60719337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05230" y="2490248"/>
            <a:ext cx="0" cy="52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0FEEFC7-14B0-48BF-7E69-D69C3A248B74}"/>
              </a:ext>
            </a:extLst>
          </p:cNvPr>
          <p:cNvSpPr/>
          <p:nvPr/>
        </p:nvSpPr>
        <p:spPr>
          <a:xfrm>
            <a:off x="8954141" y="4171362"/>
            <a:ext cx="2102177" cy="697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Most</a:t>
            </a:r>
            <a:r>
              <a:rPr lang="es-ES" sz="1600" dirty="0"/>
              <a:t> </a:t>
            </a:r>
            <a:r>
              <a:rPr lang="es-ES" sz="1600" dirty="0" err="1"/>
              <a:t>Commented</a:t>
            </a:r>
            <a:r>
              <a:rPr lang="es-ES" sz="1600" dirty="0"/>
              <a:t> </a:t>
            </a:r>
            <a:r>
              <a:rPr lang="es-ES" sz="1600" dirty="0" err="1"/>
              <a:t>Words</a:t>
            </a:r>
            <a:endParaRPr lang="es-E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F590839-0D8B-996F-1BC3-FA7F347DCF70}"/>
              </a:ext>
            </a:extLst>
          </p:cNvPr>
          <p:cNvSpPr/>
          <p:nvPr/>
        </p:nvSpPr>
        <p:spPr>
          <a:xfrm>
            <a:off x="8954141" y="5329297"/>
            <a:ext cx="2102177" cy="697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Most</a:t>
            </a:r>
            <a:r>
              <a:rPr lang="es-ES" sz="1600" dirty="0"/>
              <a:t> </a:t>
            </a:r>
            <a:r>
              <a:rPr lang="es-ES" sz="1600" dirty="0" err="1"/>
              <a:t>Relevant</a:t>
            </a:r>
            <a:r>
              <a:rPr lang="es-ES" sz="1600" dirty="0"/>
              <a:t> </a:t>
            </a:r>
            <a:r>
              <a:rPr lang="es-ES" sz="1600" dirty="0" err="1"/>
              <a:t>Words</a:t>
            </a:r>
            <a:endParaRPr lang="es-ES" sz="16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B1E299-CAB0-D623-E68F-B6A365F032B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160472" y="4520154"/>
            <a:ext cx="793669" cy="36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44E53F-D74D-AAE1-7BA9-9B8345EB524A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 flipV="1">
            <a:off x="8160472" y="5678089"/>
            <a:ext cx="793669" cy="7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D73AE2-EE84-6276-95AC-BA82DE78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9128">
            <a:off x="8302000" y="5671325"/>
            <a:ext cx="510614" cy="510614"/>
          </a:xfrm>
          <a:prstGeom prst="rect">
            <a:avLst/>
          </a:prstGeom>
        </p:spPr>
      </p:pic>
      <p:pic>
        <p:nvPicPr>
          <p:cNvPr id="54" name="Picture 5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5757C2-EE25-42EA-414E-49639BA39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8430">
            <a:off x="8354221" y="4664955"/>
            <a:ext cx="510614" cy="510614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503FCAE-20A0-3AAB-A3C4-EBDFCFBA8886}"/>
              </a:ext>
            </a:extLst>
          </p:cNvPr>
          <p:cNvSpPr/>
          <p:nvPr/>
        </p:nvSpPr>
        <p:spPr>
          <a:xfrm>
            <a:off x="201094" y="253739"/>
            <a:ext cx="1564850" cy="5184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Reddit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C678E-8491-D7E3-EF78-2585F35BCA44}"/>
              </a:ext>
            </a:extLst>
          </p:cNvPr>
          <p:cNvSpPr txBox="1"/>
          <p:nvPr/>
        </p:nvSpPr>
        <p:spPr>
          <a:xfrm>
            <a:off x="463465" y="2135564"/>
            <a:ext cx="104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comments</a:t>
            </a:r>
            <a:r>
              <a:rPr lang="es-ES" sz="1200" dirty="0"/>
              <a:t>, posts...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1E648BC-E270-F943-E37A-A95C95230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269" y="3129160"/>
            <a:ext cx="464563" cy="464563"/>
          </a:xfrm>
          <a:prstGeom prst="rect">
            <a:avLst/>
          </a:prstGeom>
        </p:spPr>
      </p:pic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674D68-63B1-B726-7B8B-3C5DA3ABD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8430">
            <a:off x="8354220" y="2573311"/>
            <a:ext cx="510614" cy="510614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DEC9DF-B016-3230-196B-EBE385B6B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1542">
            <a:off x="8038643" y="1828837"/>
            <a:ext cx="510614" cy="5106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FC1493F-E997-E8C0-BDB4-0E4F0521B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08" y="4086703"/>
            <a:ext cx="721754" cy="72175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589C302-7D3F-AB78-1B86-FB5E47FF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08" y="5264875"/>
            <a:ext cx="721754" cy="7217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794D530-CC3E-02B1-B3BF-A0FCE549B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74" y="1752918"/>
            <a:ext cx="721754" cy="72175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0F67A16-EB89-7AAB-1287-03C3F2315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8" y="674027"/>
            <a:ext cx="786353" cy="7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1F8682-4EAE-8314-D5AD-7F8E37B7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467544-B6E1-CF1E-7F97-7F30B4F3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9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E53BD83-286E-4664-239C-F18F8FA5C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F5C2DB-460A-9E27-E563-0C82F7E9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128761-5963-3092-FD44-1BF5D7F1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67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35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Widescreen</PresentationFormat>
  <Paragraphs>33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Calibri</vt:lpstr>
      <vt:lpstr>Corbel</vt:lpstr>
      <vt:lpstr>SketchLinesVTI</vt:lpstr>
      <vt:lpstr>Análisis de Sentimientos en Reddit</vt:lpstr>
      <vt:lpstr>PowerPoint Presentation</vt:lpstr>
      <vt:lpstr>Tecnologías Utilizadas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Semántica de MQTT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Sentimientos en Reddit</dc:title>
  <dc:creator>Alejandro Casanova Martín</dc:creator>
  <cp:lastModifiedBy>Alejandro Casanova Martín</cp:lastModifiedBy>
  <cp:revision>1</cp:revision>
  <dcterms:created xsi:type="dcterms:W3CDTF">2023-10-26T10:29:33Z</dcterms:created>
  <dcterms:modified xsi:type="dcterms:W3CDTF">2023-10-26T11:30:42Z</dcterms:modified>
</cp:coreProperties>
</file>