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27ED7-8F3C-453A-AA81-66BE7B1C1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 de análisis de imágenes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11358-1BD5-44DC-A88B-4289BEE56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4870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Robótica y percepción computacional</a:t>
            </a:r>
          </a:p>
          <a:p>
            <a:endParaRPr lang="es-ES" dirty="0"/>
          </a:p>
          <a:p>
            <a:r>
              <a:rPr lang="pt-BR" dirty="0"/>
              <a:t>Alejandro Cobo Cabornero, 150333</a:t>
            </a:r>
          </a:p>
          <a:p>
            <a:r>
              <a:rPr lang="pt-BR" dirty="0"/>
              <a:t>Facundo Navarro </a:t>
            </a:r>
            <a:r>
              <a:rPr lang="pt-BR" dirty="0" err="1"/>
              <a:t>Olivera</a:t>
            </a:r>
            <a:r>
              <a:rPr lang="pt-BR" dirty="0"/>
              <a:t>, 140213</a:t>
            </a:r>
          </a:p>
          <a:p>
            <a:r>
              <a:rPr lang="pt-BR" dirty="0"/>
              <a:t>Diego Sánchez </a:t>
            </a:r>
            <a:r>
              <a:rPr lang="pt-BR" dirty="0" err="1"/>
              <a:t>Lizuain</a:t>
            </a:r>
            <a:r>
              <a:rPr lang="pt-BR" dirty="0"/>
              <a:t>, 150072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0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8CA1E-D2C0-4725-A6A7-74BCE0D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Suposiciones/simplificaciones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471A6-21E8-45C5-AF09-9423368B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Las líneas son infinitas (nunca se cortan en medio de la imagen).</a:t>
            </a:r>
          </a:p>
          <a:p>
            <a:r>
              <a:rPr lang="es-ES" sz="2000" dirty="0"/>
              <a:t>En una imagen no se pueden ver segmentos futuros o pasados del trazado.</a:t>
            </a:r>
          </a:p>
          <a:p>
            <a:r>
              <a:rPr lang="es-ES" sz="2000" dirty="0"/>
              <a:t>En una línea sin cruces la entrada está determinada por la parte inferior (con mayor coordenada Y en la imagen).</a:t>
            </a:r>
          </a:p>
          <a:p>
            <a:r>
              <a:rPr lang="es-ES" sz="2000" dirty="0"/>
              <a:t>En un cruce no habrá ninguna marca aparte de la flecha.</a:t>
            </a:r>
          </a:p>
          <a:p>
            <a:r>
              <a:rPr lang="es-ES" sz="2000" dirty="0"/>
              <a:t>No habrá más de dos contornos convexos que se correspondan con la línea.</a:t>
            </a:r>
          </a:p>
        </p:txBody>
      </p:sp>
    </p:spTree>
    <p:extLst>
      <p:ext uri="{BB962C8B-B14F-4D97-AF65-F5344CB8AC3E}">
        <p14:creationId xmlns:p14="http://schemas.microsoft.com/office/powerpoint/2010/main" val="408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DB48A-C497-486F-8EA3-94EFF544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Algoritmo de análisis de imagen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EFF70-87D5-4B7F-9B7C-88E437B1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2.1 Clasificación de escenas</a:t>
            </a:r>
          </a:p>
          <a:p>
            <a:pPr lvl="1"/>
            <a:r>
              <a:rPr lang="es-ES" sz="2400" dirty="0"/>
              <a:t>Se calculan los agujeros del cierre convexo.</a:t>
            </a:r>
          </a:p>
          <a:p>
            <a:pPr lvl="2"/>
            <a:r>
              <a:rPr lang="es-ES" sz="2400" dirty="0"/>
              <a:t>Si no hay agujeros, es una </a:t>
            </a:r>
            <a:r>
              <a:rPr lang="es-ES" sz="2400" b="1" dirty="0"/>
              <a:t>línea</a:t>
            </a:r>
            <a:r>
              <a:rPr lang="es-ES" sz="2400" dirty="0"/>
              <a:t>.</a:t>
            </a:r>
          </a:p>
          <a:p>
            <a:pPr lvl="2"/>
            <a:r>
              <a:rPr lang="es-ES" sz="2400" dirty="0"/>
              <a:t>Si hay un agujero, es una </a:t>
            </a:r>
            <a:r>
              <a:rPr lang="es-ES" sz="2400" b="1" dirty="0"/>
              <a:t>curva</a:t>
            </a:r>
            <a:r>
              <a:rPr lang="es-ES" sz="2400" dirty="0"/>
              <a:t>.</a:t>
            </a:r>
          </a:p>
          <a:p>
            <a:pPr lvl="2"/>
            <a:r>
              <a:rPr lang="es-ES" sz="2400" dirty="0"/>
              <a:t>Si hay dos o tres agujeros, es un </a:t>
            </a:r>
            <a:r>
              <a:rPr lang="es-ES" sz="2400" b="1" dirty="0"/>
              <a:t>cruce con dos salidas</a:t>
            </a:r>
            <a:r>
              <a:rPr lang="es-ES" sz="2400" dirty="0"/>
              <a:t>.</a:t>
            </a:r>
          </a:p>
          <a:p>
            <a:pPr lvl="2"/>
            <a:r>
              <a:rPr lang="es-ES" sz="2400" dirty="0"/>
              <a:t>Si hay cuatro agujeros, es un </a:t>
            </a:r>
            <a:r>
              <a:rPr lang="es-ES" sz="2400" b="1" dirty="0"/>
              <a:t>cruce con tres salidas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07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4A2ED-9782-4A53-ACB3-4311359E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sz="3200"/>
              <a:t>Orientación de la curva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5A97-AB6E-45C9-85A2-61647380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Se calcula el área signada de los tres puntos que definen el agujero (</a:t>
            </a:r>
            <a:r>
              <a:rPr lang="es-ES" sz="2000" i="1" dirty="0" err="1">
                <a:solidFill>
                  <a:srgbClr val="000000"/>
                </a:solidFill>
              </a:rPr>
              <a:t>init</a:t>
            </a:r>
            <a:r>
              <a:rPr lang="es-ES" sz="2000" dirty="0">
                <a:solidFill>
                  <a:srgbClr val="000000"/>
                </a:solidFill>
              </a:rPr>
              <a:t>, </a:t>
            </a:r>
            <a:r>
              <a:rPr lang="es-ES" sz="2000" i="1" dirty="0" err="1">
                <a:solidFill>
                  <a:srgbClr val="000000"/>
                </a:solidFill>
              </a:rPr>
              <a:t>mid</a:t>
            </a:r>
            <a:r>
              <a:rPr lang="es-ES" sz="2000" dirty="0">
                <a:solidFill>
                  <a:srgbClr val="000000"/>
                </a:solidFill>
              </a:rPr>
              <a:t> y </a:t>
            </a:r>
            <a:r>
              <a:rPr lang="es-ES" sz="2000" i="1" dirty="0" err="1">
                <a:solidFill>
                  <a:srgbClr val="000000"/>
                </a:solidFill>
              </a:rPr>
              <a:t>end</a:t>
            </a:r>
            <a:r>
              <a:rPr lang="es-ES" sz="2000" dirty="0">
                <a:solidFill>
                  <a:srgbClr val="000000"/>
                </a:solidFill>
              </a:rPr>
              <a:t>).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Si el área es negativa, es un cruce hacia la derecha.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En caso contrario, es un cruce hacia la izquierda.</a:t>
            </a:r>
          </a:p>
          <a:p>
            <a:endParaRPr lang="es-ES" sz="1600" dirty="0">
              <a:solidFill>
                <a:srgbClr val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56F75F-5125-4CD5-8C07-61CE78B2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849680"/>
            <a:ext cx="5451627" cy="22896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E0CE45-46F9-49D2-A535-E191171CB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562664"/>
            <a:ext cx="5451627" cy="22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362AB-AB56-4702-B725-A484F5C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Algoritmo de análisis de imagen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AFE60-E8D6-44F3-9BDA-C2D032E1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2.2 Entradas y salidas</a:t>
            </a:r>
          </a:p>
          <a:p>
            <a:pPr lvl="1"/>
            <a:r>
              <a:rPr lang="es-ES" sz="2200" dirty="0"/>
              <a:t>En una </a:t>
            </a:r>
            <a:r>
              <a:rPr lang="es-ES" sz="2200" b="1" dirty="0"/>
              <a:t>línea sin cruces</a:t>
            </a:r>
            <a:r>
              <a:rPr lang="es-ES" sz="2200" dirty="0"/>
              <a:t>, la entrada está definida por los puntos que están en el margen de la imagen y tienen mayor coordenada Y.</a:t>
            </a:r>
          </a:p>
          <a:p>
            <a:pPr lvl="1"/>
            <a:r>
              <a:rPr lang="es-ES" sz="2200" dirty="0"/>
              <a:t>En un </a:t>
            </a:r>
            <a:r>
              <a:rPr lang="es-ES" sz="2200" b="1" dirty="0"/>
              <a:t>cruce</a:t>
            </a:r>
            <a:r>
              <a:rPr lang="es-ES" sz="2200" dirty="0"/>
              <a:t>, la entrada es igual que en una línea sin cruces y la salida la determina la flecha.</a:t>
            </a:r>
          </a:p>
        </p:txBody>
      </p:sp>
    </p:spTree>
    <p:extLst>
      <p:ext uri="{BB962C8B-B14F-4D97-AF65-F5344CB8AC3E}">
        <p14:creationId xmlns:p14="http://schemas.microsoft.com/office/powerpoint/2010/main" val="237458722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278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Algoritmo de análisis de imágenes</vt:lpstr>
      <vt:lpstr>1. Suposiciones/simplificaciones del problema</vt:lpstr>
      <vt:lpstr>2. Algoritmo de análisis de imagen </vt:lpstr>
      <vt:lpstr>Orientación de la curva</vt:lpstr>
      <vt:lpstr>2. Algoritmo de análisis de imagen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análisis de imágenes</dc:title>
  <dc:creator>alejandro.cobo.cabornero@alumnos.upm.es</dc:creator>
  <cp:lastModifiedBy>alejandro.cobo.cabornero@alumnos.upm.es</cp:lastModifiedBy>
  <cp:revision>22</cp:revision>
  <dcterms:created xsi:type="dcterms:W3CDTF">2019-03-31T21:35:31Z</dcterms:created>
  <dcterms:modified xsi:type="dcterms:W3CDTF">2019-04-01T21:39:02Z</dcterms:modified>
</cp:coreProperties>
</file>