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27ED7-8F3C-453A-AA81-66BE7B1C12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Algoritmo de segmentación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11358-1BD5-44DC-A88B-4289BEE56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84870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Robótica y percepción computacional</a:t>
            </a:r>
          </a:p>
          <a:p>
            <a:endParaRPr lang="es-ES" dirty="0"/>
          </a:p>
          <a:p>
            <a:r>
              <a:rPr lang="pt-BR" dirty="0"/>
              <a:t>Alejandro Cobo Cabornero, 150333</a:t>
            </a:r>
          </a:p>
          <a:p>
            <a:r>
              <a:rPr lang="pt-BR" dirty="0"/>
              <a:t>Facundo Navarro </a:t>
            </a:r>
            <a:r>
              <a:rPr lang="pt-BR" dirty="0" err="1"/>
              <a:t>Olivera</a:t>
            </a:r>
            <a:r>
              <a:rPr lang="pt-BR" dirty="0"/>
              <a:t>, 140213</a:t>
            </a:r>
          </a:p>
          <a:p>
            <a:r>
              <a:rPr lang="pt-BR" dirty="0"/>
              <a:t>Diego Sánchez </a:t>
            </a:r>
            <a:r>
              <a:rPr lang="pt-BR" dirty="0" err="1"/>
              <a:t>Lizuain</a:t>
            </a:r>
            <a:r>
              <a:rPr lang="pt-BR" dirty="0"/>
              <a:t>, 150072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807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E26C2-A3B9-44BE-A214-12DCFBAC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C3712A-6CF0-4605-875E-9E91441A9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Entrenamiento:</a:t>
            </a:r>
          </a:p>
          <a:p>
            <a:pPr lvl="1"/>
            <a:r>
              <a:rPr lang="es-ES" dirty="0"/>
              <a:t>Se calculan los centroides de las clases y se almacenan en una variable interna.</a:t>
            </a:r>
          </a:p>
          <a:p>
            <a:pPr lvl="1"/>
            <a:r>
              <a:rPr lang="es-ES" dirty="0"/>
              <a:t>El cálculo se realiza con la media de los valores RGB de cada píxel de los datos de entrenamiento.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DC6E8B-4309-42FB-8FE7-95B1F6879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737" y="4022411"/>
            <a:ext cx="66103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3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99825-0C7F-4622-A9A9-65EB776F3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7215F8-1107-43AE-9479-1B407306F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Segmentación:</a:t>
            </a:r>
          </a:p>
          <a:p>
            <a:pPr lvl="1"/>
            <a:r>
              <a:rPr lang="es-ES" dirty="0"/>
              <a:t>Se calcula la distancia euclídea entre los datos de entrada y los centroides de las clases.</a:t>
            </a:r>
          </a:p>
          <a:p>
            <a:pPr lvl="1"/>
            <a:r>
              <a:rPr lang="es-ES" dirty="0"/>
              <a:t>Los datos de entrada pueden estar en formato RGB normalizado, lo que reduce el error al clasificar los píxeles.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2F2D31-5B07-4ED0-BB63-E7FF2CD85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463" y="4022411"/>
            <a:ext cx="52673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7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CDB3F-841B-44F9-91E9-3FA6E818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Explicación del código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9FF3CC-ABEB-4D95-AD34-A1D75C18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Entrenamiento:</a:t>
            </a:r>
          </a:p>
          <a:p>
            <a:pPr lvl="1"/>
            <a:r>
              <a:rPr lang="es-ES" dirty="0"/>
              <a:t>Los centroides se almacenan en un array de </a:t>
            </a:r>
            <a:r>
              <a:rPr lang="es-ES" i="1" dirty="0"/>
              <a:t>numpy</a:t>
            </a:r>
            <a:r>
              <a:rPr lang="es-ES" dirty="0"/>
              <a:t>. Por cada clase, se calcula la media de los datos correspondientes y se almacena en la posición del array correspondiente.</a:t>
            </a:r>
          </a:p>
          <a:p>
            <a:endParaRPr lang="es-ES" i="1" dirty="0"/>
          </a:p>
          <a:p>
            <a:r>
              <a:rPr lang="es-ES" dirty="0"/>
              <a:t>Segmentación:</a:t>
            </a:r>
          </a:p>
          <a:p>
            <a:pPr lvl="1"/>
            <a:r>
              <a:rPr lang="es-ES" dirty="0"/>
              <a:t>El método </a:t>
            </a:r>
            <a:r>
              <a:rPr lang="es-ES" i="1" dirty="0" err="1"/>
              <a:t>predict</a:t>
            </a:r>
            <a:r>
              <a:rPr lang="es-ES" dirty="0"/>
              <a:t> devuelve un array </a:t>
            </a:r>
            <a:r>
              <a:rPr lang="es-ES" i="1" dirty="0"/>
              <a:t>numpy</a:t>
            </a:r>
            <a:r>
              <a:rPr lang="es-ES" dirty="0"/>
              <a:t> con las distancias de cada píxel a cada una de las clases. Para ello se calcula la fórmula de la distancia euclídea en formato matricial. Devuelve un valor menor si la distancia entre el píxel y la clase es mayor.</a:t>
            </a:r>
          </a:p>
          <a:p>
            <a:pPr lvl="1"/>
            <a:r>
              <a:rPr lang="es-ES" dirty="0"/>
              <a:t>El método </a:t>
            </a:r>
            <a:r>
              <a:rPr lang="es-ES" i="1" dirty="0"/>
              <a:t>segmenta</a:t>
            </a:r>
            <a:r>
              <a:rPr lang="es-ES" dirty="0"/>
              <a:t> devuelve un array </a:t>
            </a:r>
            <a:r>
              <a:rPr lang="es-ES" i="1" dirty="0"/>
              <a:t>numpy</a:t>
            </a:r>
            <a:r>
              <a:rPr lang="es-ES" dirty="0"/>
              <a:t> con la estimación de la clase de cada píxel. Para ello toma la mayor distancia de entre cada píxel a cada clase.</a:t>
            </a:r>
          </a:p>
        </p:txBody>
      </p:sp>
    </p:spTree>
    <p:extLst>
      <p:ext uri="{BB962C8B-B14F-4D97-AF65-F5344CB8AC3E}">
        <p14:creationId xmlns:p14="http://schemas.microsoft.com/office/powerpoint/2010/main" val="324641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33F4D-0376-48E3-BD96-17EA465F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Tiempos de ejecución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FB904E-1A7C-4541-8B6D-949F58E24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Tiempo de entrenamiento:</a:t>
            </a:r>
          </a:p>
          <a:p>
            <a:pPr lvl="1"/>
            <a:r>
              <a:rPr lang="es-ES" dirty="0"/>
              <a:t>2,23 milisegundos.</a:t>
            </a:r>
          </a:p>
          <a:p>
            <a:r>
              <a:rPr lang="es-ES" dirty="0"/>
              <a:t>Tiempo de normalización + segmentación de una imagen:</a:t>
            </a:r>
          </a:p>
          <a:p>
            <a:pPr lvl="1"/>
            <a:r>
              <a:rPr lang="es-ES" dirty="0"/>
              <a:t> 70,48 milisegundos.</a:t>
            </a:r>
          </a:p>
        </p:txBody>
      </p:sp>
    </p:spTree>
    <p:extLst>
      <p:ext uri="{BB962C8B-B14F-4D97-AF65-F5344CB8AC3E}">
        <p14:creationId xmlns:p14="http://schemas.microsoft.com/office/powerpoint/2010/main" val="106987360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</TotalTime>
  <Words>247</Words>
  <Application>Microsoft Office PowerPoint</Application>
  <PresentationFormat>Panorámica</PresentationFormat>
  <Paragraphs>29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Espiral</vt:lpstr>
      <vt:lpstr>Algoritmo de segmentación</vt:lpstr>
      <vt:lpstr>Solución propuesta</vt:lpstr>
      <vt:lpstr>Solución propuesta</vt:lpstr>
      <vt:lpstr>Explicación del código Python</vt:lpstr>
      <vt:lpstr>Tiempos de ejecución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segmentación</dc:title>
  <dc:creator>alejandro.cobo.cabornero@alumnos.upm.es</dc:creator>
  <cp:lastModifiedBy>alejandro.cobo.cabornero@alumnos.upm.es</cp:lastModifiedBy>
  <cp:revision>4</cp:revision>
  <dcterms:created xsi:type="dcterms:W3CDTF">2019-03-11T22:18:38Z</dcterms:created>
  <dcterms:modified xsi:type="dcterms:W3CDTF">2019-03-11T22:45:02Z</dcterms:modified>
</cp:coreProperties>
</file>