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B461E-1F9F-4450-A64F-7D7A935B0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1B243A-4B16-458C-B3F0-80CAF38C0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82AD08-D3B9-4FCC-A6C9-E2F9DE03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C5DC-5139-4086-A490-90E292E0B328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07C912-1DA0-4A2E-B230-75050FE0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327822-B28D-4EE0-9308-2AE00E9B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EA4E-E01A-4E63-AA75-DF2F038CDD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420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C21FF-3733-4EE8-8F5A-C8552F0A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6E16E3-7519-4DF3-B139-9E13D349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ABA7F3-69A0-435F-9C41-32D7945F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C5DC-5139-4086-A490-90E292E0B328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E6319F-231E-4A53-ADE1-4E048E0D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235E47-4E12-46D4-A592-50637470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EA4E-E01A-4E63-AA75-DF2F038CDD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34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FFF98F-D760-473D-811E-44D1DE253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51646B-742B-465A-9D99-9B40C1647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038F9B-6834-459A-A12D-74086FDA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C5DC-5139-4086-A490-90E292E0B328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3A65E-B27C-4CE5-B3FD-53F7E6B9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6B5624-F734-414E-9280-4D9A7983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EA4E-E01A-4E63-AA75-DF2F038CDD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66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41267-B1BF-4AB4-8CA6-442A971B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924C9F-6DC2-40B3-841C-071B25E7F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4E3E6F-9E75-432B-9A88-F5C11090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C5DC-5139-4086-A490-90E292E0B328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E6EC11-5A0A-435C-A0AF-8A330417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000102-C23C-49CD-A705-E0E9353D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EA4E-E01A-4E63-AA75-DF2F038CDD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151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BBBD9-F033-4D0A-A1E4-22C22443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5BB366-2386-4CAA-92DB-BE0F4D455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836F96-8D84-4D08-BEA3-668F58C4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C5DC-5139-4086-A490-90E292E0B328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C48C10-37CD-400E-9591-87912835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CF2CE8-3EF6-443B-A1EF-D820804C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EA4E-E01A-4E63-AA75-DF2F038CDD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594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41DF2-91FD-4900-9E02-7C92BE84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8577FA-74B0-41A2-8B58-E5391DA6F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D15491-1866-4E54-8882-4655C7245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027B28-013C-40F4-8674-18230C95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C5DC-5139-4086-A490-90E292E0B328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D0932B-D544-4202-88EF-6BF6FE94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00AAC6-B0BF-4920-9E96-5D75D614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EA4E-E01A-4E63-AA75-DF2F038CDD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326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966F6-75B0-44F9-A240-2387A844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CCBB07-8A1E-418B-8FF4-5131671A7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61B09A-EBB0-420A-B7D7-8A9966925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20F091-E480-4BB7-A6FF-134A42B57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24FB60-E3D7-417D-B094-4E00D17B1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A745B1-88BB-4050-A0F1-B90D351B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C5DC-5139-4086-A490-90E292E0B328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F1A1F30-C5E6-4D6B-8A81-848C1AD8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2837FD-B48A-41B3-A3FE-934E53E7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EA4E-E01A-4E63-AA75-DF2F038CDD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75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E4C96-F6D6-4049-B652-37A4C025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079B7E-A5B9-4DA6-BCF2-F78BC095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C5DC-5139-4086-A490-90E292E0B328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7011C9-EC38-46C4-891D-577D6050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F7C20C-3431-4157-ACC3-5F9E236F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EA4E-E01A-4E63-AA75-DF2F038CDD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46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21FBDB-F647-4ABB-9557-7BBB3F33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C5DC-5139-4086-A490-90E292E0B328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6DC0A1-55FB-4904-94ED-E138B1BE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B84EB5-6222-4AAA-AB44-8519F9BF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EA4E-E01A-4E63-AA75-DF2F038CDD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393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E1EDC-6146-4AC3-82EA-081B255D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DDC574-DE39-4B77-805F-90B1FDBE4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E05DDF-A03C-45C1-9F0F-B2733A460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94A3AC-3412-4898-B6DA-DBB0DBE7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C5DC-5139-4086-A490-90E292E0B328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3845F3-7BB9-4809-A6B9-7B3BE29E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C859F4-C87D-4D65-BFEC-B30B4913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EA4E-E01A-4E63-AA75-DF2F038CDD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382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13E9F-1035-4748-8BAC-E3E0FDDE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609EB3-EBDC-4930-B7E1-23C814D3F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533C86-7044-4C83-A30D-7412AE4D7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7500A0-A272-40D2-A2B8-E46A2625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C5DC-5139-4086-A490-90E292E0B328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B1936E-8B42-444D-9F0D-4C778B5C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2DC55C-EF04-43C2-953E-EE21C81D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5EA4E-E01A-4E63-AA75-DF2F038CDD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990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AF1A63-B07C-41B1-A751-C5F0D9C8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1887CC-91EB-4F0E-B1A1-4585EFB0A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C175FE-5DE3-4998-BF6B-78AB823AA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C5DC-5139-4086-A490-90E292E0B328}" type="datetimeFigureOut">
              <a:rPr lang="es-MX" smtClean="0"/>
              <a:t>03/12/2020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F84E60-4B8E-4580-B494-FC26E1773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6C74E2-7432-4B81-BBFA-4EBAE1610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5EA4E-E01A-4E63-AA75-DF2F038CDD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495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ACD8A-D4C9-4C9C-8ED4-D7F212539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C291A9-8A6E-4F61-89EE-A91B0C570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9E2259-D854-4872-82A8-AE648872B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695FACC-6993-4FF1-AC08-5B13CE424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40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16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jonyalex</dc:creator>
  <cp:lastModifiedBy>jonyalex</cp:lastModifiedBy>
  <cp:revision>2</cp:revision>
  <dcterms:created xsi:type="dcterms:W3CDTF">2020-12-03T18:10:37Z</dcterms:created>
  <dcterms:modified xsi:type="dcterms:W3CDTF">2020-12-04T02:55:26Z</dcterms:modified>
</cp:coreProperties>
</file>