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C67ED-F815-4CB6-8715-0FF0230D118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687118679342934"/>
          <c:y val="1.0901800359364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Costs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24093506048182842"/>
                  <c:y val="-5.7705890371495608E-2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5466964090476"/>
                      <c:h val="6.5263670771809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B20-41DA-9CB2-E92D299B099E}"/>
                </c:ext>
              </c:extLst>
            </c:dLbl>
            <c:dLbl>
              <c:idx val="1"/>
              <c:layout>
                <c:manualLayout>
                  <c:x val="-3.6186869068886636E-2"/>
                  <c:y val="7.5560464131703364E-2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83560595746122"/>
                      <c:h val="0.108342091971364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B20-41DA-9CB2-E92D299B099E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Projected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 formatCode="&quot;$&quot;#,##0">
                  <c:v>33076689</c:v>
                </c:pt>
                <c:pt idx="1">
                  <c:v>26927400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20-41DA-9CB2-E92D299B09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1310239"/>
        <c:axId val="471310655"/>
      </c:lineChart>
      <c:catAx>
        <c:axId val="4713102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10655"/>
        <c:crosses val="autoZero"/>
        <c:auto val="1"/>
        <c:lblAlgn val="ctr"/>
        <c:lblOffset val="100"/>
        <c:noMultiLvlLbl val="0"/>
      </c:catAx>
      <c:valAx>
        <c:axId val="4713106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1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Gross Revenue </c:v>
                </c:pt>
                <c:pt idx="1">
                  <c:v>Total Costs</c:v>
                </c:pt>
                <c:pt idx="2">
                  <c:v>Net Revenue 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59698133.909999885</c:v>
                </c:pt>
                <c:pt idx="1">
                  <c:v>33076688.639999934</c:v>
                </c:pt>
                <c:pt idx="2" formatCode="&quot;$&quot;#,##0_);[Red]\(&quot;$&quot;#,##0\)">
                  <c:v>26621445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7-4C43-8A72-E768C08622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Gross Revenue </c:v>
                </c:pt>
                <c:pt idx="1">
                  <c:v>Total Costs</c:v>
                </c:pt>
                <c:pt idx="2">
                  <c:v>Net Revenue 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71301737.389009625</c:v>
                </c:pt>
                <c:pt idx="1">
                  <c:v>30293325.159309167</c:v>
                </c:pt>
                <c:pt idx="2">
                  <c:v>41008412.229700461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7-4C43-8A72-E768C0862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764296207"/>
        <c:axId val="764312847"/>
      </c:barChart>
      <c:catAx>
        <c:axId val="76429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312847"/>
        <c:crosses val="autoZero"/>
        <c:auto val="1"/>
        <c:lblAlgn val="ctr"/>
        <c:lblOffset val="100"/>
        <c:noMultiLvlLbl val="0"/>
      </c:catAx>
      <c:valAx>
        <c:axId val="764312847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296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015BB-A0AA-408A-A8D0-3E4C0F971F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DEFAB55-763A-4638-94A2-267C06D1E36C}">
      <dgm:prSet/>
      <dgm:spPr/>
      <dgm:t>
        <a:bodyPr/>
        <a:lstStyle/>
        <a:p>
          <a:r>
            <a:rPr lang="en-US"/>
            <a:t>Net Revenue: $26,621,445</a:t>
          </a:r>
        </a:p>
      </dgm:t>
    </dgm:pt>
    <dgm:pt modelId="{A6FE6764-0A8F-4440-AA31-4D8A66C457BB}" type="parTrans" cxnId="{A92585F5-62E9-46A5-B21A-9AF8C2118E1B}">
      <dgm:prSet/>
      <dgm:spPr/>
      <dgm:t>
        <a:bodyPr/>
        <a:lstStyle/>
        <a:p>
          <a:endParaRPr lang="en-US"/>
        </a:p>
      </dgm:t>
    </dgm:pt>
    <dgm:pt modelId="{C18AEB24-1095-43F6-A081-C0F1E6B47AC7}" type="sibTrans" cxnId="{A92585F5-62E9-46A5-B21A-9AF8C2118E1B}">
      <dgm:prSet/>
      <dgm:spPr/>
      <dgm:t>
        <a:bodyPr/>
        <a:lstStyle/>
        <a:p>
          <a:endParaRPr lang="en-US"/>
        </a:p>
      </dgm:t>
    </dgm:pt>
    <dgm:pt modelId="{866FC614-CBA6-49BF-B9C2-E7D84545E268}">
      <dgm:prSet/>
      <dgm:spPr/>
      <dgm:t>
        <a:bodyPr/>
        <a:lstStyle/>
        <a:p>
          <a:r>
            <a:rPr lang="en-US"/>
            <a:t>Number of Cars: 4000</a:t>
          </a:r>
        </a:p>
      </dgm:t>
    </dgm:pt>
    <dgm:pt modelId="{B3A9877F-1244-4F30-8522-714182B1BD73}" type="parTrans" cxnId="{24B78C1F-C411-4764-A909-F1BDF64A3E60}">
      <dgm:prSet/>
      <dgm:spPr/>
      <dgm:t>
        <a:bodyPr/>
        <a:lstStyle/>
        <a:p>
          <a:endParaRPr lang="en-US"/>
        </a:p>
      </dgm:t>
    </dgm:pt>
    <dgm:pt modelId="{EFD6F503-37A0-4279-A4E1-1E8E95838C44}" type="sibTrans" cxnId="{24B78C1F-C411-4764-A909-F1BDF64A3E60}">
      <dgm:prSet/>
      <dgm:spPr/>
      <dgm:t>
        <a:bodyPr/>
        <a:lstStyle/>
        <a:p>
          <a:endParaRPr lang="en-US"/>
        </a:p>
      </dgm:t>
    </dgm:pt>
    <dgm:pt modelId="{9E5BC83D-7F95-4B36-969A-4DC18A20434F}">
      <dgm:prSet/>
      <dgm:spPr/>
      <dgm:t>
        <a:bodyPr/>
        <a:lstStyle/>
        <a:p>
          <a:r>
            <a:rPr lang="en-US"/>
            <a:t>Number of branches: 50</a:t>
          </a:r>
        </a:p>
      </dgm:t>
    </dgm:pt>
    <dgm:pt modelId="{E3736A3E-FAA9-4ED9-9640-5AEB2A556D3E}" type="parTrans" cxnId="{B5CCD8AE-B040-44F5-A13B-A65143C6EA88}">
      <dgm:prSet/>
      <dgm:spPr/>
      <dgm:t>
        <a:bodyPr/>
        <a:lstStyle/>
        <a:p>
          <a:endParaRPr lang="en-US"/>
        </a:p>
      </dgm:t>
    </dgm:pt>
    <dgm:pt modelId="{D7B4B918-8448-4173-84B7-80B981B6A80F}" type="sibTrans" cxnId="{B5CCD8AE-B040-44F5-A13B-A65143C6EA88}">
      <dgm:prSet/>
      <dgm:spPr/>
      <dgm:t>
        <a:bodyPr/>
        <a:lstStyle/>
        <a:p>
          <a:endParaRPr lang="en-US"/>
        </a:p>
      </dgm:t>
    </dgm:pt>
    <dgm:pt modelId="{8A4D8E3F-7DCD-49C1-9D0B-9BB8C2F27FF8}" type="pres">
      <dgm:prSet presAssocID="{C52015BB-A0AA-408A-A8D0-3E4C0F971F18}" presName="root" presStyleCnt="0">
        <dgm:presLayoutVars>
          <dgm:dir/>
          <dgm:resizeHandles val="exact"/>
        </dgm:presLayoutVars>
      </dgm:prSet>
      <dgm:spPr/>
    </dgm:pt>
    <dgm:pt modelId="{F12D0E1A-9A15-4BFC-8481-C801CB7937F4}" type="pres">
      <dgm:prSet presAssocID="{1DEFAB55-763A-4638-94A2-267C06D1E36C}" presName="compNode" presStyleCnt="0"/>
      <dgm:spPr/>
    </dgm:pt>
    <dgm:pt modelId="{D8D3E433-BF58-44E5-9737-8D5C379B6B18}" type="pres">
      <dgm:prSet presAssocID="{1DEFAB55-763A-4638-94A2-267C06D1E3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F6FA694-9FF5-4DB2-8C25-2EAA8B3E46D6}" type="pres">
      <dgm:prSet presAssocID="{1DEFAB55-763A-4638-94A2-267C06D1E36C}" presName="spaceRect" presStyleCnt="0"/>
      <dgm:spPr/>
    </dgm:pt>
    <dgm:pt modelId="{5DF67CB5-4C04-4852-B95F-0350EC71A46F}" type="pres">
      <dgm:prSet presAssocID="{1DEFAB55-763A-4638-94A2-267C06D1E36C}" presName="textRect" presStyleLbl="revTx" presStyleIdx="0" presStyleCnt="3">
        <dgm:presLayoutVars>
          <dgm:chMax val="1"/>
          <dgm:chPref val="1"/>
        </dgm:presLayoutVars>
      </dgm:prSet>
      <dgm:spPr/>
    </dgm:pt>
    <dgm:pt modelId="{CFD517C9-618A-45C9-9EE3-26D032D79E54}" type="pres">
      <dgm:prSet presAssocID="{C18AEB24-1095-43F6-A081-C0F1E6B47AC7}" presName="sibTrans" presStyleCnt="0"/>
      <dgm:spPr/>
    </dgm:pt>
    <dgm:pt modelId="{4D46A3AC-3A33-4681-9DCD-60F5539F4A7C}" type="pres">
      <dgm:prSet presAssocID="{866FC614-CBA6-49BF-B9C2-E7D84545E268}" presName="compNode" presStyleCnt="0"/>
      <dgm:spPr/>
    </dgm:pt>
    <dgm:pt modelId="{D11F5F2F-0308-4149-9CC2-E1013B7B04BC}" type="pres">
      <dgm:prSet presAssocID="{866FC614-CBA6-49BF-B9C2-E7D84545E2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D91E372-F634-481C-938C-CD1E0A0509AC}" type="pres">
      <dgm:prSet presAssocID="{866FC614-CBA6-49BF-B9C2-E7D84545E268}" presName="spaceRect" presStyleCnt="0"/>
      <dgm:spPr/>
    </dgm:pt>
    <dgm:pt modelId="{CE9FC260-3E0D-4490-86F0-53B543D70547}" type="pres">
      <dgm:prSet presAssocID="{866FC614-CBA6-49BF-B9C2-E7D84545E268}" presName="textRect" presStyleLbl="revTx" presStyleIdx="1" presStyleCnt="3">
        <dgm:presLayoutVars>
          <dgm:chMax val="1"/>
          <dgm:chPref val="1"/>
        </dgm:presLayoutVars>
      </dgm:prSet>
      <dgm:spPr/>
    </dgm:pt>
    <dgm:pt modelId="{950E58F5-C38F-4D80-8998-9FD110117CE1}" type="pres">
      <dgm:prSet presAssocID="{EFD6F503-37A0-4279-A4E1-1E8E95838C44}" presName="sibTrans" presStyleCnt="0"/>
      <dgm:spPr/>
    </dgm:pt>
    <dgm:pt modelId="{3679ADD3-1478-4784-9A5B-A815A5578E4F}" type="pres">
      <dgm:prSet presAssocID="{9E5BC83D-7F95-4B36-969A-4DC18A20434F}" presName="compNode" presStyleCnt="0"/>
      <dgm:spPr/>
    </dgm:pt>
    <dgm:pt modelId="{1DB6FA4D-EC97-415D-A976-17E059559C59}" type="pres">
      <dgm:prSet presAssocID="{9E5BC83D-7F95-4B36-969A-4DC18A2043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9A0BF4-1775-4C01-806A-3637E489EA10}" type="pres">
      <dgm:prSet presAssocID="{9E5BC83D-7F95-4B36-969A-4DC18A20434F}" presName="spaceRect" presStyleCnt="0"/>
      <dgm:spPr/>
    </dgm:pt>
    <dgm:pt modelId="{D292F2C7-EA62-4373-9F92-2CFC2B35C14C}" type="pres">
      <dgm:prSet presAssocID="{9E5BC83D-7F95-4B36-969A-4DC18A2043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B78C1F-C411-4764-A909-F1BDF64A3E60}" srcId="{C52015BB-A0AA-408A-A8D0-3E4C0F971F18}" destId="{866FC614-CBA6-49BF-B9C2-E7D84545E268}" srcOrd="1" destOrd="0" parTransId="{B3A9877F-1244-4F30-8522-714182B1BD73}" sibTransId="{EFD6F503-37A0-4279-A4E1-1E8E95838C44}"/>
    <dgm:cxn modelId="{A9350741-53D8-44E5-8869-0C77A60E7F1B}" type="presOf" srcId="{C52015BB-A0AA-408A-A8D0-3E4C0F971F18}" destId="{8A4D8E3F-7DCD-49C1-9D0B-9BB8C2F27FF8}" srcOrd="0" destOrd="0" presId="urn:microsoft.com/office/officeart/2018/2/layout/IconLabelList"/>
    <dgm:cxn modelId="{C2391770-6D5A-4723-93BB-C9355FAF5969}" type="presOf" srcId="{1DEFAB55-763A-4638-94A2-267C06D1E36C}" destId="{5DF67CB5-4C04-4852-B95F-0350EC71A46F}" srcOrd="0" destOrd="0" presId="urn:microsoft.com/office/officeart/2018/2/layout/IconLabelList"/>
    <dgm:cxn modelId="{CB8FB07C-99A8-49B8-9A82-181FD06F9B36}" type="presOf" srcId="{866FC614-CBA6-49BF-B9C2-E7D84545E268}" destId="{CE9FC260-3E0D-4490-86F0-53B543D70547}" srcOrd="0" destOrd="0" presId="urn:microsoft.com/office/officeart/2018/2/layout/IconLabelList"/>
    <dgm:cxn modelId="{B5CCD8AE-B040-44F5-A13B-A65143C6EA88}" srcId="{C52015BB-A0AA-408A-A8D0-3E4C0F971F18}" destId="{9E5BC83D-7F95-4B36-969A-4DC18A20434F}" srcOrd="2" destOrd="0" parTransId="{E3736A3E-FAA9-4ED9-9640-5AEB2A556D3E}" sibTransId="{D7B4B918-8448-4173-84B7-80B981B6A80F}"/>
    <dgm:cxn modelId="{A92585F5-62E9-46A5-B21A-9AF8C2118E1B}" srcId="{C52015BB-A0AA-408A-A8D0-3E4C0F971F18}" destId="{1DEFAB55-763A-4638-94A2-267C06D1E36C}" srcOrd="0" destOrd="0" parTransId="{A6FE6764-0A8F-4440-AA31-4D8A66C457BB}" sibTransId="{C18AEB24-1095-43F6-A081-C0F1E6B47AC7}"/>
    <dgm:cxn modelId="{401800FA-825D-4F26-A0E5-6DDA2B880DAD}" type="presOf" srcId="{9E5BC83D-7F95-4B36-969A-4DC18A20434F}" destId="{D292F2C7-EA62-4373-9F92-2CFC2B35C14C}" srcOrd="0" destOrd="0" presId="urn:microsoft.com/office/officeart/2018/2/layout/IconLabelList"/>
    <dgm:cxn modelId="{2E34179F-CECE-4F7E-86AB-693A61707978}" type="presParOf" srcId="{8A4D8E3F-7DCD-49C1-9D0B-9BB8C2F27FF8}" destId="{F12D0E1A-9A15-4BFC-8481-C801CB7937F4}" srcOrd="0" destOrd="0" presId="urn:microsoft.com/office/officeart/2018/2/layout/IconLabelList"/>
    <dgm:cxn modelId="{AF2C6C1A-F442-40AA-9457-4335394478BA}" type="presParOf" srcId="{F12D0E1A-9A15-4BFC-8481-C801CB7937F4}" destId="{D8D3E433-BF58-44E5-9737-8D5C379B6B18}" srcOrd="0" destOrd="0" presId="urn:microsoft.com/office/officeart/2018/2/layout/IconLabelList"/>
    <dgm:cxn modelId="{DE146A52-B192-4680-977E-EDADD26A96B7}" type="presParOf" srcId="{F12D0E1A-9A15-4BFC-8481-C801CB7937F4}" destId="{7F6FA694-9FF5-4DB2-8C25-2EAA8B3E46D6}" srcOrd="1" destOrd="0" presId="urn:microsoft.com/office/officeart/2018/2/layout/IconLabelList"/>
    <dgm:cxn modelId="{6C69D5FA-5D9C-479E-8CA7-8F47FE1ADE79}" type="presParOf" srcId="{F12D0E1A-9A15-4BFC-8481-C801CB7937F4}" destId="{5DF67CB5-4C04-4852-B95F-0350EC71A46F}" srcOrd="2" destOrd="0" presId="urn:microsoft.com/office/officeart/2018/2/layout/IconLabelList"/>
    <dgm:cxn modelId="{C97EF0EF-D9E1-46DB-9E05-E42196003513}" type="presParOf" srcId="{8A4D8E3F-7DCD-49C1-9D0B-9BB8C2F27FF8}" destId="{CFD517C9-618A-45C9-9EE3-26D032D79E54}" srcOrd="1" destOrd="0" presId="urn:microsoft.com/office/officeart/2018/2/layout/IconLabelList"/>
    <dgm:cxn modelId="{EADC68E2-F91F-457B-A225-5E9997C419BD}" type="presParOf" srcId="{8A4D8E3F-7DCD-49C1-9D0B-9BB8C2F27FF8}" destId="{4D46A3AC-3A33-4681-9DCD-60F5539F4A7C}" srcOrd="2" destOrd="0" presId="urn:microsoft.com/office/officeart/2018/2/layout/IconLabelList"/>
    <dgm:cxn modelId="{3D349950-7DE8-4A68-9920-B8E3A4A79078}" type="presParOf" srcId="{4D46A3AC-3A33-4681-9DCD-60F5539F4A7C}" destId="{D11F5F2F-0308-4149-9CC2-E1013B7B04BC}" srcOrd="0" destOrd="0" presId="urn:microsoft.com/office/officeart/2018/2/layout/IconLabelList"/>
    <dgm:cxn modelId="{8DD8D36A-9D46-4F9C-9C87-CCCBE7DC2C0B}" type="presParOf" srcId="{4D46A3AC-3A33-4681-9DCD-60F5539F4A7C}" destId="{ED91E372-F634-481C-938C-CD1E0A0509AC}" srcOrd="1" destOrd="0" presId="urn:microsoft.com/office/officeart/2018/2/layout/IconLabelList"/>
    <dgm:cxn modelId="{AFAD53F5-0F22-41BF-80E4-50D917486209}" type="presParOf" srcId="{4D46A3AC-3A33-4681-9DCD-60F5539F4A7C}" destId="{CE9FC260-3E0D-4490-86F0-53B543D70547}" srcOrd="2" destOrd="0" presId="urn:microsoft.com/office/officeart/2018/2/layout/IconLabelList"/>
    <dgm:cxn modelId="{6C67406E-837F-4868-9803-4FBD4A6F4DC7}" type="presParOf" srcId="{8A4D8E3F-7DCD-49C1-9D0B-9BB8C2F27FF8}" destId="{950E58F5-C38F-4D80-8998-9FD110117CE1}" srcOrd="3" destOrd="0" presId="urn:microsoft.com/office/officeart/2018/2/layout/IconLabelList"/>
    <dgm:cxn modelId="{A49BF0D5-2F0A-4F62-A0D8-FCA06DE26FFE}" type="presParOf" srcId="{8A4D8E3F-7DCD-49C1-9D0B-9BB8C2F27FF8}" destId="{3679ADD3-1478-4784-9A5B-A815A5578E4F}" srcOrd="4" destOrd="0" presId="urn:microsoft.com/office/officeart/2018/2/layout/IconLabelList"/>
    <dgm:cxn modelId="{74203848-93C3-4E1B-AB3F-09E88B784C77}" type="presParOf" srcId="{3679ADD3-1478-4784-9A5B-A815A5578E4F}" destId="{1DB6FA4D-EC97-415D-A976-17E059559C59}" srcOrd="0" destOrd="0" presId="urn:microsoft.com/office/officeart/2018/2/layout/IconLabelList"/>
    <dgm:cxn modelId="{64FBF93C-5440-45C1-A9E0-0386EDEC50D8}" type="presParOf" srcId="{3679ADD3-1478-4784-9A5B-A815A5578E4F}" destId="{299A0BF4-1775-4C01-806A-3637E489EA10}" srcOrd="1" destOrd="0" presId="urn:microsoft.com/office/officeart/2018/2/layout/IconLabelList"/>
    <dgm:cxn modelId="{6043B4C1-055B-4CB8-B2E2-A5D5021E6CD6}" type="presParOf" srcId="{3679ADD3-1478-4784-9A5B-A815A5578E4F}" destId="{D292F2C7-EA62-4373-9F92-2CFC2B35C1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DD256-A190-499F-9E18-E246D3A7B6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F2CD0-B9BB-484A-A78C-56B1EE9BCD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by 500 cars</a:t>
          </a:r>
        </a:p>
      </dgm:t>
    </dgm:pt>
    <dgm:pt modelId="{EEB9881B-A774-47B3-B02D-4DC7436E92E5}" type="parTrans" cxnId="{A5813070-998E-4B89-8867-134384E424A5}">
      <dgm:prSet/>
      <dgm:spPr/>
      <dgm:t>
        <a:bodyPr/>
        <a:lstStyle/>
        <a:p>
          <a:endParaRPr lang="en-US"/>
        </a:p>
      </dgm:t>
    </dgm:pt>
    <dgm:pt modelId="{8A0D7E72-D11F-4836-8ADC-83F07004E52D}" type="sibTrans" cxnId="{A5813070-998E-4B89-8867-134384E424A5}">
      <dgm:prSet/>
      <dgm:spPr/>
      <dgm:t>
        <a:bodyPr/>
        <a:lstStyle/>
        <a:p>
          <a:endParaRPr lang="en-US"/>
        </a:p>
      </dgm:t>
    </dgm:pt>
    <dgm:pt modelId="{7C1B1E1A-A582-400D-8BFE-F3A408274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Increases Gross by 13%</a:t>
          </a:r>
        </a:p>
      </dgm:t>
    </dgm:pt>
    <dgm:pt modelId="{89916038-3CBD-46A4-96EA-ACF4592B2B73}" type="parTrans" cxnId="{0CBEB97D-D043-452F-B542-184C28156F4D}">
      <dgm:prSet/>
      <dgm:spPr/>
      <dgm:t>
        <a:bodyPr/>
        <a:lstStyle/>
        <a:p>
          <a:endParaRPr lang="en-US"/>
        </a:p>
      </dgm:t>
    </dgm:pt>
    <dgm:pt modelId="{4F793C5E-0E1A-4708-A80A-DD690101A955}" type="sibTrans" cxnId="{0CBEB97D-D043-452F-B542-184C28156F4D}">
      <dgm:prSet/>
      <dgm:spPr/>
      <dgm:t>
        <a:bodyPr/>
        <a:lstStyle/>
        <a:p>
          <a:endParaRPr lang="en-US"/>
        </a:p>
      </dgm:t>
    </dgm:pt>
    <dgm:pt modelId="{0AE54D0A-AFEA-49AE-A965-B5D41A6EE8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Increases Net by 13%</a:t>
          </a:r>
        </a:p>
      </dgm:t>
    </dgm:pt>
    <dgm:pt modelId="{7B926262-40C0-4DB2-8C35-FE0728274E4E}" type="parTrans" cxnId="{6B054CF3-7C56-4DF8-8D45-884358607B18}">
      <dgm:prSet/>
      <dgm:spPr/>
      <dgm:t>
        <a:bodyPr/>
        <a:lstStyle/>
        <a:p>
          <a:endParaRPr lang="en-US"/>
        </a:p>
      </dgm:t>
    </dgm:pt>
    <dgm:pt modelId="{5B6C72F2-535D-4980-93DD-EC65261D66EC}" type="sibTrans" cxnId="{6B054CF3-7C56-4DF8-8D45-884358607B18}">
      <dgm:prSet/>
      <dgm:spPr/>
      <dgm:t>
        <a:bodyPr/>
        <a:lstStyle/>
        <a:p>
          <a:endParaRPr lang="en-US"/>
        </a:p>
      </dgm:t>
    </dgm:pt>
    <dgm:pt modelId="{5386937A-DA45-45E6-BA99-63E0EA4AFB58}" type="pres">
      <dgm:prSet presAssocID="{286DD256-A190-499F-9E18-E246D3A7B6DE}" presName="root" presStyleCnt="0">
        <dgm:presLayoutVars>
          <dgm:dir/>
          <dgm:resizeHandles val="exact"/>
        </dgm:presLayoutVars>
      </dgm:prSet>
      <dgm:spPr/>
    </dgm:pt>
    <dgm:pt modelId="{E5E2491B-7879-4252-8DFC-1821C3E97A7D}" type="pres">
      <dgm:prSet presAssocID="{826F2CD0-B9BB-484A-A78C-56B1EE9BCDF8}" presName="compNode" presStyleCnt="0"/>
      <dgm:spPr/>
    </dgm:pt>
    <dgm:pt modelId="{052B49C7-2C76-4935-9DF3-2C1AED16B7BD}" type="pres">
      <dgm:prSet presAssocID="{826F2CD0-B9BB-484A-A78C-56B1EE9BCD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D1B0970-318B-4BD3-8DA2-2B1548AD7BE1}" type="pres">
      <dgm:prSet presAssocID="{826F2CD0-B9BB-484A-A78C-56B1EE9BCDF8}" presName="spaceRect" presStyleCnt="0"/>
      <dgm:spPr/>
    </dgm:pt>
    <dgm:pt modelId="{BAFC73A2-39E0-44EE-A6F2-237A66528F54}" type="pres">
      <dgm:prSet presAssocID="{826F2CD0-B9BB-484A-A78C-56B1EE9BCDF8}" presName="textRect" presStyleLbl="revTx" presStyleIdx="0" presStyleCnt="3">
        <dgm:presLayoutVars>
          <dgm:chMax val="1"/>
          <dgm:chPref val="1"/>
        </dgm:presLayoutVars>
      </dgm:prSet>
      <dgm:spPr/>
    </dgm:pt>
    <dgm:pt modelId="{0F881DF7-626A-4860-A0E2-16F91B308049}" type="pres">
      <dgm:prSet presAssocID="{8A0D7E72-D11F-4836-8ADC-83F07004E52D}" presName="sibTrans" presStyleCnt="0"/>
      <dgm:spPr/>
    </dgm:pt>
    <dgm:pt modelId="{E0B933C2-D82F-4B12-ACD3-2C907BD5F71D}" type="pres">
      <dgm:prSet presAssocID="{7C1B1E1A-A582-400D-8BFE-F3A408274B06}" presName="compNode" presStyleCnt="0"/>
      <dgm:spPr/>
    </dgm:pt>
    <dgm:pt modelId="{6FCBF366-4F71-4C5C-982B-5877784D3CEB}" type="pres">
      <dgm:prSet presAssocID="{7C1B1E1A-A582-400D-8BFE-F3A408274B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93328EF-1B2D-4F47-A173-BA487A606E52}" type="pres">
      <dgm:prSet presAssocID="{7C1B1E1A-A582-400D-8BFE-F3A408274B06}" presName="spaceRect" presStyleCnt="0"/>
      <dgm:spPr/>
    </dgm:pt>
    <dgm:pt modelId="{7197DF08-7738-4EBC-BDEB-3E9BFC05E401}" type="pres">
      <dgm:prSet presAssocID="{7C1B1E1A-A582-400D-8BFE-F3A408274B06}" presName="textRect" presStyleLbl="revTx" presStyleIdx="1" presStyleCnt="3">
        <dgm:presLayoutVars>
          <dgm:chMax val="1"/>
          <dgm:chPref val="1"/>
        </dgm:presLayoutVars>
      </dgm:prSet>
      <dgm:spPr/>
    </dgm:pt>
    <dgm:pt modelId="{1D4EB29D-2701-4129-BFB5-C216D2BAAF1C}" type="pres">
      <dgm:prSet presAssocID="{4F793C5E-0E1A-4708-A80A-DD690101A955}" presName="sibTrans" presStyleCnt="0"/>
      <dgm:spPr/>
    </dgm:pt>
    <dgm:pt modelId="{29FF8543-9043-4337-8C1B-ECC3219602F1}" type="pres">
      <dgm:prSet presAssocID="{0AE54D0A-AFEA-49AE-A965-B5D41A6EE849}" presName="compNode" presStyleCnt="0"/>
      <dgm:spPr/>
    </dgm:pt>
    <dgm:pt modelId="{DE87A049-1307-490D-B68D-40FC4BEEBDAA}" type="pres">
      <dgm:prSet presAssocID="{0AE54D0A-AFEA-49AE-A965-B5D41A6EE849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77D5DBDC-9A51-477E-8761-8B138D480874}" type="pres">
      <dgm:prSet presAssocID="{0AE54D0A-AFEA-49AE-A965-B5D41A6EE849}" presName="spaceRect" presStyleCnt="0"/>
      <dgm:spPr/>
    </dgm:pt>
    <dgm:pt modelId="{26DDBDFB-6286-4229-BC79-AE7703EF7941}" type="pres">
      <dgm:prSet presAssocID="{0AE54D0A-AFEA-49AE-A965-B5D41A6EE8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791126-42AC-424C-85B2-F1C0E1C8A64F}" type="presOf" srcId="{0AE54D0A-AFEA-49AE-A965-B5D41A6EE849}" destId="{26DDBDFB-6286-4229-BC79-AE7703EF7941}" srcOrd="0" destOrd="0" presId="urn:microsoft.com/office/officeart/2018/2/layout/IconLabelList"/>
    <dgm:cxn modelId="{D9BB1D2C-ED1C-4884-AA46-BE1D46DF60BB}" type="presOf" srcId="{286DD256-A190-499F-9E18-E246D3A7B6DE}" destId="{5386937A-DA45-45E6-BA99-63E0EA4AFB58}" srcOrd="0" destOrd="0" presId="urn:microsoft.com/office/officeart/2018/2/layout/IconLabelList"/>
    <dgm:cxn modelId="{A5813070-998E-4B89-8867-134384E424A5}" srcId="{286DD256-A190-499F-9E18-E246D3A7B6DE}" destId="{826F2CD0-B9BB-484A-A78C-56B1EE9BCDF8}" srcOrd="0" destOrd="0" parTransId="{EEB9881B-A774-47B3-B02D-4DC7436E92E5}" sibTransId="{8A0D7E72-D11F-4836-8ADC-83F07004E52D}"/>
    <dgm:cxn modelId="{0CBEB97D-D043-452F-B542-184C28156F4D}" srcId="{286DD256-A190-499F-9E18-E246D3A7B6DE}" destId="{7C1B1E1A-A582-400D-8BFE-F3A408274B06}" srcOrd="1" destOrd="0" parTransId="{89916038-3CBD-46A4-96EA-ACF4592B2B73}" sibTransId="{4F793C5E-0E1A-4708-A80A-DD690101A955}"/>
    <dgm:cxn modelId="{29BF67CC-A826-47AC-BAFE-2E7E83747F97}" type="presOf" srcId="{826F2CD0-B9BB-484A-A78C-56B1EE9BCDF8}" destId="{BAFC73A2-39E0-44EE-A6F2-237A66528F54}" srcOrd="0" destOrd="0" presId="urn:microsoft.com/office/officeart/2018/2/layout/IconLabelList"/>
    <dgm:cxn modelId="{6B054CF3-7C56-4DF8-8D45-884358607B18}" srcId="{286DD256-A190-499F-9E18-E246D3A7B6DE}" destId="{0AE54D0A-AFEA-49AE-A965-B5D41A6EE849}" srcOrd="2" destOrd="0" parTransId="{7B926262-40C0-4DB2-8C35-FE0728274E4E}" sibTransId="{5B6C72F2-535D-4980-93DD-EC65261D66EC}"/>
    <dgm:cxn modelId="{09DEFFF8-9A7A-4CA5-9D18-DCF8ED0B2B7C}" type="presOf" srcId="{7C1B1E1A-A582-400D-8BFE-F3A408274B06}" destId="{7197DF08-7738-4EBC-BDEB-3E9BFC05E401}" srcOrd="0" destOrd="0" presId="urn:microsoft.com/office/officeart/2018/2/layout/IconLabelList"/>
    <dgm:cxn modelId="{0C73BF17-5F91-4C86-8AF7-1DE56F996205}" type="presParOf" srcId="{5386937A-DA45-45E6-BA99-63E0EA4AFB58}" destId="{E5E2491B-7879-4252-8DFC-1821C3E97A7D}" srcOrd="0" destOrd="0" presId="urn:microsoft.com/office/officeart/2018/2/layout/IconLabelList"/>
    <dgm:cxn modelId="{E614055C-1C3D-46EC-B358-81E5E42F5268}" type="presParOf" srcId="{E5E2491B-7879-4252-8DFC-1821C3E97A7D}" destId="{052B49C7-2C76-4935-9DF3-2C1AED16B7BD}" srcOrd="0" destOrd="0" presId="urn:microsoft.com/office/officeart/2018/2/layout/IconLabelList"/>
    <dgm:cxn modelId="{03D4C3F7-859E-4042-B226-4A792467133C}" type="presParOf" srcId="{E5E2491B-7879-4252-8DFC-1821C3E97A7D}" destId="{BD1B0970-318B-4BD3-8DA2-2B1548AD7BE1}" srcOrd="1" destOrd="0" presId="urn:microsoft.com/office/officeart/2018/2/layout/IconLabelList"/>
    <dgm:cxn modelId="{B30BE2AF-DE8E-489A-A8E1-7F4A1937E5A4}" type="presParOf" srcId="{E5E2491B-7879-4252-8DFC-1821C3E97A7D}" destId="{BAFC73A2-39E0-44EE-A6F2-237A66528F54}" srcOrd="2" destOrd="0" presId="urn:microsoft.com/office/officeart/2018/2/layout/IconLabelList"/>
    <dgm:cxn modelId="{8AB2F364-50DD-4181-8646-E74B508D644B}" type="presParOf" srcId="{5386937A-DA45-45E6-BA99-63E0EA4AFB58}" destId="{0F881DF7-626A-4860-A0E2-16F91B308049}" srcOrd="1" destOrd="0" presId="urn:microsoft.com/office/officeart/2018/2/layout/IconLabelList"/>
    <dgm:cxn modelId="{6A3B9345-AD05-4DC8-8D91-33F79109E861}" type="presParOf" srcId="{5386937A-DA45-45E6-BA99-63E0EA4AFB58}" destId="{E0B933C2-D82F-4B12-ACD3-2C907BD5F71D}" srcOrd="2" destOrd="0" presId="urn:microsoft.com/office/officeart/2018/2/layout/IconLabelList"/>
    <dgm:cxn modelId="{7E32F6FA-FEAB-4052-AEBB-3EBCAD27A359}" type="presParOf" srcId="{E0B933C2-D82F-4B12-ACD3-2C907BD5F71D}" destId="{6FCBF366-4F71-4C5C-982B-5877784D3CEB}" srcOrd="0" destOrd="0" presId="urn:microsoft.com/office/officeart/2018/2/layout/IconLabelList"/>
    <dgm:cxn modelId="{79D681B8-13CF-4CB9-BAD8-2297F31C2906}" type="presParOf" srcId="{E0B933C2-D82F-4B12-ACD3-2C907BD5F71D}" destId="{E93328EF-1B2D-4F47-A173-BA487A606E52}" srcOrd="1" destOrd="0" presId="urn:microsoft.com/office/officeart/2018/2/layout/IconLabelList"/>
    <dgm:cxn modelId="{7BE5300E-E2A6-4355-A9CE-94E7A9ED152F}" type="presParOf" srcId="{E0B933C2-D82F-4B12-ACD3-2C907BD5F71D}" destId="{7197DF08-7738-4EBC-BDEB-3E9BFC05E401}" srcOrd="2" destOrd="0" presId="urn:microsoft.com/office/officeart/2018/2/layout/IconLabelList"/>
    <dgm:cxn modelId="{2866A05F-256E-490A-9241-C0CA038A9D5F}" type="presParOf" srcId="{5386937A-DA45-45E6-BA99-63E0EA4AFB58}" destId="{1D4EB29D-2701-4129-BFB5-C216D2BAAF1C}" srcOrd="3" destOrd="0" presId="urn:microsoft.com/office/officeart/2018/2/layout/IconLabelList"/>
    <dgm:cxn modelId="{CD355AC0-DB84-4637-92FD-5E52C901388E}" type="presParOf" srcId="{5386937A-DA45-45E6-BA99-63E0EA4AFB58}" destId="{29FF8543-9043-4337-8C1B-ECC3219602F1}" srcOrd="4" destOrd="0" presId="urn:microsoft.com/office/officeart/2018/2/layout/IconLabelList"/>
    <dgm:cxn modelId="{A8FEF1DE-3396-42D4-A60C-38C5BFB61914}" type="presParOf" srcId="{29FF8543-9043-4337-8C1B-ECC3219602F1}" destId="{DE87A049-1307-490D-B68D-40FC4BEEBDAA}" srcOrd="0" destOrd="0" presId="urn:microsoft.com/office/officeart/2018/2/layout/IconLabelList"/>
    <dgm:cxn modelId="{E39A2451-0565-4971-96DC-CA3AAF4C12FF}" type="presParOf" srcId="{29FF8543-9043-4337-8C1B-ECC3219602F1}" destId="{77D5DBDC-9A51-477E-8761-8B138D480874}" srcOrd="1" destOrd="0" presId="urn:microsoft.com/office/officeart/2018/2/layout/IconLabelList"/>
    <dgm:cxn modelId="{9C36A66E-C9B5-456F-BF46-FBFFE284B855}" type="presParOf" srcId="{29FF8543-9043-4337-8C1B-ECC3219602F1}" destId="{26DDBDFB-6286-4229-BC79-AE7703EF79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672CBA-1EF7-4961-B8C5-89E27A35180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C17DD7-3BDD-4056-8988-00D1EEF23F53}">
      <dgm:prSet/>
      <dgm:spPr/>
      <dgm:t>
        <a:bodyPr/>
        <a:lstStyle/>
        <a:p>
          <a:r>
            <a:rPr lang="en-US" b="1" baseline="0"/>
            <a:t>Cut under 30%</a:t>
          </a:r>
          <a:endParaRPr lang="en-US"/>
        </a:p>
      </dgm:t>
    </dgm:pt>
    <dgm:pt modelId="{1E6D2B0E-3CA2-4821-835D-599B150960E1}" type="parTrans" cxnId="{54BD625F-0DDC-4E3C-9DB9-6F2740D7EFD9}">
      <dgm:prSet/>
      <dgm:spPr/>
      <dgm:t>
        <a:bodyPr/>
        <a:lstStyle/>
        <a:p>
          <a:endParaRPr lang="en-US"/>
        </a:p>
      </dgm:t>
    </dgm:pt>
    <dgm:pt modelId="{5ABD6174-7377-48D7-8982-BEA56DB9F0F2}" type="sibTrans" cxnId="{54BD625F-0DDC-4E3C-9DB9-6F2740D7EFD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C1136BE-3586-46A5-91D2-7DD28614900F}">
      <dgm:prSet/>
      <dgm:spPr/>
      <dgm:t>
        <a:bodyPr/>
        <a:lstStyle/>
        <a:p>
          <a:r>
            <a:rPr lang="en-US" b="1" baseline="0"/>
            <a:t>Replace with higher profit cars</a:t>
          </a:r>
          <a:endParaRPr lang="en-US"/>
        </a:p>
      </dgm:t>
    </dgm:pt>
    <dgm:pt modelId="{6E6E023E-B709-4E8C-A740-13628B13727A}" type="parTrans" cxnId="{730792A3-8309-410B-A8BC-4B0C74166D4C}">
      <dgm:prSet/>
      <dgm:spPr/>
      <dgm:t>
        <a:bodyPr/>
        <a:lstStyle/>
        <a:p>
          <a:endParaRPr lang="en-US"/>
        </a:p>
      </dgm:t>
    </dgm:pt>
    <dgm:pt modelId="{59B01C38-0DC2-4F49-820F-CA9D09CABE27}" type="sibTrans" cxnId="{730792A3-8309-410B-A8BC-4B0C74166D4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287D9A2-5F52-4403-9E83-2ED5CFF873F2}">
      <dgm:prSet/>
      <dgm:spPr/>
      <dgm:t>
        <a:bodyPr/>
        <a:lstStyle/>
        <a:p>
          <a:r>
            <a:rPr lang="en-US" b="1" baseline="0"/>
            <a:t>Increase inventory by 500 </a:t>
          </a:r>
          <a:endParaRPr lang="en-US"/>
        </a:p>
      </dgm:t>
    </dgm:pt>
    <dgm:pt modelId="{320694A6-CBDF-4415-9899-DF58D079BA79}" type="parTrans" cxnId="{3E7B2122-46B2-4DB5-A3B1-E1E149A576A7}">
      <dgm:prSet/>
      <dgm:spPr/>
      <dgm:t>
        <a:bodyPr/>
        <a:lstStyle/>
        <a:p>
          <a:endParaRPr lang="en-US"/>
        </a:p>
      </dgm:t>
    </dgm:pt>
    <dgm:pt modelId="{D81CEBB1-0779-43E8-9DF5-E9CDB759BDE2}" type="sibTrans" cxnId="{3E7B2122-46B2-4DB5-A3B1-E1E149A576A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9E40900-47B2-43B2-93D6-EB0D1CDB2512}" type="pres">
      <dgm:prSet presAssocID="{21672CBA-1EF7-4961-B8C5-89E27A351802}" presName="Name0" presStyleCnt="0">
        <dgm:presLayoutVars>
          <dgm:animLvl val="lvl"/>
          <dgm:resizeHandles val="exact"/>
        </dgm:presLayoutVars>
      </dgm:prSet>
      <dgm:spPr/>
    </dgm:pt>
    <dgm:pt modelId="{DD5AC7CC-85D1-4614-B3BD-0033562B1109}" type="pres">
      <dgm:prSet presAssocID="{75C17DD7-3BDD-4056-8988-00D1EEF23F53}" presName="compositeNode" presStyleCnt="0">
        <dgm:presLayoutVars>
          <dgm:bulletEnabled val="1"/>
        </dgm:presLayoutVars>
      </dgm:prSet>
      <dgm:spPr/>
    </dgm:pt>
    <dgm:pt modelId="{EB62B233-151A-4436-A978-BAA40BCCDB2D}" type="pres">
      <dgm:prSet presAssocID="{75C17DD7-3BDD-4056-8988-00D1EEF23F53}" presName="bgRect" presStyleLbl="bgAccFollowNode1" presStyleIdx="0" presStyleCnt="3"/>
      <dgm:spPr/>
    </dgm:pt>
    <dgm:pt modelId="{28587A8C-0B1F-4529-8E3C-824CA638070F}" type="pres">
      <dgm:prSet presAssocID="{5ABD6174-7377-48D7-8982-BEA56DB9F0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BC733CE-7EF5-4922-9AB2-1C6DD672C033}" type="pres">
      <dgm:prSet presAssocID="{75C17DD7-3BDD-4056-8988-00D1EEF23F53}" presName="bottomLine" presStyleLbl="alignNode1" presStyleIdx="1" presStyleCnt="6">
        <dgm:presLayoutVars/>
      </dgm:prSet>
      <dgm:spPr/>
    </dgm:pt>
    <dgm:pt modelId="{3D476B8C-7F36-4CCE-B84F-C22F9B8AC37B}" type="pres">
      <dgm:prSet presAssocID="{75C17DD7-3BDD-4056-8988-00D1EEF23F53}" presName="nodeText" presStyleLbl="bgAccFollowNode1" presStyleIdx="0" presStyleCnt="3">
        <dgm:presLayoutVars>
          <dgm:bulletEnabled val="1"/>
        </dgm:presLayoutVars>
      </dgm:prSet>
      <dgm:spPr/>
    </dgm:pt>
    <dgm:pt modelId="{3E821416-5184-476E-AF02-2861C88703D7}" type="pres">
      <dgm:prSet presAssocID="{5ABD6174-7377-48D7-8982-BEA56DB9F0F2}" presName="sibTrans" presStyleCnt="0"/>
      <dgm:spPr/>
    </dgm:pt>
    <dgm:pt modelId="{6C8172A2-4E4C-4E8B-BB4F-A05D8DBCFF72}" type="pres">
      <dgm:prSet presAssocID="{9C1136BE-3586-46A5-91D2-7DD28614900F}" presName="compositeNode" presStyleCnt="0">
        <dgm:presLayoutVars>
          <dgm:bulletEnabled val="1"/>
        </dgm:presLayoutVars>
      </dgm:prSet>
      <dgm:spPr/>
    </dgm:pt>
    <dgm:pt modelId="{75EBBD07-C881-436E-A5A8-D36B4DA65E61}" type="pres">
      <dgm:prSet presAssocID="{9C1136BE-3586-46A5-91D2-7DD28614900F}" presName="bgRect" presStyleLbl="bgAccFollowNode1" presStyleIdx="1" presStyleCnt="3"/>
      <dgm:spPr/>
    </dgm:pt>
    <dgm:pt modelId="{74BDF97C-1420-472A-9707-FAD6356BE6B3}" type="pres">
      <dgm:prSet presAssocID="{59B01C38-0DC2-4F49-820F-CA9D09CABE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D9866E2-8892-488D-A142-E5CB6B919356}" type="pres">
      <dgm:prSet presAssocID="{9C1136BE-3586-46A5-91D2-7DD28614900F}" presName="bottomLine" presStyleLbl="alignNode1" presStyleIdx="3" presStyleCnt="6">
        <dgm:presLayoutVars/>
      </dgm:prSet>
      <dgm:spPr/>
    </dgm:pt>
    <dgm:pt modelId="{85682548-0410-4651-A1F5-A3DE1FC76B77}" type="pres">
      <dgm:prSet presAssocID="{9C1136BE-3586-46A5-91D2-7DD28614900F}" presName="nodeText" presStyleLbl="bgAccFollowNode1" presStyleIdx="1" presStyleCnt="3">
        <dgm:presLayoutVars>
          <dgm:bulletEnabled val="1"/>
        </dgm:presLayoutVars>
      </dgm:prSet>
      <dgm:spPr/>
    </dgm:pt>
    <dgm:pt modelId="{22FBBA13-A42A-4F9F-ABED-1881C7229628}" type="pres">
      <dgm:prSet presAssocID="{59B01C38-0DC2-4F49-820F-CA9D09CABE27}" presName="sibTrans" presStyleCnt="0"/>
      <dgm:spPr/>
    </dgm:pt>
    <dgm:pt modelId="{C8D29297-D1EB-4600-8816-3326FBB9547E}" type="pres">
      <dgm:prSet presAssocID="{A287D9A2-5F52-4403-9E83-2ED5CFF873F2}" presName="compositeNode" presStyleCnt="0">
        <dgm:presLayoutVars>
          <dgm:bulletEnabled val="1"/>
        </dgm:presLayoutVars>
      </dgm:prSet>
      <dgm:spPr/>
    </dgm:pt>
    <dgm:pt modelId="{64CBEF69-FD40-4641-BF82-D9B256565895}" type="pres">
      <dgm:prSet presAssocID="{A287D9A2-5F52-4403-9E83-2ED5CFF873F2}" presName="bgRect" presStyleLbl="bgAccFollowNode1" presStyleIdx="2" presStyleCnt="3"/>
      <dgm:spPr/>
    </dgm:pt>
    <dgm:pt modelId="{3391484D-43EB-42DD-97AA-46792C695455}" type="pres">
      <dgm:prSet presAssocID="{D81CEBB1-0779-43E8-9DF5-E9CDB759BDE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789D543-BD4D-40D0-AD3D-B573EC6B5D13}" type="pres">
      <dgm:prSet presAssocID="{A287D9A2-5F52-4403-9E83-2ED5CFF873F2}" presName="bottomLine" presStyleLbl="alignNode1" presStyleIdx="5" presStyleCnt="6">
        <dgm:presLayoutVars/>
      </dgm:prSet>
      <dgm:spPr/>
    </dgm:pt>
    <dgm:pt modelId="{487138EF-25B2-46AA-BCF2-58EA66872A54}" type="pres">
      <dgm:prSet presAssocID="{A287D9A2-5F52-4403-9E83-2ED5CFF873F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0347E09-26C6-4B91-A7D8-6D8C515C6D7B}" type="presOf" srcId="{A287D9A2-5F52-4403-9E83-2ED5CFF873F2}" destId="{64CBEF69-FD40-4641-BF82-D9B256565895}" srcOrd="0" destOrd="0" presId="urn:microsoft.com/office/officeart/2016/7/layout/BasicLinearProcessNumbered"/>
    <dgm:cxn modelId="{3E7B2122-46B2-4DB5-A3B1-E1E149A576A7}" srcId="{21672CBA-1EF7-4961-B8C5-89E27A351802}" destId="{A287D9A2-5F52-4403-9E83-2ED5CFF873F2}" srcOrd="2" destOrd="0" parTransId="{320694A6-CBDF-4415-9899-DF58D079BA79}" sibTransId="{D81CEBB1-0779-43E8-9DF5-E9CDB759BDE2}"/>
    <dgm:cxn modelId="{FA14EC2F-C0BD-4EC5-806D-BA3EDB7E760B}" type="presOf" srcId="{9C1136BE-3586-46A5-91D2-7DD28614900F}" destId="{75EBBD07-C881-436E-A5A8-D36B4DA65E61}" srcOrd="0" destOrd="0" presId="urn:microsoft.com/office/officeart/2016/7/layout/BasicLinearProcessNumbered"/>
    <dgm:cxn modelId="{615C8038-95E0-496D-B988-E3477A05ACF6}" type="presOf" srcId="{9C1136BE-3586-46A5-91D2-7DD28614900F}" destId="{85682548-0410-4651-A1F5-A3DE1FC76B77}" srcOrd="1" destOrd="0" presId="urn:microsoft.com/office/officeart/2016/7/layout/BasicLinearProcessNumbered"/>
    <dgm:cxn modelId="{E2CE725E-271B-493F-9F3F-BE8B91D9E4E8}" type="presOf" srcId="{5ABD6174-7377-48D7-8982-BEA56DB9F0F2}" destId="{28587A8C-0B1F-4529-8E3C-824CA638070F}" srcOrd="0" destOrd="0" presId="urn:microsoft.com/office/officeart/2016/7/layout/BasicLinearProcessNumbered"/>
    <dgm:cxn modelId="{54BD625F-0DDC-4E3C-9DB9-6F2740D7EFD9}" srcId="{21672CBA-1EF7-4961-B8C5-89E27A351802}" destId="{75C17DD7-3BDD-4056-8988-00D1EEF23F53}" srcOrd="0" destOrd="0" parTransId="{1E6D2B0E-3CA2-4821-835D-599B150960E1}" sibTransId="{5ABD6174-7377-48D7-8982-BEA56DB9F0F2}"/>
    <dgm:cxn modelId="{C4848F61-B638-424F-B6BC-E83287571619}" type="presOf" srcId="{75C17DD7-3BDD-4056-8988-00D1EEF23F53}" destId="{3D476B8C-7F36-4CCE-B84F-C22F9B8AC37B}" srcOrd="1" destOrd="0" presId="urn:microsoft.com/office/officeart/2016/7/layout/BasicLinearProcessNumbered"/>
    <dgm:cxn modelId="{70B59356-32BF-4B35-AA41-BBCF67D7AA95}" type="presOf" srcId="{A287D9A2-5F52-4403-9E83-2ED5CFF873F2}" destId="{487138EF-25B2-46AA-BCF2-58EA66872A54}" srcOrd="1" destOrd="0" presId="urn:microsoft.com/office/officeart/2016/7/layout/BasicLinearProcessNumbered"/>
    <dgm:cxn modelId="{F28DFE77-9B20-442D-BE89-58AD8BAB9EE1}" type="presOf" srcId="{D81CEBB1-0779-43E8-9DF5-E9CDB759BDE2}" destId="{3391484D-43EB-42DD-97AA-46792C695455}" srcOrd="0" destOrd="0" presId="urn:microsoft.com/office/officeart/2016/7/layout/BasicLinearProcessNumbered"/>
    <dgm:cxn modelId="{730792A3-8309-410B-A8BC-4B0C74166D4C}" srcId="{21672CBA-1EF7-4961-B8C5-89E27A351802}" destId="{9C1136BE-3586-46A5-91D2-7DD28614900F}" srcOrd="1" destOrd="0" parTransId="{6E6E023E-B709-4E8C-A740-13628B13727A}" sibTransId="{59B01C38-0DC2-4F49-820F-CA9D09CABE27}"/>
    <dgm:cxn modelId="{9E3480A9-4DDF-47D9-8427-C402F27465CE}" type="presOf" srcId="{21672CBA-1EF7-4961-B8C5-89E27A351802}" destId="{B9E40900-47B2-43B2-93D6-EB0D1CDB2512}" srcOrd="0" destOrd="0" presId="urn:microsoft.com/office/officeart/2016/7/layout/BasicLinearProcessNumbered"/>
    <dgm:cxn modelId="{8CDD3EF1-A23A-4579-9CD7-D2ECEF018F41}" type="presOf" srcId="{59B01C38-0DC2-4F49-820F-CA9D09CABE27}" destId="{74BDF97C-1420-472A-9707-FAD6356BE6B3}" srcOrd="0" destOrd="0" presId="urn:microsoft.com/office/officeart/2016/7/layout/BasicLinearProcessNumbered"/>
    <dgm:cxn modelId="{6D6C9AF2-4C5B-46D3-AA47-FADDE8869F42}" type="presOf" srcId="{75C17DD7-3BDD-4056-8988-00D1EEF23F53}" destId="{EB62B233-151A-4436-A978-BAA40BCCDB2D}" srcOrd="0" destOrd="0" presId="urn:microsoft.com/office/officeart/2016/7/layout/BasicLinearProcessNumbered"/>
    <dgm:cxn modelId="{7F152A2A-C3C9-49AA-B0B4-70A2662FD29D}" type="presParOf" srcId="{B9E40900-47B2-43B2-93D6-EB0D1CDB2512}" destId="{DD5AC7CC-85D1-4614-B3BD-0033562B1109}" srcOrd="0" destOrd="0" presId="urn:microsoft.com/office/officeart/2016/7/layout/BasicLinearProcessNumbered"/>
    <dgm:cxn modelId="{7C5F86F8-4422-4F51-B101-37E48326383F}" type="presParOf" srcId="{DD5AC7CC-85D1-4614-B3BD-0033562B1109}" destId="{EB62B233-151A-4436-A978-BAA40BCCDB2D}" srcOrd="0" destOrd="0" presId="urn:microsoft.com/office/officeart/2016/7/layout/BasicLinearProcessNumbered"/>
    <dgm:cxn modelId="{826EE7FE-EA9C-4EF4-B4ED-953C06B7469C}" type="presParOf" srcId="{DD5AC7CC-85D1-4614-B3BD-0033562B1109}" destId="{28587A8C-0B1F-4529-8E3C-824CA638070F}" srcOrd="1" destOrd="0" presId="urn:microsoft.com/office/officeart/2016/7/layout/BasicLinearProcessNumbered"/>
    <dgm:cxn modelId="{14DEEFDA-C743-4D0D-AFF2-676D567259D6}" type="presParOf" srcId="{DD5AC7CC-85D1-4614-B3BD-0033562B1109}" destId="{BBC733CE-7EF5-4922-9AB2-1C6DD672C033}" srcOrd="2" destOrd="0" presId="urn:microsoft.com/office/officeart/2016/7/layout/BasicLinearProcessNumbered"/>
    <dgm:cxn modelId="{7A0B9AC5-5D90-4913-A9EB-D35939917BA9}" type="presParOf" srcId="{DD5AC7CC-85D1-4614-B3BD-0033562B1109}" destId="{3D476B8C-7F36-4CCE-B84F-C22F9B8AC37B}" srcOrd="3" destOrd="0" presId="urn:microsoft.com/office/officeart/2016/7/layout/BasicLinearProcessNumbered"/>
    <dgm:cxn modelId="{F27DE0CC-2DB3-4ED1-97A2-A387D014055D}" type="presParOf" srcId="{B9E40900-47B2-43B2-93D6-EB0D1CDB2512}" destId="{3E821416-5184-476E-AF02-2861C88703D7}" srcOrd="1" destOrd="0" presId="urn:microsoft.com/office/officeart/2016/7/layout/BasicLinearProcessNumbered"/>
    <dgm:cxn modelId="{5FECBB0B-5A3A-4380-B987-F4AA8F879DB0}" type="presParOf" srcId="{B9E40900-47B2-43B2-93D6-EB0D1CDB2512}" destId="{6C8172A2-4E4C-4E8B-BB4F-A05D8DBCFF72}" srcOrd="2" destOrd="0" presId="urn:microsoft.com/office/officeart/2016/7/layout/BasicLinearProcessNumbered"/>
    <dgm:cxn modelId="{EF63CC5E-CFE1-454F-BD8E-D3A7A0170D4E}" type="presParOf" srcId="{6C8172A2-4E4C-4E8B-BB4F-A05D8DBCFF72}" destId="{75EBBD07-C881-436E-A5A8-D36B4DA65E61}" srcOrd="0" destOrd="0" presId="urn:microsoft.com/office/officeart/2016/7/layout/BasicLinearProcessNumbered"/>
    <dgm:cxn modelId="{6A945DBD-9443-4FF9-B10A-2281D95EF673}" type="presParOf" srcId="{6C8172A2-4E4C-4E8B-BB4F-A05D8DBCFF72}" destId="{74BDF97C-1420-472A-9707-FAD6356BE6B3}" srcOrd="1" destOrd="0" presId="urn:microsoft.com/office/officeart/2016/7/layout/BasicLinearProcessNumbered"/>
    <dgm:cxn modelId="{8DA34B56-063B-47EA-B043-E673F4D67D1B}" type="presParOf" srcId="{6C8172A2-4E4C-4E8B-BB4F-A05D8DBCFF72}" destId="{3D9866E2-8892-488D-A142-E5CB6B919356}" srcOrd="2" destOrd="0" presId="urn:microsoft.com/office/officeart/2016/7/layout/BasicLinearProcessNumbered"/>
    <dgm:cxn modelId="{28AA9061-4826-47E1-B9B5-EB9AF30BFED1}" type="presParOf" srcId="{6C8172A2-4E4C-4E8B-BB4F-A05D8DBCFF72}" destId="{85682548-0410-4651-A1F5-A3DE1FC76B77}" srcOrd="3" destOrd="0" presId="urn:microsoft.com/office/officeart/2016/7/layout/BasicLinearProcessNumbered"/>
    <dgm:cxn modelId="{E398D1F7-D02B-41A9-93CD-9F83489D7E86}" type="presParOf" srcId="{B9E40900-47B2-43B2-93D6-EB0D1CDB2512}" destId="{22FBBA13-A42A-4F9F-ABED-1881C7229628}" srcOrd="3" destOrd="0" presId="urn:microsoft.com/office/officeart/2016/7/layout/BasicLinearProcessNumbered"/>
    <dgm:cxn modelId="{086FCD4C-89B5-43D6-8DEA-9CE2EA7E2506}" type="presParOf" srcId="{B9E40900-47B2-43B2-93D6-EB0D1CDB2512}" destId="{C8D29297-D1EB-4600-8816-3326FBB9547E}" srcOrd="4" destOrd="0" presId="urn:microsoft.com/office/officeart/2016/7/layout/BasicLinearProcessNumbered"/>
    <dgm:cxn modelId="{2CC3D17B-9632-4DF2-829A-48BC7670333C}" type="presParOf" srcId="{C8D29297-D1EB-4600-8816-3326FBB9547E}" destId="{64CBEF69-FD40-4641-BF82-D9B256565895}" srcOrd="0" destOrd="0" presId="urn:microsoft.com/office/officeart/2016/7/layout/BasicLinearProcessNumbered"/>
    <dgm:cxn modelId="{B788F909-37DC-4766-A430-3CD0DE4F6515}" type="presParOf" srcId="{C8D29297-D1EB-4600-8816-3326FBB9547E}" destId="{3391484D-43EB-42DD-97AA-46792C695455}" srcOrd="1" destOrd="0" presId="urn:microsoft.com/office/officeart/2016/7/layout/BasicLinearProcessNumbered"/>
    <dgm:cxn modelId="{2F6E273A-072A-47C3-A355-6F1B13B262FD}" type="presParOf" srcId="{C8D29297-D1EB-4600-8816-3326FBB9547E}" destId="{0789D543-BD4D-40D0-AD3D-B573EC6B5D13}" srcOrd="2" destOrd="0" presId="urn:microsoft.com/office/officeart/2016/7/layout/BasicLinearProcessNumbered"/>
    <dgm:cxn modelId="{3546FA8E-E4EC-41B1-8418-8D502F9F8267}" type="presParOf" srcId="{C8D29297-D1EB-4600-8816-3326FBB9547E}" destId="{487138EF-25B2-46AA-BCF2-58EA66872A5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3E433-BF58-44E5-9737-8D5C379B6B18}">
      <dsp:nvSpPr>
        <dsp:cNvPr id="0" name=""/>
        <dsp:cNvSpPr/>
      </dsp:nvSpPr>
      <dsp:spPr>
        <a:xfrm>
          <a:off x="991403" y="512910"/>
          <a:ext cx="1261973" cy="1261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7CB5-4C04-4852-B95F-0350EC71A46F}">
      <dsp:nvSpPr>
        <dsp:cNvPr id="0" name=""/>
        <dsp:cNvSpPr/>
      </dsp:nvSpPr>
      <dsp:spPr>
        <a:xfrm>
          <a:off x="220197" y="2124677"/>
          <a:ext cx="28043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Net Revenue: $26,621,445</a:t>
          </a:r>
        </a:p>
      </dsp:txBody>
      <dsp:txXfrm>
        <a:off x="220197" y="2124677"/>
        <a:ext cx="2804385" cy="720000"/>
      </dsp:txXfrm>
    </dsp:sp>
    <dsp:sp modelId="{D11F5F2F-0308-4149-9CC2-E1013B7B04BC}">
      <dsp:nvSpPr>
        <dsp:cNvPr id="0" name=""/>
        <dsp:cNvSpPr/>
      </dsp:nvSpPr>
      <dsp:spPr>
        <a:xfrm>
          <a:off x="4286556" y="512910"/>
          <a:ext cx="1261973" cy="1261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FC260-3E0D-4490-86F0-53B543D70547}">
      <dsp:nvSpPr>
        <dsp:cNvPr id="0" name=""/>
        <dsp:cNvSpPr/>
      </dsp:nvSpPr>
      <dsp:spPr>
        <a:xfrm>
          <a:off x="3515350" y="2124677"/>
          <a:ext cx="28043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Number of Cars: 4000</a:t>
          </a:r>
        </a:p>
      </dsp:txBody>
      <dsp:txXfrm>
        <a:off x="3515350" y="2124677"/>
        <a:ext cx="2804385" cy="720000"/>
      </dsp:txXfrm>
    </dsp:sp>
    <dsp:sp modelId="{1DB6FA4D-EC97-415D-A976-17E059559C59}">
      <dsp:nvSpPr>
        <dsp:cNvPr id="0" name=""/>
        <dsp:cNvSpPr/>
      </dsp:nvSpPr>
      <dsp:spPr>
        <a:xfrm>
          <a:off x="7581710" y="512910"/>
          <a:ext cx="1261973" cy="1261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F2C7-EA62-4373-9F92-2CFC2B35C14C}">
      <dsp:nvSpPr>
        <dsp:cNvPr id="0" name=""/>
        <dsp:cNvSpPr/>
      </dsp:nvSpPr>
      <dsp:spPr>
        <a:xfrm>
          <a:off x="6810503" y="2124677"/>
          <a:ext cx="28043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Number of branches: 50</a:t>
          </a:r>
        </a:p>
      </dsp:txBody>
      <dsp:txXfrm>
        <a:off x="6810503" y="2124677"/>
        <a:ext cx="280438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B49C7-2C76-4935-9DF3-2C1AED16B7BD}">
      <dsp:nvSpPr>
        <dsp:cNvPr id="0" name=""/>
        <dsp:cNvSpPr/>
      </dsp:nvSpPr>
      <dsp:spPr>
        <a:xfrm>
          <a:off x="1024060" y="543809"/>
          <a:ext cx="1267625" cy="1267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C73A2-39E0-44EE-A6F2-237A66528F54}">
      <dsp:nvSpPr>
        <dsp:cNvPr id="0" name=""/>
        <dsp:cNvSpPr/>
      </dsp:nvSpPr>
      <dsp:spPr>
        <a:xfrm>
          <a:off x="249400" y="2162348"/>
          <a:ext cx="2816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 by 500 cars</a:t>
          </a:r>
        </a:p>
      </dsp:txBody>
      <dsp:txXfrm>
        <a:off x="249400" y="2162348"/>
        <a:ext cx="2816946" cy="720000"/>
      </dsp:txXfrm>
    </dsp:sp>
    <dsp:sp modelId="{6FCBF366-4F71-4C5C-982B-5877784D3CEB}">
      <dsp:nvSpPr>
        <dsp:cNvPr id="0" name=""/>
        <dsp:cNvSpPr/>
      </dsp:nvSpPr>
      <dsp:spPr>
        <a:xfrm>
          <a:off x="4333972" y="543809"/>
          <a:ext cx="1267625" cy="1267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7DF08-7738-4EBC-BDEB-3E9BFC05E401}">
      <dsp:nvSpPr>
        <dsp:cNvPr id="0" name=""/>
        <dsp:cNvSpPr/>
      </dsp:nvSpPr>
      <dsp:spPr>
        <a:xfrm>
          <a:off x="3559312" y="2162348"/>
          <a:ext cx="2816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Increases Gross by 13%</a:t>
          </a:r>
        </a:p>
      </dsp:txBody>
      <dsp:txXfrm>
        <a:off x="3559312" y="2162348"/>
        <a:ext cx="2816946" cy="720000"/>
      </dsp:txXfrm>
    </dsp:sp>
    <dsp:sp modelId="{DE87A049-1307-490D-B68D-40FC4BEEBDAA}">
      <dsp:nvSpPr>
        <dsp:cNvPr id="0" name=""/>
        <dsp:cNvSpPr/>
      </dsp:nvSpPr>
      <dsp:spPr>
        <a:xfrm>
          <a:off x="7643884" y="543809"/>
          <a:ext cx="1267625" cy="12676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DBDFB-6286-4229-BC79-AE7703EF7941}">
      <dsp:nvSpPr>
        <dsp:cNvPr id="0" name=""/>
        <dsp:cNvSpPr/>
      </dsp:nvSpPr>
      <dsp:spPr>
        <a:xfrm>
          <a:off x="6869224" y="2162348"/>
          <a:ext cx="2816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Increases Net by 13%</a:t>
          </a:r>
        </a:p>
      </dsp:txBody>
      <dsp:txXfrm>
        <a:off x="6869224" y="2162348"/>
        <a:ext cx="281694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2B233-151A-4436-A978-BAA40BCCDB2D}">
      <dsp:nvSpPr>
        <dsp:cNvPr id="0" name=""/>
        <dsp:cNvSpPr/>
      </dsp:nvSpPr>
      <dsp:spPr>
        <a:xfrm>
          <a:off x="0" y="703823"/>
          <a:ext cx="2122064" cy="29708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44" tIns="330200" rIns="16544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Cut under 30%</a:t>
          </a:r>
          <a:endParaRPr lang="en-US" sz="1600" kern="1200"/>
        </a:p>
      </dsp:txBody>
      <dsp:txXfrm>
        <a:off x="0" y="1832762"/>
        <a:ext cx="2122064" cy="1782534"/>
      </dsp:txXfrm>
    </dsp:sp>
    <dsp:sp modelId="{28587A8C-0B1F-4529-8E3C-824CA638070F}">
      <dsp:nvSpPr>
        <dsp:cNvPr id="0" name=""/>
        <dsp:cNvSpPr/>
      </dsp:nvSpPr>
      <dsp:spPr>
        <a:xfrm>
          <a:off x="615398" y="1000912"/>
          <a:ext cx="891267" cy="8912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87" tIns="12700" rIns="69487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745921" y="1131435"/>
        <a:ext cx="630221" cy="630221"/>
      </dsp:txXfrm>
    </dsp:sp>
    <dsp:sp modelId="{BBC733CE-7EF5-4922-9AB2-1C6DD672C033}">
      <dsp:nvSpPr>
        <dsp:cNvPr id="0" name=""/>
        <dsp:cNvSpPr/>
      </dsp:nvSpPr>
      <dsp:spPr>
        <a:xfrm>
          <a:off x="0" y="3674642"/>
          <a:ext cx="2122064" cy="72"/>
        </a:xfrm>
        <a:prstGeom prst="rect">
          <a:avLst/>
        </a:prstGeom>
        <a:solidFill>
          <a:schemeClr val="accent5">
            <a:hueOff val="-3744076"/>
            <a:satOff val="5103"/>
            <a:lumOff val="-1176"/>
            <a:alphaOff val="0"/>
          </a:schemeClr>
        </a:solidFill>
        <a:ln w="12700" cap="flat" cmpd="sng" algn="ctr">
          <a:solidFill>
            <a:schemeClr val="accent5">
              <a:hueOff val="-3744076"/>
              <a:satOff val="510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BBD07-C881-436E-A5A8-D36B4DA65E61}">
      <dsp:nvSpPr>
        <dsp:cNvPr id="0" name=""/>
        <dsp:cNvSpPr/>
      </dsp:nvSpPr>
      <dsp:spPr>
        <a:xfrm>
          <a:off x="2334270" y="703823"/>
          <a:ext cx="2122064" cy="2970890"/>
        </a:xfrm>
        <a:prstGeom prst="rect">
          <a:avLst/>
        </a:prstGeom>
        <a:solidFill>
          <a:schemeClr val="accent5">
            <a:tint val="40000"/>
            <a:alpha val="90000"/>
            <a:hueOff val="-9446924"/>
            <a:satOff val="10405"/>
            <a:lumOff val="-7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446924"/>
              <a:satOff val="10405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44" tIns="330200" rIns="16544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Replace with higher profit cars</a:t>
          </a:r>
          <a:endParaRPr lang="en-US" sz="1600" kern="1200"/>
        </a:p>
      </dsp:txBody>
      <dsp:txXfrm>
        <a:off x="2334270" y="1832762"/>
        <a:ext cx="2122064" cy="1782534"/>
      </dsp:txXfrm>
    </dsp:sp>
    <dsp:sp modelId="{74BDF97C-1420-472A-9707-FAD6356BE6B3}">
      <dsp:nvSpPr>
        <dsp:cNvPr id="0" name=""/>
        <dsp:cNvSpPr/>
      </dsp:nvSpPr>
      <dsp:spPr>
        <a:xfrm>
          <a:off x="2949669" y="1000912"/>
          <a:ext cx="891267" cy="891267"/>
        </a:xfrm>
        <a:prstGeom prst="ellipse">
          <a:avLst/>
        </a:prstGeom>
        <a:solidFill>
          <a:schemeClr val="accent5">
            <a:hueOff val="-7488152"/>
            <a:satOff val="10206"/>
            <a:lumOff val="-2353"/>
            <a:alphaOff val="0"/>
          </a:schemeClr>
        </a:solidFill>
        <a:ln w="12700" cap="flat" cmpd="sng" algn="ctr">
          <a:solidFill>
            <a:schemeClr val="accent5">
              <a:hueOff val="-7488152"/>
              <a:satOff val="10206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87" tIns="12700" rIns="69487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3080192" y="1131435"/>
        <a:ext cx="630221" cy="630221"/>
      </dsp:txXfrm>
    </dsp:sp>
    <dsp:sp modelId="{3D9866E2-8892-488D-A142-E5CB6B919356}">
      <dsp:nvSpPr>
        <dsp:cNvPr id="0" name=""/>
        <dsp:cNvSpPr/>
      </dsp:nvSpPr>
      <dsp:spPr>
        <a:xfrm>
          <a:off x="2334270" y="3674642"/>
          <a:ext cx="2122064" cy="72"/>
        </a:xfrm>
        <a:prstGeom prst="rect">
          <a:avLst/>
        </a:prstGeom>
        <a:solidFill>
          <a:schemeClr val="accent5">
            <a:hueOff val="-11232228"/>
            <a:satOff val="15310"/>
            <a:lumOff val="-3529"/>
            <a:alphaOff val="0"/>
          </a:schemeClr>
        </a:solidFill>
        <a:ln w="12700" cap="flat" cmpd="sng" algn="ctr">
          <a:solidFill>
            <a:schemeClr val="accent5">
              <a:hueOff val="-11232228"/>
              <a:satOff val="15310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BEF69-FD40-4641-BF82-D9B256565895}">
      <dsp:nvSpPr>
        <dsp:cNvPr id="0" name=""/>
        <dsp:cNvSpPr/>
      </dsp:nvSpPr>
      <dsp:spPr>
        <a:xfrm>
          <a:off x="4668541" y="703823"/>
          <a:ext cx="2122064" cy="2970890"/>
        </a:xfrm>
        <a:prstGeom prst="rect">
          <a:avLst/>
        </a:prstGeom>
        <a:solidFill>
          <a:schemeClr val="accent5">
            <a:tint val="40000"/>
            <a:alpha val="90000"/>
            <a:hueOff val="-18893848"/>
            <a:satOff val="20809"/>
            <a:lumOff val="-143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893848"/>
              <a:satOff val="20809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44" tIns="330200" rIns="16544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Increase inventory by 500 </a:t>
          </a:r>
          <a:endParaRPr lang="en-US" sz="1600" kern="1200"/>
        </a:p>
      </dsp:txBody>
      <dsp:txXfrm>
        <a:off x="4668541" y="1832762"/>
        <a:ext cx="2122064" cy="1782534"/>
      </dsp:txXfrm>
    </dsp:sp>
    <dsp:sp modelId="{3391484D-43EB-42DD-97AA-46792C695455}">
      <dsp:nvSpPr>
        <dsp:cNvPr id="0" name=""/>
        <dsp:cNvSpPr/>
      </dsp:nvSpPr>
      <dsp:spPr>
        <a:xfrm>
          <a:off x="5283940" y="1000912"/>
          <a:ext cx="891267" cy="891267"/>
        </a:xfrm>
        <a:prstGeom prst="ellipse">
          <a:avLst/>
        </a:prstGeom>
        <a:solidFill>
          <a:schemeClr val="accent5">
            <a:hueOff val="-14976303"/>
            <a:satOff val="20413"/>
            <a:lumOff val="-4706"/>
            <a:alphaOff val="0"/>
          </a:schemeClr>
        </a:solidFill>
        <a:ln w="12700" cap="flat" cmpd="sng" algn="ctr">
          <a:solidFill>
            <a:schemeClr val="accent5">
              <a:hueOff val="-14976303"/>
              <a:satOff val="20413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87" tIns="12700" rIns="69487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5414463" y="1131435"/>
        <a:ext cx="630221" cy="630221"/>
      </dsp:txXfrm>
    </dsp:sp>
    <dsp:sp modelId="{0789D543-BD4D-40D0-AD3D-B573EC6B5D13}">
      <dsp:nvSpPr>
        <dsp:cNvPr id="0" name=""/>
        <dsp:cNvSpPr/>
      </dsp:nvSpPr>
      <dsp:spPr>
        <a:xfrm>
          <a:off x="4668541" y="3674642"/>
          <a:ext cx="2122064" cy="72"/>
        </a:xfrm>
        <a:prstGeom prst="rect">
          <a:avLst/>
        </a:prstGeom>
        <a:solidFill>
          <a:schemeClr val="accent5">
            <a:hueOff val="-18720379"/>
            <a:satOff val="25516"/>
            <a:lumOff val="-5882"/>
            <a:alphaOff val="0"/>
          </a:schemeClr>
        </a:solidFill>
        <a:ln w="12700" cap="flat" cmpd="sng" algn="ctr">
          <a:solidFill>
            <a:schemeClr val="accent5">
              <a:hueOff val="-18720379"/>
              <a:satOff val="25516"/>
              <a:lumOff val="-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40C53-D562-4133-8500-0A1FFFF6B28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8E44-BCD6-4BAE-84C2-143D7AA7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880 Different Makes and Models</a:t>
            </a:r>
          </a:p>
          <a:p>
            <a:r>
              <a:rPr lang="en-US" dirty="0"/>
              <a:t>22 different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78E44-BCD6-4BAE-84C2-143D7AA79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779 cars under 30% Net Revenue</a:t>
            </a:r>
          </a:p>
          <a:p>
            <a:r>
              <a:rPr lang="en-US" dirty="0"/>
              <a:t>83 of them that were losing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78E44-BCD6-4BAE-84C2-143D7AA79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78E44-BCD6-4BAE-84C2-143D7AA79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5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6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5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6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0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3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1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2BBFD65-DB27-4DDD-A101-B03C2D96B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5" r="1" b="13190"/>
          <a:stretch/>
        </p:blipFill>
        <p:spPr>
          <a:xfrm>
            <a:off x="643466" y="2602965"/>
            <a:ext cx="6224713" cy="200197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A19F-08D2-4549-854F-22B31116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Fleet Optimization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B47F0-F45C-475B-85EA-F36469A39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0CC6C2-C305-4942-BB69-D356FFFE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Baseline 12 Month Forecast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5ECAFC63-C559-46A1-8E54-481DF7CB3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6768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5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EB1FFA-156A-4A81-90AC-57547D7F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>
                <a:solidFill>
                  <a:schemeClr val="bg1"/>
                </a:solidFill>
              </a:rPr>
              <a:t>Strategy 1: Cut the Under 30% &amp; Replace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B5B66-8C24-46A1-9CE7-A11D1650CA93}"/>
              </a:ext>
            </a:extLst>
          </p:cNvPr>
          <p:cNvSpPr txBox="1"/>
          <p:nvPr/>
        </p:nvSpPr>
        <p:spPr>
          <a:xfrm>
            <a:off x="1434622" y="3707541"/>
            <a:ext cx="5117253" cy="250580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Gross by 6%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Net by 37%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304675-7E09-4F15-A91F-E435F90F6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039680"/>
              </p:ext>
            </p:extLst>
          </p:nvPr>
        </p:nvGraphicFramePr>
        <p:xfrm>
          <a:off x="7344569" y="484632"/>
          <a:ext cx="4362798" cy="582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45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19C3B-B615-421F-A309-A830F90A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Strategy 2: Increase Inventory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1475F80-E34F-499D-B37F-0B6923C85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739297"/>
              </p:ext>
            </p:extLst>
          </p:nvPr>
        </p:nvGraphicFramePr>
        <p:xfrm>
          <a:off x="1535371" y="2702257"/>
          <a:ext cx="9935571" cy="342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70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4693E-0412-496B-A40B-D2717D11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Strategy 3: Why Not Both?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F6A2BF5D-33EC-4150-ACE8-74FE56D09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396869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2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D8F1B3-EAD1-4AE9-8CE1-2D3F04F0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76236-6581-4762-BC9D-BCAE6323FE46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54% increase to Net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19% increase to Gross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8B64435-DA9E-4602-81BA-A87D79645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7094"/>
              </p:ext>
            </p:extLst>
          </p:nvPr>
        </p:nvGraphicFramePr>
        <p:xfrm>
          <a:off x="5188714" y="1295962"/>
          <a:ext cx="6514470" cy="4266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86101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127</Words>
  <Application>Microsoft Office PowerPoint</Application>
  <PresentationFormat>Widescreen</PresentationFormat>
  <Paragraphs>35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Calibri</vt:lpstr>
      <vt:lpstr>Corbel</vt:lpstr>
      <vt:lpstr>ShojiVTI</vt:lpstr>
      <vt:lpstr>Fleet Optimization Analysis </vt:lpstr>
      <vt:lpstr>Baseline 12 Month Forecast</vt:lpstr>
      <vt:lpstr>Strategy 1: Cut the Under 30% &amp; Replace</vt:lpstr>
      <vt:lpstr>Strategy 2: Increase Inventory</vt:lpstr>
      <vt:lpstr>Strategy 3: Why Not Both?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Optimization Analysis </dc:title>
  <dc:creator>alejandro hernandez</dc:creator>
  <cp:lastModifiedBy>alejandro hernandez</cp:lastModifiedBy>
  <cp:revision>10</cp:revision>
  <dcterms:created xsi:type="dcterms:W3CDTF">2021-02-19T23:29:22Z</dcterms:created>
  <dcterms:modified xsi:type="dcterms:W3CDTF">2021-02-20T00:58:55Z</dcterms:modified>
</cp:coreProperties>
</file>