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metadata/core-properties" Target="docProps/core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0" r:id="rId3"/>
    <p:sldMasterId id="2147483670" r:id="rId4"/>
    <p:sldMasterId id="2147483684" r:id="rId5"/>
  </p:sldMasterIdLst>
  <p:sldIdLst>
    <p:sldId id="256" r:id="rId6"/>
    <p:sldId id="258" r:id="rId7"/>
    <p:sldId id="257" r:id="rId8"/>
    <p:sldId id="261" r:id="rId9"/>
    <p:sldId id="259" r:id="rId10"/>
    <p:sldId id="268" r:id="rId11"/>
    <p:sldId id="265" r:id="rId12"/>
    <p:sldId id="269" r:id="rId13"/>
    <p:sldId id="260" r:id="rId14"/>
    <p:sldId id="263" r:id="rId15"/>
    <p:sldId id="267" r:id="rId16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0E8A1-B5F5-42C2-8187-B609EDF53945}" v="137" dt="2025-05-08T00:30:3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 GARCIA, JESUS ALEJANDRO" userId="bbfd07f9-35e3-49c9-ab11-38417898067c" providerId="ADAL" clId="{0630E8A1-B5F5-42C2-8187-B609EDF53945}"/>
    <pc:docChg chg="undo custSel addSld delSld modSld sldOrd delMainMaster">
      <pc:chgData name="GARCIA GARCIA, JESUS ALEJANDRO" userId="bbfd07f9-35e3-49c9-ab11-38417898067c" providerId="ADAL" clId="{0630E8A1-B5F5-42C2-8187-B609EDF53945}" dt="2025-05-08T00:30:33.377" v="789" actId="2696"/>
      <pc:docMkLst>
        <pc:docMk/>
      </pc:docMkLst>
      <pc:sldChg chg="addSp delSp modSp mod">
        <pc:chgData name="GARCIA GARCIA, JESUS ALEJANDRO" userId="bbfd07f9-35e3-49c9-ab11-38417898067c" providerId="ADAL" clId="{0630E8A1-B5F5-42C2-8187-B609EDF53945}" dt="2025-05-05T21:10:10.363" v="157" actId="20577"/>
        <pc:sldMkLst>
          <pc:docMk/>
          <pc:sldMk cId="0" sldId="256"/>
        </pc:sldMkLst>
        <pc:spChg chg="mod">
          <ac:chgData name="GARCIA GARCIA, JESUS ALEJANDRO" userId="bbfd07f9-35e3-49c9-ab11-38417898067c" providerId="ADAL" clId="{0630E8A1-B5F5-42C2-8187-B609EDF53945}" dt="2025-05-05T21:10:10.363" v="157" actId="20577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GARCIA GARCIA, JESUS ALEJANDRO" userId="bbfd07f9-35e3-49c9-ab11-38417898067c" providerId="ADAL" clId="{0630E8A1-B5F5-42C2-8187-B609EDF53945}" dt="2025-05-05T21:06:38.900" v="133" actId="20577"/>
          <ac:spMkLst>
            <pc:docMk/>
            <pc:sldMk cId="0" sldId="256"/>
            <ac:spMk id="116" creationId="{00000000-0000-0000-0000-000000000000}"/>
          </ac:spMkLst>
        </pc:spChg>
        <pc:picChg chg="add mod">
          <ac:chgData name="GARCIA GARCIA, JESUS ALEJANDRO" userId="bbfd07f9-35e3-49c9-ab11-38417898067c" providerId="ADAL" clId="{0630E8A1-B5F5-42C2-8187-B609EDF53945}" dt="2025-05-05T21:09:49.243" v="153" actId="1076"/>
          <ac:picMkLst>
            <pc:docMk/>
            <pc:sldMk cId="0" sldId="256"/>
            <ac:picMk id="1026" creationId="{7CC31CBE-A289-2698-A370-04287FAC8352}"/>
          </ac:picMkLst>
        </pc:picChg>
      </pc:sldChg>
      <pc:sldChg chg="addSp delSp modSp mod">
        <pc:chgData name="GARCIA GARCIA, JESUS ALEJANDRO" userId="bbfd07f9-35e3-49c9-ab11-38417898067c" providerId="ADAL" clId="{0630E8A1-B5F5-42C2-8187-B609EDF53945}" dt="2025-05-06T01:25:06.198" v="783" actId="1076"/>
        <pc:sldMkLst>
          <pc:docMk/>
          <pc:sldMk cId="0" sldId="257"/>
        </pc:sldMkLst>
        <pc:spChg chg="add mod">
          <ac:chgData name="GARCIA GARCIA, JESUS ALEJANDRO" userId="bbfd07f9-35e3-49c9-ab11-38417898067c" providerId="ADAL" clId="{0630E8A1-B5F5-42C2-8187-B609EDF53945}" dt="2025-05-05T22:50:16.258" v="248" actId="2711"/>
          <ac:spMkLst>
            <pc:docMk/>
            <pc:sldMk cId="0" sldId="257"/>
            <ac:spMk id="6" creationId="{F0D1D7B2-CDB8-0974-BE6D-21BF9811703B}"/>
          </ac:spMkLst>
        </pc:spChg>
        <pc:picChg chg="add mod modCrop">
          <ac:chgData name="GARCIA GARCIA, JESUS ALEJANDRO" userId="bbfd07f9-35e3-49c9-ab11-38417898067c" providerId="ADAL" clId="{0630E8A1-B5F5-42C2-8187-B609EDF53945}" dt="2025-05-05T22:50:38.811" v="252" actId="1076"/>
          <ac:picMkLst>
            <pc:docMk/>
            <pc:sldMk cId="0" sldId="257"/>
            <ac:picMk id="3" creationId="{6FF531AD-D25E-1C35-5A5B-6F7263D5D046}"/>
          </ac:picMkLst>
        </pc:picChg>
        <pc:picChg chg="add mod">
          <ac:chgData name="GARCIA GARCIA, JESUS ALEJANDRO" userId="bbfd07f9-35e3-49c9-ab11-38417898067c" providerId="ADAL" clId="{0630E8A1-B5F5-42C2-8187-B609EDF53945}" dt="2025-05-06T01:25:03.701" v="782" actId="14100"/>
          <ac:picMkLst>
            <pc:docMk/>
            <pc:sldMk cId="0" sldId="257"/>
            <ac:picMk id="5" creationId="{146BC1A4-E910-1CB8-E96B-AB9C1E9FA1B1}"/>
          </ac:picMkLst>
        </pc:picChg>
        <pc:picChg chg="add mod">
          <ac:chgData name="GARCIA GARCIA, JESUS ALEJANDRO" userId="bbfd07f9-35e3-49c9-ab11-38417898067c" providerId="ADAL" clId="{0630E8A1-B5F5-42C2-8187-B609EDF53945}" dt="2025-05-06T01:25:06.198" v="783" actId="1076"/>
          <ac:picMkLst>
            <pc:docMk/>
            <pc:sldMk cId="0" sldId="257"/>
            <ac:picMk id="9" creationId="{FE141AD1-86F3-A06C-7A52-21BB691C69A1}"/>
          </ac:picMkLst>
        </pc:picChg>
      </pc:sldChg>
      <pc:sldChg chg="addSp delSp modSp mod ord">
        <pc:chgData name="GARCIA GARCIA, JESUS ALEJANDRO" userId="bbfd07f9-35e3-49c9-ab11-38417898067c" providerId="ADAL" clId="{0630E8A1-B5F5-42C2-8187-B609EDF53945}" dt="2025-05-05T23:44:09.338" v="487" actId="478"/>
        <pc:sldMkLst>
          <pc:docMk/>
          <pc:sldMk cId="0" sldId="258"/>
        </pc:sldMkLst>
        <pc:spChg chg="mod">
          <ac:chgData name="GARCIA GARCIA, JESUS ALEJANDRO" userId="bbfd07f9-35e3-49c9-ab11-38417898067c" providerId="ADAL" clId="{0630E8A1-B5F5-42C2-8187-B609EDF53945}" dt="2025-05-05T21:14:06.484" v="200" actId="207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GARCIA GARCIA, JESUS ALEJANDRO" userId="bbfd07f9-35e3-49c9-ab11-38417898067c" providerId="ADAL" clId="{0630E8A1-B5F5-42C2-8187-B609EDF53945}" dt="2025-05-05T22:51:08.681" v="254" actId="20577"/>
          <ac:spMkLst>
            <pc:docMk/>
            <pc:sldMk cId="0" sldId="258"/>
            <ac:spMk id="125" creationId="{00000000-0000-0000-0000-000000000000}"/>
          </ac:spMkLst>
        </pc:spChg>
        <pc:picChg chg="add mod">
          <ac:chgData name="GARCIA GARCIA, JESUS ALEJANDRO" userId="bbfd07f9-35e3-49c9-ab11-38417898067c" providerId="ADAL" clId="{0630E8A1-B5F5-42C2-8187-B609EDF53945}" dt="2025-05-05T22:45:23.665" v="216" actId="1076"/>
          <ac:picMkLst>
            <pc:docMk/>
            <pc:sldMk cId="0" sldId="258"/>
            <ac:picMk id="3" creationId="{800FE6C1-BF6D-7240-D665-DE87C873547D}"/>
          </ac:picMkLst>
        </pc:picChg>
      </pc:sldChg>
      <pc:sldChg chg="addSp delSp modSp mod">
        <pc:chgData name="GARCIA GARCIA, JESUS ALEJANDRO" userId="bbfd07f9-35e3-49c9-ab11-38417898067c" providerId="ADAL" clId="{0630E8A1-B5F5-42C2-8187-B609EDF53945}" dt="2025-05-06T00:28:02.383" v="654" actId="113"/>
        <pc:sldMkLst>
          <pc:docMk/>
          <pc:sldMk cId="0" sldId="259"/>
        </pc:sldMkLst>
        <pc:spChg chg="add mod">
          <ac:chgData name="GARCIA GARCIA, JESUS ALEJANDRO" userId="bbfd07f9-35e3-49c9-ab11-38417898067c" providerId="ADAL" clId="{0630E8A1-B5F5-42C2-8187-B609EDF53945}" dt="2025-05-05T23:55:42.841" v="494" actId="20577"/>
          <ac:spMkLst>
            <pc:docMk/>
            <pc:sldMk cId="0" sldId="259"/>
            <ac:spMk id="4" creationId="{A334532E-A059-559A-8DEF-1AF6038A3F37}"/>
          </ac:spMkLst>
        </pc:spChg>
        <pc:spChg chg="mod">
          <ac:chgData name="GARCIA GARCIA, JESUS ALEJANDRO" userId="bbfd07f9-35e3-49c9-ab11-38417898067c" providerId="ADAL" clId="{0630E8A1-B5F5-42C2-8187-B609EDF53945}" dt="2025-05-06T00:28:02.383" v="654" actId="113"/>
          <ac:spMkLst>
            <pc:docMk/>
            <pc:sldMk cId="0" sldId="259"/>
            <ac:spMk id="129" creationId="{00000000-0000-0000-0000-000000000000}"/>
          </ac:spMkLst>
        </pc:spChg>
        <pc:picChg chg="add mod modCrop">
          <ac:chgData name="GARCIA GARCIA, JESUS ALEJANDRO" userId="bbfd07f9-35e3-49c9-ab11-38417898067c" providerId="ADAL" clId="{0630E8A1-B5F5-42C2-8187-B609EDF53945}" dt="2025-05-05T23:55:57.204" v="496" actId="1076"/>
          <ac:picMkLst>
            <pc:docMk/>
            <pc:sldMk cId="0" sldId="259"/>
            <ac:picMk id="3" creationId="{3DB4B379-8FFF-BDBD-DC0E-961C27BBF648}"/>
          </ac:picMkLst>
        </pc:picChg>
        <pc:picChg chg="add mod">
          <ac:chgData name="GARCIA GARCIA, JESUS ALEJANDRO" userId="bbfd07f9-35e3-49c9-ab11-38417898067c" providerId="ADAL" clId="{0630E8A1-B5F5-42C2-8187-B609EDF53945}" dt="2025-05-05T23:56:06.176" v="499" actId="1076"/>
          <ac:picMkLst>
            <pc:docMk/>
            <pc:sldMk cId="0" sldId="259"/>
            <ac:picMk id="6" creationId="{5B4CFE3C-4F1E-BBA2-083D-2BB253B31098}"/>
          </ac:picMkLst>
        </pc:picChg>
      </pc:sldChg>
      <pc:sldChg chg="addSp delSp modSp mod ord">
        <pc:chgData name="GARCIA GARCIA, JESUS ALEJANDRO" userId="bbfd07f9-35e3-49c9-ab11-38417898067c" providerId="ADAL" clId="{0630E8A1-B5F5-42C2-8187-B609EDF53945}" dt="2025-05-06T00:24:22.580" v="644" actId="1076"/>
        <pc:sldMkLst>
          <pc:docMk/>
          <pc:sldMk cId="0" sldId="260"/>
        </pc:sldMkLst>
        <pc:spChg chg="add mod">
          <ac:chgData name="GARCIA GARCIA, JESUS ALEJANDRO" userId="bbfd07f9-35e3-49c9-ab11-38417898067c" providerId="ADAL" clId="{0630E8A1-B5F5-42C2-8187-B609EDF53945}" dt="2025-05-06T00:24:22.580" v="644" actId="1076"/>
          <ac:spMkLst>
            <pc:docMk/>
            <pc:sldMk cId="0" sldId="260"/>
            <ac:spMk id="7" creationId="{776C1833-C721-2876-6624-A9971A42DBA7}"/>
          </ac:spMkLst>
        </pc:spChg>
        <pc:spChg chg="mod">
          <ac:chgData name="GARCIA GARCIA, JESUS ALEJANDRO" userId="bbfd07f9-35e3-49c9-ab11-38417898067c" providerId="ADAL" clId="{0630E8A1-B5F5-42C2-8187-B609EDF53945}" dt="2025-05-06T00:23:35.533" v="634" actId="1076"/>
          <ac:spMkLst>
            <pc:docMk/>
            <pc:sldMk cId="0" sldId="260"/>
            <ac:spMk id="131" creationId="{00000000-0000-0000-0000-000000000000}"/>
          </ac:spMkLst>
        </pc:spChg>
        <pc:picChg chg="add mod modCrop">
          <ac:chgData name="GARCIA GARCIA, JESUS ALEJANDRO" userId="bbfd07f9-35e3-49c9-ab11-38417898067c" providerId="ADAL" clId="{0630E8A1-B5F5-42C2-8187-B609EDF53945}" dt="2025-05-06T00:21:06.790" v="535" actId="1076"/>
          <ac:picMkLst>
            <pc:docMk/>
            <pc:sldMk cId="0" sldId="260"/>
            <ac:picMk id="3" creationId="{7807C1B2-5181-1B8D-6923-5E7D049D3966}"/>
          </ac:picMkLst>
        </pc:picChg>
      </pc:sldChg>
      <pc:sldChg chg="addSp delSp modSp mod ord">
        <pc:chgData name="GARCIA GARCIA, JESUS ALEJANDRO" userId="bbfd07f9-35e3-49c9-ab11-38417898067c" providerId="ADAL" clId="{0630E8A1-B5F5-42C2-8187-B609EDF53945}" dt="2025-05-05T23:38:29.603" v="316" actId="1440"/>
        <pc:sldMkLst>
          <pc:docMk/>
          <pc:sldMk cId="0" sldId="261"/>
        </pc:sldMkLst>
        <pc:spChg chg="mod">
          <ac:chgData name="GARCIA GARCIA, JESUS ALEJANDRO" userId="bbfd07f9-35e3-49c9-ab11-38417898067c" providerId="ADAL" clId="{0630E8A1-B5F5-42C2-8187-B609EDF53945}" dt="2025-05-05T23:36:20.500" v="307" actId="113"/>
          <ac:spMkLst>
            <pc:docMk/>
            <pc:sldMk cId="0" sldId="261"/>
            <ac:spMk id="133" creationId="{00000000-0000-0000-0000-000000000000}"/>
          </ac:spMkLst>
        </pc:spChg>
        <pc:spChg chg="mod">
          <ac:chgData name="GARCIA GARCIA, JESUS ALEJANDRO" userId="bbfd07f9-35e3-49c9-ab11-38417898067c" providerId="ADAL" clId="{0630E8A1-B5F5-42C2-8187-B609EDF53945}" dt="2025-05-05T23:36:50.002" v="310" actId="403"/>
          <ac:spMkLst>
            <pc:docMk/>
            <pc:sldMk cId="0" sldId="261"/>
            <ac:spMk id="134" creationId="{00000000-0000-0000-0000-000000000000}"/>
          </ac:spMkLst>
        </pc:spChg>
        <pc:picChg chg="add mod">
          <ac:chgData name="GARCIA GARCIA, JESUS ALEJANDRO" userId="bbfd07f9-35e3-49c9-ab11-38417898067c" providerId="ADAL" clId="{0630E8A1-B5F5-42C2-8187-B609EDF53945}" dt="2025-05-05T23:38:29.603" v="316" actId="1440"/>
          <ac:picMkLst>
            <pc:docMk/>
            <pc:sldMk cId="0" sldId="261"/>
            <ac:picMk id="3074" creationId="{761F4AA3-0145-1BC2-F378-40A02954582E}"/>
          </ac:picMkLst>
        </pc:picChg>
      </pc:sldChg>
      <pc:sldChg chg="delSp del mod ord">
        <pc:chgData name="GARCIA GARCIA, JESUS ALEJANDRO" userId="bbfd07f9-35e3-49c9-ab11-38417898067c" providerId="ADAL" clId="{0630E8A1-B5F5-42C2-8187-B609EDF53945}" dt="2025-05-06T01:00:56.931" v="684" actId="47"/>
        <pc:sldMkLst>
          <pc:docMk/>
          <pc:sldMk cId="0" sldId="262"/>
        </pc:sldMkLst>
      </pc:sldChg>
      <pc:sldChg chg="addSp delSp modSp mod ord">
        <pc:chgData name="GARCIA GARCIA, JESUS ALEJANDRO" userId="bbfd07f9-35e3-49c9-ab11-38417898067c" providerId="ADAL" clId="{0630E8A1-B5F5-42C2-8187-B609EDF53945}" dt="2025-05-06T01:29:59.619" v="785" actId="22"/>
        <pc:sldMkLst>
          <pc:docMk/>
          <pc:sldMk cId="0" sldId="263"/>
        </pc:sldMkLst>
        <pc:picChg chg="add">
          <ac:chgData name="GARCIA GARCIA, JESUS ALEJANDRO" userId="bbfd07f9-35e3-49c9-ab11-38417898067c" providerId="ADAL" clId="{0630E8A1-B5F5-42C2-8187-B609EDF53945}" dt="2025-05-06T01:29:59.619" v="785" actId="22"/>
          <ac:picMkLst>
            <pc:docMk/>
            <pc:sldMk cId="0" sldId="263"/>
            <ac:picMk id="6" creationId="{790C98CA-8B7C-31E6-97AD-C2258B6F95A6}"/>
          </ac:picMkLst>
        </pc:picChg>
      </pc:sldChg>
      <pc:sldChg chg="del">
        <pc:chgData name="GARCIA GARCIA, JESUS ALEJANDRO" userId="bbfd07f9-35e3-49c9-ab11-38417898067c" providerId="ADAL" clId="{0630E8A1-B5F5-42C2-8187-B609EDF53945}" dt="2025-05-06T01:00:59.575" v="685" actId="47"/>
        <pc:sldMkLst>
          <pc:docMk/>
          <pc:sldMk cId="0" sldId="264"/>
        </pc:sldMkLst>
      </pc:sldChg>
      <pc:sldChg chg="addSp delSp modSp mod ord">
        <pc:chgData name="GARCIA GARCIA, JESUS ALEJANDRO" userId="bbfd07f9-35e3-49c9-ab11-38417898067c" providerId="ADAL" clId="{0630E8A1-B5F5-42C2-8187-B609EDF53945}" dt="2025-05-06T01:10:04.241" v="775" actId="20577"/>
        <pc:sldMkLst>
          <pc:docMk/>
          <pc:sldMk cId="0" sldId="265"/>
        </pc:sldMkLst>
        <pc:spChg chg="mod">
          <ac:chgData name="GARCIA GARCIA, JESUS ALEJANDRO" userId="bbfd07f9-35e3-49c9-ab11-38417898067c" providerId="ADAL" clId="{0630E8A1-B5F5-42C2-8187-B609EDF53945}" dt="2025-05-06T01:10:04.241" v="775" actId="20577"/>
          <ac:spMkLst>
            <pc:docMk/>
            <pc:sldMk cId="0" sldId="265"/>
            <ac:spMk id="150" creationId="{00000000-0000-0000-0000-000000000000}"/>
          </ac:spMkLst>
        </pc:spChg>
        <pc:picChg chg="add mod">
          <ac:chgData name="GARCIA GARCIA, JESUS ALEJANDRO" userId="bbfd07f9-35e3-49c9-ab11-38417898067c" providerId="ADAL" clId="{0630E8A1-B5F5-42C2-8187-B609EDF53945}" dt="2025-05-06T01:00:37.572" v="682" actId="14100"/>
          <ac:picMkLst>
            <pc:docMk/>
            <pc:sldMk cId="0" sldId="265"/>
            <ac:picMk id="5" creationId="{ADB9C4AA-F124-2E05-A07C-D694A599F6BB}"/>
          </ac:picMkLst>
        </pc:picChg>
      </pc:sldChg>
      <pc:sldChg chg="del">
        <pc:chgData name="GARCIA GARCIA, JESUS ALEJANDRO" userId="bbfd07f9-35e3-49c9-ab11-38417898067c" providerId="ADAL" clId="{0630E8A1-B5F5-42C2-8187-B609EDF53945}" dt="2025-05-06T01:01:01.320" v="686" actId="47"/>
        <pc:sldMkLst>
          <pc:docMk/>
          <pc:sldMk cId="0" sldId="266"/>
        </pc:sldMkLst>
      </pc:sldChg>
      <pc:sldChg chg="addSp delSp modSp mod ord">
        <pc:chgData name="GARCIA GARCIA, JESUS ALEJANDRO" userId="bbfd07f9-35e3-49c9-ab11-38417898067c" providerId="ADAL" clId="{0630E8A1-B5F5-42C2-8187-B609EDF53945}" dt="2025-05-06T00:26:32.275" v="653" actId="1076"/>
        <pc:sldMkLst>
          <pc:docMk/>
          <pc:sldMk cId="0" sldId="267"/>
        </pc:sldMkLst>
        <pc:picChg chg="add mod">
          <ac:chgData name="GARCIA GARCIA, JESUS ALEJANDRO" userId="bbfd07f9-35e3-49c9-ab11-38417898067c" providerId="ADAL" clId="{0630E8A1-B5F5-42C2-8187-B609EDF53945}" dt="2025-05-06T00:26:32.275" v="653" actId="1076"/>
          <ac:picMkLst>
            <pc:docMk/>
            <pc:sldMk cId="0" sldId="267"/>
            <ac:picMk id="3" creationId="{4F99E5B4-6C18-47C5-DB24-81BA42588A87}"/>
          </ac:picMkLst>
        </pc:picChg>
      </pc:sldChg>
      <pc:sldChg chg="modSp add mod ord">
        <pc:chgData name="GARCIA GARCIA, JESUS ALEJANDRO" userId="bbfd07f9-35e3-49c9-ab11-38417898067c" providerId="ADAL" clId="{0630E8A1-B5F5-42C2-8187-B609EDF53945}" dt="2025-05-07T22:49:47.113" v="787" actId="207"/>
        <pc:sldMkLst>
          <pc:docMk/>
          <pc:sldMk cId="832078266" sldId="268"/>
        </pc:sldMkLst>
        <pc:spChg chg="mod">
          <ac:chgData name="GARCIA GARCIA, JESUS ALEJANDRO" userId="bbfd07f9-35e3-49c9-ab11-38417898067c" providerId="ADAL" clId="{0630E8A1-B5F5-42C2-8187-B609EDF53945}" dt="2025-05-05T23:46:25.872" v="493" actId="20577"/>
          <ac:spMkLst>
            <pc:docMk/>
            <pc:sldMk cId="832078266" sldId="268"/>
            <ac:spMk id="123" creationId="{1E412945-8D9B-C0FA-741E-53A7C2C818FF}"/>
          </ac:spMkLst>
        </pc:spChg>
        <pc:spChg chg="mod">
          <ac:chgData name="GARCIA GARCIA, JESUS ALEJANDRO" userId="bbfd07f9-35e3-49c9-ab11-38417898067c" providerId="ADAL" clId="{0630E8A1-B5F5-42C2-8187-B609EDF53945}" dt="2025-05-07T22:49:47.113" v="787" actId="207"/>
          <ac:spMkLst>
            <pc:docMk/>
            <pc:sldMk cId="832078266" sldId="268"/>
            <ac:spMk id="125" creationId="{A8EF7DFE-150E-3C50-0C71-F8F3FBBBC6E4}"/>
          </ac:spMkLst>
        </pc:spChg>
      </pc:sldChg>
      <pc:sldChg chg="modSp add mod">
        <pc:chgData name="GARCIA GARCIA, JESUS ALEJANDRO" userId="bbfd07f9-35e3-49c9-ab11-38417898067c" providerId="ADAL" clId="{0630E8A1-B5F5-42C2-8187-B609EDF53945}" dt="2025-05-06T00:22:21.297" v="544" actId="207"/>
        <pc:sldMkLst>
          <pc:docMk/>
          <pc:sldMk cId="3643178431" sldId="269"/>
        </pc:sldMkLst>
        <pc:spChg chg="mod">
          <ac:chgData name="GARCIA GARCIA, JESUS ALEJANDRO" userId="bbfd07f9-35e3-49c9-ab11-38417898067c" providerId="ADAL" clId="{0630E8A1-B5F5-42C2-8187-B609EDF53945}" dt="2025-05-05T23:59:01.769" v="505" actId="20577"/>
          <ac:spMkLst>
            <pc:docMk/>
            <pc:sldMk cId="3643178431" sldId="269"/>
            <ac:spMk id="133" creationId="{8C4EDAAB-7472-61C9-C2AA-E7D57DB6F842}"/>
          </ac:spMkLst>
        </pc:spChg>
        <pc:spChg chg="mod">
          <ac:chgData name="GARCIA GARCIA, JESUS ALEJANDRO" userId="bbfd07f9-35e3-49c9-ab11-38417898067c" providerId="ADAL" clId="{0630E8A1-B5F5-42C2-8187-B609EDF53945}" dt="2025-05-06T00:22:21.297" v="544" actId="207"/>
          <ac:spMkLst>
            <pc:docMk/>
            <pc:sldMk cId="3643178431" sldId="269"/>
            <ac:spMk id="134" creationId="{3AC380F3-D048-C69E-1E53-040B3D8EDD11}"/>
          </ac:spMkLst>
        </pc:spChg>
      </pc:sldChg>
      <pc:sldChg chg="new del">
        <pc:chgData name="GARCIA GARCIA, JESUS ALEJANDRO" userId="bbfd07f9-35e3-49c9-ab11-38417898067c" providerId="ADAL" clId="{0630E8A1-B5F5-42C2-8187-B609EDF53945}" dt="2025-05-08T00:30:33.377" v="789" actId="2696"/>
        <pc:sldMkLst>
          <pc:docMk/>
          <pc:sldMk cId="1444173960" sldId="270"/>
        </pc:sldMkLst>
      </pc:sld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50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52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54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5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62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64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6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68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72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74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7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78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80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82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8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88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90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92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94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9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698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700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6T01:00:59.575" v="685" actId="47"/>
        <pc:sldMasterMkLst>
          <pc:docMk/>
          <pc:sldMasterMk cId="0" sldId="2147483702"/>
        </pc:sldMasterMkLst>
        <pc:sldLayoutChg chg="del">
          <pc:chgData name="GARCIA GARCIA, JESUS ALEJANDRO" userId="bbfd07f9-35e3-49c9-ab11-38417898067c" providerId="ADAL" clId="{0630E8A1-B5F5-42C2-8187-B609EDF53945}" dt="2025-05-06T01:00:59.575" v="685" actId="47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704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706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706"/>
            <pc:sldLayoutMk cId="0" sldId="2147483707"/>
          </pc:sldLayoutMkLst>
        </pc:sldLayoutChg>
      </pc:sldMasterChg>
      <pc:sldMasterChg chg="del delSldLayout">
        <pc:chgData name="GARCIA GARCIA, JESUS ALEJANDRO" userId="bbfd07f9-35e3-49c9-ab11-38417898067c" providerId="ADAL" clId="{0630E8A1-B5F5-42C2-8187-B609EDF53945}" dt="2025-05-05T21:05:26.149" v="19"/>
        <pc:sldMasterMkLst>
          <pc:docMk/>
          <pc:sldMasterMk cId="0" sldId="2147483708"/>
        </pc:sldMasterMkLst>
        <pc:sldLayoutChg chg="del">
          <pc:chgData name="GARCIA GARCIA, JESUS ALEJANDRO" userId="bbfd07f9-35e3-49c9-ab11-38417898067c" providerId="ADAL" clId="{0630E8A1-B5F5-42C2-8187-B609EDF53945}" dt="2025-05-05T21:05:26.149" v="19"/>
          <pc:sldLayoutMkLst>
            <pc:docMk/>
            <pc:sldMasterMk cId="0" sldId="2147483708"/>
            <pc:sldLayoutMk cId="0" sldId="2147483709"/>
          </pc:sldLayoutMkLst>
        </pc:sldLayoutChg>
      </pc:sldMasterChg>
    </pc:docChg>
  </pc:docChgLst>
  <pc:docChgLst>
    <pc:chgData name="BALLESTEROS HERRERA, ADRIAN MARCELO" userId="S::adrian.ballesteros@iteso.mx::96295497-f025-485a-8a09-0c87c01d2ac6" providerId="AD" clId="Web-{DD05897D-CFD9-EC4D-0804-BE9DAF7FC99D}"/>
    <pc:docChg chg="sldOrd">
      <pc:chgData name="BALLESTEROS HERRERA, ADRIAN MARCELO" userId="S::adrian.ballesteros@iteso.mx::96295497-f025-485a-8a09-0c87c01d2ac6" providerId="AD" clId="Web-{DD05897D-CFD9-EC4D-0804-BE9DAF7FC99D}" dt="2025-05-06T01:42:13.293" v="1"/>
      <pc:docMkLst>
        <pc:docMk/>
      </pc:docMkLst>
      <pc:sldChg chg="ord">
        <pc:chgData name="BALLESTEROS HERRERA, ADRIAN MARCELO" userId="S::adrian.ballesteros@iteso.mx::96295497-f025-485a-8a09-0c87c01d2ac6" providerId="AD" clId="Web-{DD05897D-CFD9-EC4D-0804-BE9DAF7FC99D}" dt="2025-05-06T01:42:13.293" v="1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514600" y="539280"/>
            <a:ext cx="4114440" cy="87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it.ly/2TtBDfr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2077200"/>
            <a:ext cx="3905640" cy="180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38880" y="539280"/>
            <a:ext cx="3705120" cy="407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 rot="2198400">
            <a:off x="412920" y="639000"/>
            <a:ext cx="2030400" cy="1086840"/>
          </a:xfrm>
          <a:prstGeom prst="ellipse">
            <a:avLst/>
          </a:prstGeom>
          <a:solidFill>
            <a:schemeClr val="lt1"/>
          </a:solidFill>
          <a:ln w="9525">
            <a:solidFill>
              <a:srgbClr val="294E4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0" y="2168640"/>
            <a:ext cx="3851640" cy="1203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1317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Google Shape;86;p15"/>
          <p:cNvSpPr/>
          <p:nvPr/>
        </p:nvSpPr>
        <p:spPr>
          <a:xfrm rot="19401600" flipH="1">
            <a:off x="6799680" y="703440"/>
            <a:ext cx="2030400" cy="1086840"/>
          </a:xfrm>
          <a:prstGeom prst="ellipse">
            <a:avLst/>
          </a:prstGeom>
          <a:solidFill>
            <a:schemeClr val="lt2"/>
          </a:solidFill>
          <a:ln w="9525">
            <a:solidFill>
              <a:srgbClr val="F0EBE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body"/>
          </p:nvPr>
        </p:nvSpPr>
        <p:spPr>
          <a:xfrm>
            <a:off x="720000" y="2138760"/>
            <a:ext cx="7461000" cy="229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720000" y="774000"/>
            <a:ext cx="7461000" cy="1135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21" name="Google Shape;90;p16"/>
          <p:cNvCxnSpPr/>
          <p:nvPr/>
        </p:nvCxnSpPr>
        <p:spPr>
          <a:xfrm flipH="1">
            <a:off x="5344200" y="259920"/>
            <a:ext cx="3800160" cy="360"/>
          </a:xfrm>
          <a:prstGeom prst="straightConnector1">
            <a:avLst/>
          </a:prstGeom>
          <a:ln w="9525">
            <a:solidFill>
              <a:srgbClr val="294E4E"/>
            </a:solidFill>
            <a:round/>
          </a:ln>
        </p:spPr>
      </p:cxnSp>
      <p:cxnSp>
        <p:nvCxnSpPr>
          <p:cNvPr id="22" name="Google Shape;91;p16"/>
          <p:cNvCxnSpPr/>
          <p:nvPr/>
        </p:nvCxnSpPr>
        <p:spPr>
          <a:xfrm flipV="1">
            <a:off x="-475200" y="-1540080"/>
            <a:ext cx="1256040" cy="4686840"/>
          </a:xfrm>
          <a:prstGeom prst="straightConnector1">
            <a:avLst/>
          </a:prstGeom>
          <a:ln w="9525">
            <a:solidFill>
              <a:srgbClr val="294E4E"/>
            </a:solidFill>
            <a:round/>
          </a:ln>
        </p:spPr>
      </p:cxnSp>
      <p:cxnSp>
        <p:nvCxnSpPr>
          <p:cNvPr id="23" name="Google Shape;92;p16"/>
          <p:cNvCxnSpPr/>
          <p:nvPr/>
        </p:nvCxnSpPr>
        <p:spPr>
          <a:xfrm flipV="1">
            <a:off x="7965360" y="2616480"/>
            <a:ext cx="1256040" cy="4687560"/>
          </a:xfrm>
          <a:prstGeom prst="straightConnector1">
            <a:avLst/>
          </a:prstGeom>
          <a:ln w="9525">
            <a:solidFill>
              <a:srgbClr val="294E4E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23480" y="2446200"/>
            <a:ext cx="38070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623480" y="1121400"/>
            <a:ext cx="1368720" cy="117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EB Garamond"/>
                <a:ea typeface="EB Garamon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0" y="539280"/>
            <a:ext cx="3807000" cy="4064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Google Shape;18;p3"/>
          <p:cNvSpPr/>
          <p:nvPr/>
        </p:nvSpPr>
        <p:spPr>
          <a:xfrm rot="2198400">
            <a:off x="6703560" y="708120"/>
            <a:ext cx="2030400" cy="1086840"/>
          </a:xfrm>
          <a:prstGeom prst="ellipse">
            <a:avLst/>
          </a:prstGeom>
          <a:solidFill>
            <a:schemeClr val="lt2"/>
          </a:solidFill>
          <a:ln w="9525">
            <a:solidFill>
              <a:srgbClr val="F0EBE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514600" y="539280"/>
            <a:ext cx="4114440" cy="87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9" name="Google Shape;181;p27"/>
          <p:cNvSpPr/>
          <p:nvPr/>
        </p:nvSpPr>
        <p:spPr>
          <a:xfrm>
            <a:off x="2908080" y="3573720"/>
            <a:ext cx="332784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strike="noStrike" spc="-1">
                <a:solidFill>
                  <a:schemeClr val="lt1"/>
                </a:solidFill>
                <a:latin typeface="Cabin"/>
                <a:ea typeface="Cabin"/>
              </a:rPr>
              <a:t>CREDITS: This presentation template was created by </a:t>
            </a:r>
            <a:r>
              <a:rPr lang="en" sz="1000" b="1" u="sng" strike="noStrike" spc="-1">
                <a:solidFill>
                  <a:schemeClr val="lt1"/>
                </a:solidFill>
                <a:uFillTx/>
                <a:latin typeface="Cabin"/>
                <a:ea typeface="Cabin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lt1"/>
                </a:solidFill>
                <a:latin typeface="Cabin"/>
                <a:ea typeface="Cabin"/>
              </a:rPr>
              <a:t>, including icons, infographics &amp; images by </a:t>
            </a:r>
            <a:r>
              <a:rPr lang="en" sz="1000" b="1" u="sng" strike="noStrike" spc="-1">
                <a:solidFill>
                  <a:schemeClr val="lt1"/>
                </a:solidFill>
                <a:uFillTx/>
                <a:latin typeface="Cabin"/>
                <a:ea typeface="Cabin"/>
                <a:hlinkClick r:id="rId4"/>
              </a:rPr>
              <a:t>Freepik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Google Shape;182;p27"/>
          <p:cNvSpPr/>
          <p:nvPr/>
        </p:nvSpPr>
        <p:spPr>
          <a:xfrm rot="2198400">
            <a:off x="6344640" y="-371520"/>
            <a:ext cx="2030400" cy="1086840"/>
          </a:xfrm>
          <a:prstGeom prst="ellipse">
            <a:avLst/>
          </a:prstGeom>
          <a:solidFill>
            <a:schemeClr val="lt2"/>
          </a:solidFill>
          <a:ln w="9525">
            <a:solidFill>
              <a:srgbClr val="F0EBE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1" name="Google Shape;183;p27"/>
          <p:cNvSpPr/>
          <p:nvPr/>
        </p:nvSpPr>
        <p:spPr>
          <a:xfrm rot="2198400">
            <a:off x="294840" y="4202640"/>
            <a:ext cx="2030400" cy="1086840"/>
          </a:xfrm>
          <a:prstGeom prst="ellipse">
            <a:avLst/>
          </a:prstGeom>
          <a:solidFill>
            <a:schemeClr val="lt2"/>
          </a:solidFill>
          <a:ln w="9525">
            <a:solidFill>
              <a:srgbClr val="F0EBE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14240" y="2076480"/>
            <a:ext cx="3770674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pc="-1">
                <a:solidFill>
                  <a:schemeClr val="dk1"/>
                </a:solidFill>
                <a:latin typeface="EB Garamond"/>
                <a:ea typeface="EB Garamond"/>
              </a:rPr>
              <a:t>Análs</a:t>
            </a:r>
            <a:r>
              <a:rPr lang="es-MX" spc="-1">
                <a:solidFill>
                  <a:schemeClr val="dk1"/>
                </a:solidFill>
                <a:latin typeface="EB Garamond"/>
                <a:ea typeface="EB Garamond"/>
              </a:rPr>
              <a:t>i</a:t>
            </a:r>
            <a:r>
              <a:rPr lang="en" spc="-1">
                <a:solidFill>
                  <a:schemeClr val="dk1"/>
                </a:solidFill>
                <a:latin typeface="EB Garamond"/>
                <a:ea typeface="EB Garamond"/>
              </a:rPr>
              <a:t>s de</a:t>
            </a:r>
            <a:br>
              <a:rPr lang="en" spc="-1">
                <a:solidFill>
                  <a:schemeClr val="dk1"/>
                </a:solidFill>
                <a:latin typeface="EB Garamond"/>
                <a:ea typeface="EB Garamond"/>
              </a:rPr>
            </a:br>
            <a:r>
              <a:rPr lang="en" spc="-1">
                <a:solidFill>
                  <a:schemeClr val="dk1"/>
                </a:solidFill>
                <a:latin typeface="EB Garamond"/>
                <a:ea typeface="EB Garamond"/>
              </a:rPr>
              <a:t>Los Angeles</a:t>
            </a:r>
            <a:endParaRPr lang="fr-FR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14240" y="4124160"/>
            <a:ext cx="36288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44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OpenSymbol"/>
              </a:rPr>
              <a:t>Por: Pablo, Marcelo y Alejandro</a:t>
            </a:r>
          </a:p>
        </p:txBody>
      </p:sp>
      <p:cxnSp>
        <p:nvCxnSpPr>
          <p:cNvPr id="118" name="Google Shape;209;p34"/>
          <p:cNvCxnSpPr/>
          <p:nvPr/>
        </p:nvCxnSpPr>
        <p:spPr>
          <a:xfrm>
            <a:off x="789120" y="4055040"/>
            <a:ext cx="3389400" cy="360"/>
          </a:xfrm>
          <a:prstGeom prst="straightConnector1">
            <a:avLst/>
          </a:prstGeom>
          <a:ln w="9525">
            <a:solidFill>
              <a:srgbClr val="294E4E"/>
            </a:solidFill>
            <a:round/>
          </a:ln>
        </p:spPr>
      </p:cxnSp>
      <p:cxnSp>
        <p:nvCxnSpPr>
          <p:cNvPr id="119" name="Google Shape;210;p34"/>
          <p:cNvCxnSpPr/>
          <p:nvPr/>
        </p:nvCxnSpPr>
        <p:spPr>
          <a:xfrm flipH="1">
            <a:off x="4618800" y="539280"/>
            <a:ext cx="619560" cy="4076640"/>
          </a:xfrm>
          <a:prstGeom prst="straightConnector1">
            <a:avLst/>
          </a:prstGeom>
          <a:ln w="9525">
            <a:solidFill>
              <a:srgbClr val="294E4E"/>
            </a:solidFill>
            <a:round/>
          </a:ln>
        </p:spPr>
      </p:cxnSp>
      <p:pic>
        <p:nvPicPr>
          <p:cNvPr id="1026" name="Picture 2" descr="Skid Row, el barrio donde duerme el sueño americano">
            <a:extLst>
              <a:ext uri="{FF2B5EF4-FFF2-40B4-BE49-F238E27FC236}">
                <a16:creationId xmlns:a16="http://schemas.microsoft.com/office/drawing/2014/main" id="{7CC31CBE-A289-2698-A370-04287FAC8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r="16798"/>
          <a:stretch/>
        </p:blipFill>
        <p:spPr bwMode="auto">
          <a:xfrm>
            <a:off x="5553693" y="1290973"/>
            <a:ext cx="3344884" cy="2594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90C98CA-8B7C-31E6-97AD-C2258B6F9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08" y="0"/>
            <a:ext cx="86263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774;p63"/>
          <p:cNvSpPr/>
          <p:nvPr/>
        </p:nvSpPr>
        <p:spPr>
          <a:xfrm rot="2220000">
            <a:off x="3400200" y="2809800"/>
            <a:ext cx="885600" cy="47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37960" rIns="870823080" bIns="2379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Google Shape;775;p63"/>
          <p:cNvSpPr/>
          <p:nvPr/>
        </p:nvSpPr>
        <p:spPr>
          <a:xfrm rot="2220000">
            <a:off x="4133880" y="2809800"/>
            <a:ext cx="885600" cy="47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37960" rIns="870823080" bIns="2379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Google Shape;776;p63"/>
          <p:cNvSpPr/>
          <p:nvPr/>
        </p:nvSpPr>
        <p:spPr>
          <a:xfrm rot="2220000">
            <a:off x="4857840" y="2809800"/>
            <a:ext cx="885600" cy="47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37960" rIns="870823080" bIns="2379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514600" y="542880"/>
            <a:ext cx="4114440" cy="87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>
                <a:solidFill>
                  <a:schemeClr val="lt1"/>
                </a:solidFill>
                <a:latin typeface="EB Garamond"/>
                <a:ea typeface="EB Garamond"/>
              </a:rPr>
              <a:t>Thank you!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2514600" y="1257480"/>
            <a:ext cx="4114440" cy="1333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>
                <a:solidFill>
                  <a:schemeClr val="lt1"/>
                </a:solidFill>
                <a:latin typeface="Cabin"/>
                <a:ea typeface="Cabin"/>
              </a:rPr>
              <a:t>Do you have any questions?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8" name="Google Shape;779;p63"/>
          <p:cNvSpPr/>
          <p:nvPr/>
        </p:nvSpPr>
        <p:spPr>
          <a:xfrm>
            <a:off x="3076560" y="4172040"/>
            <a:ext cx="2999880" cy="133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331440" rIns="870823080" bIns="3331440" anchor="t">
            <a:spAutoFit/>
          </a:bodyPr>
          <a:lstStyle/>
          <a:p>
            <a:pPr algn="ctr" defTabSz="914400">
              <a:lnSpc>
                <a:spcPct val="115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170" name="Google Shape;791;p63"/>
          <p:cNvCxnSpPr/>
          <p:nvPr/>
        </p:nvCxnSpPr>
        <p:spPr>
          <a:xfrm flipH="1">
            <a:off x="-185400" y="-574200"/>
            <a:ext cx="726120" cy="486828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cxnSp>
        <p:nvCxnSpPr>
          <p:cNvPr id="171" name="Google Shape;792;p63"/>
          <p:cNvCxnSpPr/>
          <p:nvPr/>
        </p:nvCxnSpPr>
        <p:spPr>
          <a:xfrm flipH="1">
            <a:off x="8433360" y="275040"/>
            <a:ext cx="726480" cy="486864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F99E5B4-6C18-47C5-DB24-81BA4258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746" y="2946009"/>
            <a:ext cx="3846294" cy="1314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242;p37"/>
          <p:cNvCxnSpPr/>
          <p:nvPr/>
        </p:nvCxnSpPr>
        <p:spPr>
          <a:xfrm flipV="1">
            <a:off x="3396240" y="-228960"/>
            <a:ext cx="1463400" cy="546084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619520" y="2448000"/>
            <a:ext cx="38095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MX" sz="2800" b="1">
                <a:solidFill>
                  <a:schemeClr val="bg1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ICVI</a:t>
            </a:r>
            <a:r>
              <a:rPr lang="es-MX" sz="2400" b="1">
                <a:solidFill>
                  <a:srgbClr val="C0CAF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endParaRPr lang="fr-FR" sz="1600" b="0" strike="noStrike" spc="-1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ubTitle"/>
          </p:nvPr>
        </p:nvSpPr>
        <p:spPr>
          <a:xfrm>
            <a:off x="4421161" y="3424140"/>
            <a:ext cx="3809520" cy="59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s-MX" sz="1800" b="1">
                <a:solidFill>
                  <a:schemeClr val="bg1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Índice de Impacto Criminal en Valores Inmobiliarios</a:t>
            </a:r>
            <a:endParaRPr lang="en-US" sz="1800" b="0" strike="noStrike" spc="-1">
              <a:solidFill>
                <a:schemeClr val="bg1"/>
              </a:solidFill>
              <a:latin typeface="Cabin"/>
              <a:ea typeface="Cabin"/>
            </a:endParaRPr>
          </a:p>
        </p:txBody>
      </p:sp>
      <p:cxnSp>
        <p:nvCxnSpPr>
          <p:cNvPr id="127" name="Google Shape;247;p37"/>
          <p:cNvCxnSpPr/>
          <p:nvPr/>
        </p:nvCxnSpPr>
        <p:spPr>
          <a:xfrm>
            <a:off x="4722840" y="3430080"/>
            <a:ext cx="3672360" cy="36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800FE6C1-BF6D-7240-D665-DE87C873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" y="656330"/>
            <a:ext cx="2414649" cy="358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F531AD-D25E-1C35-5A5B-6F7263D5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" t="940" r="452"/>
          <a:stretch/>
        </p:blipFill>
        <p:spPr>
          <a:xfrm>
            <a:off x="576004" y="1857483"/>
            <a:ext cx="3883233" cy="25851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6BC1A4-E910-1CB8-E96B-AB9C1E9F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68" y="283994"/>
            <a:ext cx="3539471" cy="21281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D1D7B2-CDB8-0974-BE6D-21BF9811703B}"/>
              </a:ext>
            </a:extLst>
          </p:cNvPr>
          <p:cNvSpPr txBox="1"/>
          <p:nvPr/>
        </p:nvSpPr>
        <p:spPr>
          <a:xfrm>
            <a:off x="870090" y="467270"/>
            <a:ext cx="329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latin typeface="EB Garamond" panose="00000500000000000000" pitchFamily="2" charset="0"/>
                <a:ea typeface="EB Garamond" panose="00000500000000000000" pitchFamily="2" charset="0"/>
              </a:rPr>
              <a:t>Crimen no es el único ni necesariamente el factor más importante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141AD1-86F3-A06C-7A52-21BB691C6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68" y="2412119"/>
            <a:ext cx="3539471" cy="2181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355;p45"/>
          <p:cNvCxnSpPr/>
          <p:nvPr/>
        </p:nvCxnSpPr>
        <p:spPr>
          <a:xfrm flipH="1">
            <a:off x="3746160" y="539280"/>
            <a:ext cx="619560" cy="407664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0" y="2171880"/>
            <a:ext cx="384768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EB Garamond"/>
                <a:ea typeface="EB Garamond"/>
              </a:rPr>
              <a:t>ISC </a:t>
            </a:r>
            <a:endParaRPr lang="fr-FR" sz="32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322252" y="3449340"/>
            <a:ext cx="384768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48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pc="-1" err="1">
                <a:solidFill>
                  <a:schemeClr val="bg1"/>
                </a:solidFill>
                <a:latin typeface="OpenSymbol"/>
              </a:rPr>
              <a:t>Índice</a:t>
            </a:r>
            <a:r>
              <a:rPr lang="en-US" sz="1600" b="1" spc="-1">
                <a:solidFill>
                  <a:schemeClr val="bg1"/>
                </a:solidFill>
                <a:latin typeface="OpenSymbol"/>
              </a:rPr>
              <a:t> de </a:t>
            </a:r>
            <a:r>
              <a:rPr lang="en-US" sz="1600" b="1" spc="-1" err="1">
                <a:solidFill>
                  <a:schemeClr val="bg1"/>
                </a:solidFill>
                <a:latin typeface="OpenSymbol"/>
              </a:rPr>
              <a:t>Seguridad</a:t>
            </a:r>
            <a:r>
              <a:rPr lang="en-US" sz="1600" b="1" spc="-1">
                <a:solidFill>
                  <a:schemeClr val="bg1"/>
                </a:solidFill>
                <a:latin typeface="OpenSymbol"/>
              </a:rPr>
              <a:t> </a:t>
            </a:r>
            <a:r>
              <a:rPr lang="en-US" sz="1600" b="1" spc="-1" err="1">
                <a:solidFill>
                  <a:schemeClr val="bg1"/>
                </a:solidFill>
                <a:latin typeface="OpenSymbol"/>
              </a:rPr>
              <a:t>Comercial</a:t>
            </a:r>
            <a:endParaRPr lang="en-US" sz="1600" b="1" strike="noStrike" spc="-1">
              <a:solidFill>
                <a:schemeClr val="bg1"/>
              </a:solidFill>
              <a:latin typeface="OpenSymbol"/>
            </a:endParaRPr>
          </a:p>
        </p:txBody>
      </p:sp>
      <p:cxnSp>
        <p:nvCxnSpPr>
          <p:cNvPr id="136" name="Google Shape;359;p45"/>
          <p:cNvCxnSpPr/>
          <p:nvPr/>
        </p:nvCxnSpPr>
        <p:spPr>
          <a:xfrm>
            <a:off x="4647960" y="3471480"/>
            <a:ext cx="3705840" cy="36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pic>
        <p:nvPicPr>
          <p:cNvPr id="3074" name="Picture 2" descr="Balacera en Plaza Andares, Zapopan; reportan lesionados">
            <a:extLst>
              <a:ext uri="{FF2B5EF4-FFF2-40B4-BE49-F238E27FC236}">
                <a16:creationId xmlns:a16="http://schemas.microsoft.com/office/drawing/2014/main" id="{761F4AA3-0145-1BC2-F378-40A029545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/>
          <a:stretch/>
        </p:blipFill>
        <p:spPr bwMode="auto">
          <a:xfrm>
            <a:off x="0" y="1111782"/>
            <a:ext cx="3819252" cy="2654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140987" y="94744"/>
            <a:ext cx="745776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es-MX" sz="2400" b="1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ISC </a:t>
            </a:r>
            <a:r>
              <a:rPr lang="en-US" sz="2400" b="1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(</a:t>
            </a:r>
            <a:r>
              <a:rPr lang="en-US" sz="2400" b="1" spc="-1" err="1">
                <a:latin typeface="OpenSymbol"/>
              </a:rPr>
              <a:t>Índice</a:t>
            </a:r>
            <a:r>
              <a:rPr lang="en-US" sz="2400" b="1" spc="-1">
                <a:latin typeface="OpenSymbol"/>
              </a:rPr>
              <a:t> de </a:t>
            </a:r>
            <a:r>
              <a:rPr lang="en-US" sz="2400" b="1" spc="-1" err="1">
                <a:latin typeface="OpenSymbol"/>
              </a:rPr>
              <a:t>Seguridad</a:t>
            </a:r>
            <a:r>
              <a:rPr lang="en-US" sz="2400" b="1" spc="-1">
                <a:latin typeface="OpenSymbol"/>
              </a:rPr>
              <a:t> </a:t>
            </a:r>
            <a:r>
              <a:rPr lang="en-US" sz="2400" b="1" spc="-1" err="1">
                <a:latin typeface="OpenSymbol"/>
              </a:rPr>
              <a:t>Comercial</a:t>
            </a:r>
            <a:r>
              <a:rPr lang="en-US" sz="2400" b="1" spc="-1">
                <a:latin typeface="OpenSymbol"/>
              </a:rPr>
              <a:t>)</a:t>
            </a:r>
            <a:br>
              <a:rPr lang="en-US" sz="2400" b="1" strike="noStrike" spc="-1">
                <a:latin typeface="OpenSymbol"/>
              </a:rPr>
            </a:br>
            <a:endParaRPr lang="es-MX" sz="2400" b="1"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B4B379-8FFF-BDBD-DC0E-961C27B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8" b="1"/>
          <a:stretch/>
        </p:blipFill>
        <p:spPr>
          <a:xfrm>
            <a:off x="5275195" y="261257"/>
            <a:ext cx="3868805" cy="23892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334532E-A059-559A-8DEF-1AF6038A3F37}"/>
              </a:ext>
            </a:extLst>
          </p:cNvPr>
          <p:cNvSpPr txBox="1"/>
          <p:nvPr/>
        </p:nvSpPr>
        <p:spPr>
          <a:xfrm>
            <a:off x="350453" y="1655588"/>
            <a:ext cx="272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4CFE3C-4F1E-BBA2-083D-2BB253B31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3" y="1930277"/>
            <a:ext cx="3868806" cy="2576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8F04-9B05-1CED-B634-879C4112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242;p37">
            <a:extLst>
              <a:ext uri="{FF2B5EF4-FFF2-40B4-BE49-F238E27FC236}">
                <a16:creationId xmlns:a16="http://schemas.microsoft.com/office/drawing/2014/main" id="{515381AF-73EF-4C21-BE40-43174F63E7E9}"/>
              </a:ext>
            </a:extLst>
          </p:cNvPr>
          <p:cNvCxnSpPr/>
          <p:nvPr/>
        </p:nvCxnSpPr>
        <p:spPr>
          <a:xfrm flipV="1">
            <a:off x="3396240" y="-228960"/>
            <a:ext cx="1463400" cy="546084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sp>
        <p:nvSpPr>
          <p:cNvPr id="123" name="PlaceHolder 1">
            <a:extLst>
              <a:ext uri="{FF2B5EF4-FFF2-40B4-BE49-F238E27FC236}">
                <a16:creationId xmlns:a16="http://schemas.microsoft.com/office/drawing/2014/main" id="{1E412945-8D9B-C0FA-741E-53A7C2C8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520" y="2448000"/>
            <a:ext cx="38095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MX" sz="2800" b="1">
                <a:solidFill>
                  <a:schemeClr val="bg1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PIN</a:t>
            </a:r>
            <a:r>
              <a:rPr lang="es-MX" sz="2400" b="1">
                <a:solidFill>
                  <a:srgbClr val="C0CAF5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endParaRPr lang="fr-FR" sz="1600" b="0" strike="noStrike" spc="-1">
              <a:solidFill>
                <a:schemeClr val="dk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25" name="PlaceHolder 3">
            <a:extLst>
              <a:ext uri="{FF2B5EF4-FFF2-40B4-BE49-F238E27FC236}">
                <a16:creationId xmlns:a16="http://schemas.microsoft.com/office/drawing/2014/main" id="{A8EF7DFE-150E-3C50-0C71-F8F3FBBBC6E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21161" y="3424140"/>
            <a:ext cx="3809520" cy="59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s-MX" sz="1800" b="1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Productividad Inmobiliaria de Negocios</a:t>
            </a:r>
            <a:endParaRPr lang="en-US" sz="1800" b="0" strike="noStrike" spc="-1" dirty="0">
              <a:solidFill>
                <a:schemeClr val="bg1"/>
              </a:solidFill>
              <a:latin typeface="Cabin"/>
              <a:ea typeface="Cabin"/>
            </a:endParaRPr>
          </a:p>
        </p:txBody>
      </p:sp>
      <p:cxnSp>
        <p:nvCxnSpPr>
          <p:cNvPr id="127" name="Google Shape;247;p37">
            <a:extLst>
              <a:ext uri="{FF2B5EF4-FFF2-40B4-BE49-F238E27FC236}">
                <a16:creationId xmlns:a16="http://schemas.microsoft.com/office/drawing/2014/main" id="{16C501EF-C674-D361-77CC-5A2DD220120D}"/>
              </a:ext>
            </a:extLst>
          </p:cNvPr>
          <p:cNvCxnSpPr/>
          <p:nvPr/>
        </p:nvCxnSpPr>
        <p:spPr>
          <a:xfrm>
            <a:off x="4722840" y="3430080"/>
            <a:ext cx="3672360" cy="36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CF82E620-F45B-E750-CEDE-A96BED6A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5" y="656330"/>
            <a:ext cx="2414649" cy="3583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07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287228" y="138780"/>
            <a:ext cx="745776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buNone/>
            </a:pPr>
            <a:b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b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b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b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PIN</a:t>
            </a:r>
            <a:br>
              <a:rPr lang="es-MX" sz="3200" b="1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</a:br>
            <a:r>
              <a:rPr lang="es-MX" sz="2000" b="1" dirty="0">
                <a:latin typeface="EB Garamond" panose="00000500000000000000" pitchFamily="2" charset="0"/>
                <a:ea typeface="EB Garamond" panose="00000500000000000000" pitchFamily="2" charset="0"/>
              </a:rPr>
              <a:t>Productividad Inmobiliaria de Negocios</a:t>
            </a:r>
            <a:endParaRPr lang="en-US" sz="3200" b="0" strike="noStrike" spc="-1" dirty="0">
              <a:latin typeface="Cabin"/>
              <a:ea typeface="Cabi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B9C4AA-F124-2E05-A07C-D694A599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4" y="1418862"/>
            <a:ext cx="5583078" cy="33613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F5A9-38D0-30E9-7795-8FF8D4719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355;p45">
            <a:extLst>
              <a:ext uri="{FF2B5EF4-FFF2-40B4-BE49-F238E27FC236}">
                <a16:creationId xmlns:a16="http://schemas.microsoft.com/office/drawing/2014/main" id="{688FCDF5-CCEC-89E4-68B0-A76E891F3FD3}"/>
              </a:ext>
            </a:extLst>
          </p:cNvPr>
          <p:cNvCxnSpPr/>
          <p:nvPr/>
        </p:nvCxnSpPr>
        <p:spPr>
          <a:xfrm flipH="1">
            <a:off x="3746160" y="539280"/>
            <a:ext cx="619560" cy="407664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sp>
        <p:nvSpPr>
          <p:cNvPr id="133" name="PlaceHolder 1">
            <a:extLst>
              <a:ext uri="{FF2B5EF4-FFF2-40B4-BE49-F238E27FC236}">
                <a16:creationId xmlns:a16="http://schemas.microsoft.com/office/drawing/2014/main" id="{8C4EDAAB-7472-61C9-C2AA-E7D57DB6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171880"/>
            <a:ext cx="384768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>
                <a:solidFill>
                  <a:schemeClr val="lt1"/>
                </a:solidFill>
                <a:latin typeface="EB Garamond"/>
                <a:ea typeface="EB Garamond"/>
              </a:rPr>
              <a:t>IEU </a:t>
            </a:r>
            <a:endParaRPr lang="fr-FR" sz="32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3AC380F3-D048-C69E-1E53-040B3D8EDD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22252" y="3449340"/>
            <a:ext cx="384768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483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800" b="1">
                <a:solidFill>
                  <a:schemeClr val="bg1"/>
                </a:solidFill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Índice de Equilibrio Urbano</a:t>
            </a:r>
            <a:endParaRPr lang="en-US" sz="2000" b="1" strike="noStrike" spc="-1">
              <a:solidFill>
                <a:schemeClr val="bg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cxnSp>
        <p:nvCxnSpPr>
          <p:cNvPr id="136" name="Google Shape;359;p45">
            <a:extLst>
              <a:ext uri="{FF2B5EF4-FFF2-40B4-BE49-F238E27FC236}">
                <a16:creationId xmlns:a16="http://schemas.microsoft.com/office/drawing/2014/main" id="{EC83DDD8-F504-2406-8260-8C1237D02B6B}"/>
              </a:ext>
            </a:extLst>
          </p:cNvPr>
          <p:cNvCxnSpPr/>
          <p:nvPr/>
        </p:nvCxnSpPr>
        <p:spPr>
          <a:xfrm>
            <a:off x="4647960" y="3471480"/>
            <a:ext cx="3705840" cy="360"/>
          </a:xfrm>
          <a:prstGeom prst="straightConnector1">
            <a:avLst/>
          </a:prstGeom>
          <a:ln w="9525">
            <a:solidFill>
              <a:srgbClr val="F0EBE1"/>
            </a:solidFill>
            <a:round/>
          </a:ln>
        </p:spPr>
      </p:cxnSp>
      <p:pic>
        <p:nvPicPr>
          <p:cNvPr id="3074" name="Picture 2" descr="Balacera en Plaza Andares, Zapopan; reportan lesionados">
            <a:extLst>
              <a:ext uri="{FF2B5EF4-FFF2-40B4-BE49-F238E27FC236}">
                <a16:creationId xmlns:a16="http://schemas.microsoft.com/office/drawing/2014/main" id="{1A67751B-B883-D5A0-DA94-B2A3CD836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5"/>
          <a:stretch/>
        </p:blipFill>
        <p:spPr bwMode="auto">
          <a:xfrm>
            <a:off x="0" y="1111782"/>
            <a:ext cx="3819252" cy="2654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1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143118" y="0"/>
            <a:ext cx="745776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3200" b="1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Índice de Equilibrio Urbano</a:t>
            </a:r>
            <a:endParaRPr lang="en-US" sz="3600" b="1" strike="noStrike" spc="-1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07C1B2-5181-1B8D-6923-5E7D049D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" t="861" r="-1" b="1"/>
          <a:stretch/>
        </p:blipFill>
        <p:spPr>
          <a:xfrm>
            <a:off x="3871998" y="1635445"/>
            <a:ext cx="4809111" cy="28353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76C1833-C721-2876-6624-A9971A42DBA7}"/>
              </a:ext>
            </a:extLst>
          </p:cNvPr>
          <p:cNvSpPr txBox="1"/>
          <p:nvPr/>
        </p:nvSpPr>
        <p:spPr>
          <a:xfrm>
            <a:off x="307151" y="1635445"/>
            <a:ext cx="3455183" cy="135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s-MX" sz="1400" b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Evalúa el balance entre crimen, actividad comercial y valores inmobiliarios. </a:t>
            </a:r>
            <a:r>
              <a:rPr lang="es-MX" sz="1400">
                <a:latin typeface="EB Garamond" panose="00000500000000000000" pitchFamily="2" charset="0"/>
                <a:ea typeface="EB Garamond" panose="00000500000000000000" pitchFamily="2" charset="0"/>
              </a:rPr>
              <a:t>Menor cantidad de crimen y mayor cantidad de negocios y ZHVI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s-MX" sz="1400" b="0">
              <a:effectLst/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s-MX" sz="1400" b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Valores altos indican mejor equilibrio urbano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 and Announce Layoffs Workshop by Slidesgo">
  <a:themeElements>
    <a:clrScheme name="Simple Light">
      <a:dk1>
        <a:srgbClr val="232121"/>
      </a:dk1>
      <a:lt1>
        <a:srgbClr val="F0EBE1"/>
      </a:lt1>
      <a:dk2>
        <a:srgbClr val="919996"/>
      </a:dk2>
      <a:lt2>
        <a:srgbClr val="294E4E"/>
      </a:lt2>
      <a:accent1>
        <a:srgbClr val="578C8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0EBE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munication and Announce Layoffs Workshop by Slidesgo">
  <a:themeElements>
    <a:clrScheme name="Simple Light">
      <a:dk1>
        <a:srgbClr val="232121"/>
      </a:dk1>
      <a:lt1>
        <a:srgbClr val="F0EBE1"/>
      </a:lt1>
      <a:dk2>
        <a:srgbClr val="919996"/>
      </a:dk2>
      <a:lt2>
        <a:srgbClr val="294E4E"/>
      </a:lt2>
      <a:accent1>
        <a:srgbClr val="578C8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0EBE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mmunication and Announce Layoffs Workshop by Slidesgo">
  <a:themeElements>
    <a:clrScheme name="Simple Light">
      <a:dk1>
        <a:srgbClr val="232121"/>
      </a:dk1>
      <a:lt1>
        <a:srgbClr val="F0EBE1"/>
      </a:lt1>
      <a:dk2>
        <a:srgbClr val="919996"/>
      </a:dk2>
      <a:lt2>
        <a:srgbClr val="294E4E"/>
      </a:lt2>
      <a:accent1>
        <a:srgbClr val="578C8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0EBE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mmunication and Announce Layoffs Workshop by Slidesgo">
  <a:themeElements>
    <a:clrScheme name="Simple Light">
      <a:dk1>
        <a:srgbClr val="232121"/>
      </a:dk1>
      <a:lt1>
        <a:srgbClr val="F0EBE1"/>
      </a:lt1>
      <a:dk2>
        <a:srgbClr val="919996"/>
      </a:dk2>
      <a:lt2>
        <a:srgbClr val="294E4E"/>
      </a:lt2>
      <a:accent1>
        <a:srgbClr val="578C8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0EBE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mmunication and Announce Layoffs Workshop by Slidesgo">
  <a:themeElements>
    <a:clrScheme name="Simple Light">
      <a:dk1>
        <a:srgbClr val="232121"/>
      </a:dk1>
      <a:lt1>
        <a:srgbClr val="F0EBE1"/>
      </a:lt1>
      <a:dk2>
        <a:srgbClr val="919996"/>
      </a:dk2>
      <a:lt2>
        <a:srgbClr val="294E4E"/>
      </a:lt2>
      <a:accent1>
        <a:srgbClr val="578C8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0EBE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</Words>
  <Application>Microsoft Office PowerPoint</Application>
  <PresentationFormat>Presentación en pantalla (16:9)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11</vt:i4>
      </vt:variant>
    </vt:vector>
  </HeadingPairs>
  <TitlesOfParts>
    <vt:vector size="22" baseType="lpstr">
      <vt:lpstr>Arial</vt:lpstr>
      <vt:lpstr>Cabin</vt:lpstr>
      <vt:lpstr>EB Garamond</vt:lpstr>
      <vt:lpstr>OpenSymbol</vt:lpstr>
      <vt:lpstr>Symbol</vt:lpstr>
      <vt:lpstr>Wingdings</vt:lpstr>
      <vt:lpstr>Communication and Announce Layoffs Workshop by Slidesgo</vt:lpstr>
      <vt:lpstr>Communication and Announce Layoffs Workshop by Slidesgo</vt:lpstr>
      <vt:lpstr>Communication and Announce Layoffs Workshop by Slidesgo</vt:lpstr>
      <vt:lpstr>Communication and Announce Layoffs Workshop by Slidesgo</vt:lpstr>
      <vt:lpstr>Communication and Announce Layoffs Workshop by Slidesgo</vt:lpstr>
      <vt:lpstr>Análsis de Los Angeles</vt:lpstr>
      <vt:lpstr>ICVI </vt:lpstr>
      <vt:lpstr>Presentación de PowerPoint</vt:lpstr>
      <vt:lpstr>ISC </vt:lpstr>
      <vt:lpstr>ISC (Índice de Seguridad Comercial) </vt:lpstr>
      <vt:lpstr>PIN </vt:lpstr>
      <vt:lpstr>    PIN Productividad Inmobiliaria de Negocios</vt:lpstr>
      <vt:lpstr>IEU </vt:lpstr>
      <vt:lpstr>Índice de Equilibrio Urbano</vt:lpstr>
      <vt:lpstr>Presentación de PowerPoint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GARCIA GARCIA, JESUS ALEJANDRO</cp:lastModifiedBy>
  <cp:revision>1</cp:revision>
  <dcterms:modified xsi:type="dcterms:W3CDTF">2025-05-08T00:30:53Z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2025-05-05T21:00:24Z</dcterms:created>
  <dc:creator>Unknown Creator</dc:creator>
  <dc:description/>
  <dc:language>en-US</dc:language>
  <cp:lastModifiedBy>Unknown Creator</cp:lastModifiedBy>
  <dcterms:modified xsi:type="dcterms:W3CDTF">2025-05-05T21:00:24Z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