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ABD8A-7BF4-41FB-968D-746E8CCD2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D9F0A1-4937-4581-A53D-0E4E7B0D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87E1C-8BEA-4F34-8C61-6C9B400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62025-29A7-43BF-B50B-1986A2E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4F15B1-EFA0-4E38-B569-3DB3EC94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47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4D2B9-A59D-45A1-82F7-51E8E9A4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1C60E0-2768-40D7-93A0-FF7C92FD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76259-30E6-4891-A4ED-0912035E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91CE2-09E2-4759-BF5E-91E12873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A55FA-9113-4D33-9B44-538128A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65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380BCA-02D6-4A59-9BF0-ABC138C61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C8AD1D-17E4-4ED4-A2CF-D37808E0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463AB-1234-4423-A873-B4650797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9F1B8-7BF2-4BF5-BEE5-8CF03D69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9F8F0-9C9E-44A6-ADB7-334E1F2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99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C3B30-A957-424D-9DDF-A7009894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83590-8B96-43EB-B353-6C621FA8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9C7E8-0B2B-481B-84B1-5AFC74AC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98949-B066-421C-B2BD-61A1E5C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2C2A2-843B-4389-BECE-44811AEB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7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BBA22-0DA2-48CF-AB6D-1EE05174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FBC8E-E60A-4765-991A-DCF16DF4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29558-24BD-4AE9-AA36-FC865CDF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8714E-69CE-4AAE-8B35-A2236ADE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49E89-A62D-4442-8D4A-24923D9B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82C81-7F9F-4BE0-AA51-B7B5DA55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EEB29-A821-455D-B72E-A1BFFD4D3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3EBCC-B4EB-4FF2-BAE6-D98CE1C98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4F574-16EE-47BE-BA5A-AA986EDD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8FC1A4-4C3D-43AD-A270-C5419C68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76AA1C-EDC6-4583-8E8E-F9335FD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89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93BDE-E1DC-45C5-A46D-59BDC90F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0BBBC-84DD-4C28-BA96-7C41351B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324362-9774-4E19-BC38-90A3E1B9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9ACFB1-8A89-40CF-A0D9-B7B483CAC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6D9834-13EE-4920-A6ED-27B43F98B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05FCF6-6FF9-4AFE-B1B4-14B03BF4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8EEB4A-F439-4D37-A41B-F08C331C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39B605-957D-49DC-AD81-2008628B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3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6BB30-7D6C-4479-A2A7-97B73A93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D085C2-59B1-4AE1-90B0-30AD8D6E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40ED8-0966-4D1B-98C2-610A79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EA2493-A68F-471A-AB37-D2796972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2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55154F-9784-4526-9602-12ED04A6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D77794-C5EF-491F-A792-C3703164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A1A52-2167-4892-AAE0-824103AC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5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59CDD-95DF-4C83-A64B-9E87B5DD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3D8CA-267A-4238-9CB3-C65A3D78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E5A7C-C6C0-4687-B005-539DF6B6C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7AE03-9BF7-4252-BA4A-C7E63F07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5876AE-686D-42FC-B6F1-8F921770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A1D62-3FE7-4B04-90F9-4EF1E769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90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052BC-C5A3-4EE2-BF81-A90720DF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C3E5A7-51ED-432B-B486-3344475B1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8006ED-9443-4CC1-86B0-8409CE0B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EAC3E-84A0-4E2F-9B91-8E87208F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443AB-92EE-4E80-80F1-4447C9DD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48BCDE-EAD2-4ADA-BA36-50D87192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83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83E40D-3F32-4DAD-9D21-C9966C47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08AD29-3215-44E4-B94F-F9545AA2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06792-86D8-4F88-BA01-8DEE6F13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90D6-988B-4B0F-BB1E-ED2F00E35E08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C6783-E5CE-4282-8F1C-4C6FC2200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B2D11-D207-4AD6-A6E9-2544F857B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244D-7FD1-47C4-9963-5109B2591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1B7EF-5408-4E03-9D3D-8630CC550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68BA-A89F-48F7-A7D1-5BA94A3D5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09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Acamo Ander</dc:creator>
  <cp:lastModifiedBy>Acamo Ander</cp:lastModifiedBy>
  <cp:revision>1</cp:revision>
  <dcterms:created xsi:type="dcterms:W3CDTF">2020-11-03T16:46:50Z</dcterms:created>
  <dcterms:modified xsi:type="dcterms:W3CDTF">2020-11-03T16:47:04Z</dcterms:modified>
</cp:coreProperties>
</file>