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ld Standard TT" panose="020B0604020202020204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12128cf0b75f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e12128cf0b75f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CompraExplore!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Sebastian Roa Sanchez	Jaime Alejandro Carvajal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Johan Sebastian Sepúlveda       Cristopher Benavides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200"/>
              <a:t>COMPRAEXPLORE! ofrece una solución innovadora para mejorar la compra de productos a través de una plataforma en línea accesible y segura. Busca convertir la  experiencia de compra a conveniente y eficiente, eliminando las barreras de las compras presenciales y ampliando la oferta de productos disponibles. Con un enfoque en la facilidad de uso, seguridad en las transacciones y satisfacción del cliente.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estrés puede generar decidir cual es mi mejor opción de compra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12700" y="2269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00150" y="1960425"/>
            <a:ext cx="6931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estrés que puede generar para un usuario el ir presencialmente a una tienda física para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comprar un artículo, ya que pierde tiempo, dinero en transporte y muchas veces tiene que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enfrentarse a una mala atención por parte de los asesores o vendedores.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Justificación del proyecto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Facilitación de la vida de los usuarios: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Ampliación de la oferta para los usuarios: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Beneficios para las empresas participantes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de uso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Actores Principales: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	</a:t>
            </a:r>
            <a:r>
              <a:rPr lang="es-419" sz="1500"/>
              <a:t>Usuario Final: Consumidores que buscan productos y desean comparar precios.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s-419" sz="1500"/>
              <a:t>	Administrador de la Plataforma: Persona encargada de gestionar y mantener la plataforma CompraExplore.</a:t>
            </a:r>
            <a:endParaRPr sz="150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-419" sz="1500"/>
              <a:t>	Proveedor de Datos: Sitios web de comercio electrónico y bases de datos de productos que proporcionan información sobre precios y </a:t>
            </a:r>
            <a:r>
              <a:rPr lang="es-419" sz="1600"/>
              <a:t>disponibilidad.</a:t>
            </a:r>
            <a:endParaRPr sz="1600"/>
          </a:p>
        </p:txBody>
      </p:sp>
      <p:pic>
        <p:nvPicPr>
          <p:cNvPr id="84" name="Google Shape;84;p17" descr="Toma cenital de una mano que sostiene una taza de té de color claro con rodajas de limón flotando"/>
          <p:cNvPicPr preferRelativeResize="0"/>
          <p:nvPr/>
        </p:nvPicPr>
        <p:blipFill rotWithShape="1">
          <a:blip r:embed="rId3">
            <a:alphaModFix/>
          </a:blip>
          <a:srcRect l="17813" r="16061" b="4067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descr="Altavoz de computadora redondo y moderno"/>
          <p:cNvPicPr preferRelativeResize="0"/>
          <p:nvPr/>
        </p:nvPicPr>
        <p:blipFill rotWithShape="1">
          <a:blip r:embed="rId4">
            <a:alphaModFix/>
          </a:blip>
          <a:srcRect l="6179" t="10754" r="35687" b="15127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descr="Frascos vacíos al revés sobre las tablas de una cerca de madera"/>
          <p:cNvPicPr preferRelativeResize="0"/>
          <p:nvPr/>
        </p:nvPicPr>
        <p:blipFill rotWithShape="1">
          <a:blip r:embed="rId5">
            <a:alphaModFix/>
          </a:blip>
          <a:srcRect l="9164" t="13038" r="3636" b="9949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513" y="47625"/>
            <a:ext cx="49434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de uso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555600"/>
            <a:ext cx="5719499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Viabilidad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Técnica</a:t>
            </a:r>
            <a:endParaRPr/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Jurídico</a:t>
            </a:r>
            <a:endParaRPr/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SzPts val="5400"/>
              <a:buChar char="●"/>
            </a:pPr>
            <a:r>
              <a:rPr lang="es-419"/>
              <a:t>Económica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750"/>
            <a:ext cx="9144001" cy="51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2311375" y="4292400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se vería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Presentación en pantalla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Old Standard TT</vt:lpstr>
      <vt:lpstr>Arial</vt:lpstr>
      <vt:lpstr>Paperback</vt:lpstr>
      <vt:lpstr>CompraExplore!</vt:lpstr>
      <vt:lpstr>¿Cuánto estrés puede generar decidir cual es mi mejor opción de compra ?</vt:lpstr>
      <vt:lpstr>Problema</vt:lpstr>
      <vt:lpstr>Justificación del proyecto</vt:lpstr>
      <vt:lpstr>Casos de uso</vt:lpstr>
      <vt:lpstr>Caso de uso</vt:lpstr>
      <vt:lpstr>Viabilidad </vt:lpstr>
      <vt:lpstr>Técnica Jurídico Económica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CompraExplore!</dc:title>
  <dc:creator>User</dc:creator>
  <cp:lastModifiedBy>User</cp:lastModifiedBy>
  <cp:revision>1</cp:revision>
  <dcterms:modified xsi:type="dcterms:W3CDTF">2024-07-13T21:12:41Z</dcterms:modified>
</cp:coreProperties>
</file>