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D8D02A-FAFC-43F5-8A98-30797796817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DBAAE6D1-3F9E-4C86-B83F-41540373C5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A7363DC0-2BDA-47AE-9F90-C311E3287807}"/>
              </a:ext>
            </a:extLst>
          </p:cNvPr>
          <p:cNvSpPr>
            <a:spLocks noGrp="1"/>
          </p:cNvSpPr>
          <p:nvPr>
            <p:ph type="dt" sz="half" idx="10"/>
          </p:nvPr>
        </p:nvSpPr>
        <p:spPr/>
        <p:txBody>
          <a:bodyPr/>
          <a:lstStyle/>
          <a:p>
            <a:fld id="{D3B6E2AD-B23C-4F93-8809-361D905B76A8}" type="datetimeFigureOut">
              <a:rPr lang="es-MX" smtClean="0"/>
              <a:t>23/03/2023</a:t>
            </a:fld>
            <a:endParaRPr lang="es-MX"/>
          </a:p>
        </p:txBody>
      </p:sp>
      <p:sp>
        <p:nvSpPr>
          <p:cNvPr id="5" name="Marcador de pie de página 4">
            <a:extLst>
              <a:ext uri="{FF2B5EF4-FFF2-40B4-BE49-F238E27FC236}">
                <a16:creationId xmlns:a16="http://schemas.microsoft.com/office/drawing/2014/main" id="{C8A338F8-1D7E-4EF6-8448-F0CB2DC8336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EA0F58E-C91F-456D-B49B-1E1607BE3766}"/>
              </a:ext>
            </a:extLst>
          </p:cNvPr>
          <p:cNvSpPr>
            <a:spLocks noGrp="1"/>
          </p:cNvSpPr>
          <p:nvPr>
            <p:ph type="sldNum" sz="quarter" idx="12"/>
          </p:nvPr>
        </p:nvSpPr>
        <p:spPr/>
        <p:txBody>
          <a:bodyPr/>
          <a:lstStyle/>
          <a:p>
            <a:fld id="{3A8CFFE2-E87A-4C26-AFD1-3662537620C2}" type="slidenum">
              <a:rPr lang="es-MX" smtClean="0"/>
              <a:t>‹Nº›</a:t>
            </a:fld>
            <a:endParaRPr lang="es-MX"/>
          </a:p>
        </p:txBody>
      </p:sp>
    </p:spTree>
    <p:extLst>
      <p:ext uri="{BB962C8B-B14F-4D97-AF65-F5344CB8AC3E}">
        <p14:creationId xmlns:p14="http://schemas.microsoft.com/office/powerpoint/2010/main" val="57666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610889-8975-4892-8A64-2743EC3CB0E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B9856D7-7F4B-4319-A552-D925F1E731B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1C81654-5C55-4B4D-B23F-395CEA588962}"/>
              </a:ext>
            </a:extLst>
          </p:cNvPr>
          <p:cNvSpPr>
            <a:spLocks noGrp="1"/>
          </p:cNvSpPr>
          <p:nvPr>
            <p:ph type="dt" sz="half" idx="10"/>
          </p:nvPr>
        </p:nvSpPr>
        <p:spPr/>
        <p:txBody>
          <a:bodyPr/>
          <a:lstStyle/>
          <a:p>
            <a:fld id="{D3B6E2AD-B23C-4F93-8809-361D905B76A8}" type="datetimeFigureOut">
              <a:rPr lang="es-MX" smtClean="0"/>
              <a:t>23/03/2023</a:t>
            </a:fld>
            <a:endParaRPr lang="es-MX"/>
          </a:p>
        </p:txBody>
      </p:sp>
      <p:sp>
        <p:nvSpPr>
          <p:cNvPr id="5" name="Marcador de pie de página 4">
            <a:extLst>
              <a:ext uri="{FF2B5EF4-FFF2-40B4-BE49-F238E27FC236}">
                <a16:creationId xmlns:a16="http://schemas.microsoft.com/office/drawing/2014/main" id="{A6170BDD-C2D0-435C-B4FD-F95925DFE60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ACF082D-9FC2-44F2-8C91-45B9E683E844}"/>
              </a:ext>
            </a:extLst>
          </p:cNvPr>
          <p:cNvSpPr>
            <a:spLocks noGrp="1"/>
          </p:cNvSpPr>
          <p:nvPr>
            <p:ph type="sldNum" sz="quarter" idx="12"/>
          </p:nvPr>
        </p:nvSpPr>
        <p:spPr/>
        <p:txBody>
          <a:bodyPr/>
          <a:lstStyle/>
          <a:p>
            <a:fld id="{3A8CFFE2-E87A-4C26-AFD1-3662537620C2}" type="slidenum">
              <a:rPr lang="es-MX" smtClean="0"/>
              <a:t>‹Nº›</a:t>
            </a:fld>
            <a:endParaRPr lang="es-MX"/>
          </a:p>
        </p:txBody>
      </p:sp>
    </p:spTree>
    <p:extLst>
      <p:ext uri="{BB962C8B-B14F-4D97-AF65-F5344CB8AC3E}">
        <p14:creationId xmlns:p14="http://schemas.microsoft.com/office/powerpoint/2010/main" val="3127818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A0227D6-F597-4DF2-B240-52CE56D6FF8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3C92FF6-21E1-433A-B114-27135457EC5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31EC0D7-2E5C-4C4B-A5D3-1D0CB6F1B9E4}"/>
              </a:ext>
            </a:extLst>
          </p:cNvPr>
          <p:cNvSpPr>
            <a:spLocks noGrp="1"/>
          </p:cNvSpPr>
          <p:nvPr>
            <p:ph type="dt" sz="half" idx="10"/>
          </p:nvPr>
        </p:nvSpPr>
        <p:spPr/>
        <p:txBody>
          <a:bodyPr/>
          <a:lstStyle/>
          <a:p>
            <a:fld id="{D3B6E2AD-B23C-4F93-8809-361D905B76A8}" type="datetimeFigureOut">
              <a:rPr lang="es-MX" smtClean="0"/>
              <a:t>23/03/2023</a:t>
            </a:fld>
            <a:endParaRPr lang="es-MX"/>
          </a:p>
        </p:txBody>
      </p:sp>
      <p:sp>
        <p:nvSpPr>
          <p:cNvPr id="5" name="Marcador de pie de página 4">
            <a:extLst>
              <a:ext uri="{FF2B5EF4-FFF2-40B4-BE49-F238E27FC236}">
                <a16:creationId xmlns:a16="http://schemas.microsoft.com/office/drawing/2014/main" id="{359593E5-D146-4E17-BDF7-424E650904A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C4F0273-8E28-4B8E-95F4-DC6E9EBDBC64}"/>
              </a:ext>
            </a:extLst>
          </p:cNvPr>
          <p:cNvSpPr>
            <a:spLocks noGrp="1"/>
          </p:cNvSpPr>
          <p:nvPr>
            <p:ph type="sldNum" sz="quarter" idx="12"/>
          </p:nvPr>
        </p:nvSpPr>
        <p:spPr/>
        <p:txBody>
          <a:bodyPr/>
          <a:lstStyle/>
          <a:p>
            <a:fld id="{3A8CFFE2-E87A-4C26-AFD1-3662537620C2}" type="slidenum">
              <a:rPr lang="es-MX" smtClean="0"/>
              <a:t>‹Nº›</a:t>
            </a:fld>
            <a:endParaRPr lang="es-MX"/>
          </a:p>
        </p:txBody>
      </p:sp>
    </p:spTree>
    <p:extLst>
      <p:ext uri="{BB962C8B-B14F-4D97-AF65-F5344CB8AC3E}">
        <p14:creationId xmlns:p14="http://schemas.microsoft.com/office/powerpoint/2010/main" val="3212043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2540A8-CB6E-4A65-BB6A-9B9DE66D76C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46ACD7D-D151-4033-BD26-98632756D21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AB98406-82CD-4632-8F5F-19D0CB2AF6BF}"/>
              </a:ext>
            </a:extLst>
          </p:cNvPr>
          <p:cNvSpPr>
            <a:spLocks noGrp="1"/>
          </p:cNvSpPr>
          <p:nvPr>
            <p:ph type="dt" sz="half" idx="10"/>
          </p:nvPr>
        </p:nvSpPr>
        <p:spPr/>
        <p:txBody>
          <a:bodyPr/>
          <a:lstStyle/>
          <a:p>
            <a:fld id="{D3B6E2AD-B23C-4F93-8809-361D905B76A8}" type="datetimeFigureOut">
              <a:rPr lang="es-MX" smtClean="0"/>
              <a:t>23/03/2023</a:t>
            </a:fld>
            <a:endParaRPr lang="es-MX"/>
          </a:p>
        </p:txBody>
      </p:sp>
      <p:sp>
        <p:nvSpPr>
          <p:cNvPr id="5" name="Marcador de pie de página 4">
            <a:extLst>
              <a:ext uri="{FF2B5EF4-FFF2-40B4-BE49-F238E27FC236}">
                <a16:creationId xmlns:a16="http://schemas.microsoft.com/office/drawing/2014/main" id="{91D147EF-BD5E-4169-9B2F-8C71643484A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EA50EF3-7491-47E5-811B-4454F047693D}"/>
              </a:ext>
            </a:extLst>
          </p:cNvPr>
          <p:cNvSpPr>
            <a:spLocks noGrp="1"/>
          </p:cNvSpPr>
          <p:nvPr>
            <p:ph type="sldNum" sz="quarter" idx="12"/>
          </p:nvPr>
        </p:nvSpPr>
        <p:spPr/>
        <p:txBody>
          <a:bodyPr/>
          <a:lstStyle/>
          <a:p>
            <a:fld id="{3A8CFFE2-E87A-4C26-AFD1-3662537620C2}" type="slidenum">
              <a:rPr lang="es-MX" smtClean="0"/>
              <a:t>‹Nº›</a:t>
            </a:fld>
            <a:endParaRPr lang="es-MX"/>
          </a:p>
        </p:txBody>
      </p:sp>
    </p:spTree>
    <p:extLst>
      <p:ext uri="{BB962C8B-B14F-4D97-AF65-F5344CB8AC3E}">
        <p14:creationId xmlns:p14="http://schemas.microsoft.com/office/powerpoint/2010/main" val="8102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D0F073-E818-47A4-A3FD-6E22ED2A682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0373B26-F1AF-42A6-9461-3DFD521B5A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35A4708-08D9-4EA8-9BAB-F4F500057207}"/>
              </a:ext>
            </a:extLst>
          </p:cNvPr>
          <p:cNvSpPr>
            <a:spLocks noGrp="1"/>
          </p:cNvSpPr>
          <p:nvPr>
            <p:ph type="dt" sz="half" idx="10"/>
          </p:nvPr>
        </p:nvSpPr>
        <p:spPr/>
        <p:txBody>
          <a:bodyPr/>
          <a:lstStyle/>
          <a:p>
            <a:fld id="{D3B6E2AD-B23C-4F93-8809-361D905B76A8}" type="datetimeFigureOut">
              <a:rPr lang="es-MX" smtClean="0"/>
              <a:t>23/03/2023</a:t>
            </a:fld>
            <a:endParaRPr lang="es-MX"/>
          </a:p>
        </p:txBody>
      </p:sp>
      <p:sp>
        <p:nvSpPr>
          <p:cNvPr id="5" name="Marcador de pie de página 4">
            <a:extLst>
              <a:ext uri="{FF2B5EF4-FFF2-40B4-BE49-F238E27FC236}">
                <a16:creationId xmlns:a16="http://schemas.microsoft.com/office/drawing/2014/main" id="{38ECEEAE-EBE5-4C26-B35D-A42D7D1B211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F9FDF8C-751B-4133-9190-A00EB319C94B}"/>
              </a:ext>
            </a:extLst>
          </p:cNvPr>
          <p:cNvSpPr>
            <a:spLocks noGrp="1"/>
          </p:cNvSpPr>
          <p:nvPr>
            <p:ph type="sldNum" sz="quarter" idx="12"/>
          </p:nvPr>
        </p:nvSpPr>
        <p:spPr/>
        <p:txBody>
          <a:bodyPr/>
          <a:lstStyle/>
          <a:p>
            <a:fld id="{3A8CFFE2-E87A-4C26-AFD1-3662537620C2}" type="slidenum">
              <a:rPr lang="es-MX" smtClean="0"/>
              <a:t>‹Nº›</a:t>
            </a:fld>
            <a:endParaRPr lang="es-MX"/>
          </a:p>
        </p:txBody>
      </p:sp>
    </p:spTree>
    <p:extLst>
      <p:ext uri="{BB962C8B-B14F-4D97-AF65-F5344CB8AC3E}">
        <p14:creationId xmlns:p14="http://schemas.microsoft.com/office/powerpoint/2010/main" val="229007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7A374E-A77F-4C59-9AD3-CC56DF4AD34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E55E8DF-3C2D-4E4D-B4F3-DC6C07E6C78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113AA096-40DF-42E6-93BA-FAE51B26657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99BE9A34-B346-42FB-A15F-EDA8EA6916C2}"/>
              </a:ext>
            </a:extLst>
          </p:cNvPr>
          <p:cNvSpPr>
            <a:spLocks noGrp="1"/>
          </p:cNvSpPr>
          <p:nvPr>
            <p:ph type="dt" sz="half" idx="10"/>
          </p:nvPr>
        </p:nvSpPr>
        <p:spPr/>
        <p:txBody>
          <a:bodyPr/>
          <a:lstStyle/>
          <a:p>
            <a:fld id="{D3B6E2AD-B23C-4F93-8809-361D905B76A8}" type="datetimeFigureOut">
              <a:rPr lang="es-MX" smtClean="0"/>
              <a:t>23/03/2023</a:t>
            </a:fld>
            <a:endParaRPr lang="es-MX"/>
          </a:p>
        </p:txBody>
      </p:sp>
      <p:sp>
        <p:nvSpPr>
          <p:cNvPr id="6" name="Marcador de pie de página 5">
            <a:extLst>
              <a:ext uri="{FF2B5EF4-FFF2-40B4-BE49-F238E27FC236}">
                <a16:creationId xmlns:a16="http://schemas.microsoft.com/office/drawing/2014/main" id="{15C854D4-35C5-4BEB-A21B-A444EEB397D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F78881E-0F51-48D8-80E3-0CDA27945F20}"/>
              </a:ext>
            </a:extLst>
          </p:cNvPr>
          <p:cNvSpPr>
            <a:spLocks noGrp="1"/>
          </p:cNvSpPr>
          <p:nvPr>
            <p:ph type="sldNum" sz="quarter" idx="12"/>
          </p:nvPr>
        </p:nvSpPr>
        <p:spPr/>
        <p:txBody>
          <a:bodyPr/>
          <a:lstStyle/>
          <a:p>
            <a:fld id="{3A8CFFE2-E87A-4C26-AFD1-3662537620C2}" type="slidenum">
              <a:rPr lang="es-MX" smtClean="0"/>
              <a:t>‹Nº›</a:t>
            </a:fld>
            <a:endParaRPr lang="es-MX"/>
          </a:p>
        </p:txBody>
      </p:sp>
    </p:spTree>
    <p:extLst>
      <p:ext uri="{BB962C8B-B14F-4D97-AF65-F5344CB8AC3E}">
        <p14:creationId xmlns:p14="http://schemas.microsoft.com/office/powerpoint/2010/main" val="2662101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D1C2FA-C9A7-4445-BBD1-070A890C2E8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5277325D-0C6A-46D7-B590-EF31BB2CA1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F7D1CFE-C54E-4CA7-9606-71F33E02B9B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DB12318A-A703-490C-AB7A-05FBF7088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1046C68-4300-4619-BED7-6F32CCC309D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A97B424E-7B5F-40AE-B864-3077744BDBB2}"/>
              </a:ext>
            </a:extLst>
          </p:cNvPr>
          <p:cNvSpPr>
            <a:spLocks noGrp="1"/>
          </p:cNvSpPr>
          <p:nvPr>
            <p:ph type="dt" sz="half" idx="10"/>
          </p:nvPr>
        </p:nvSpPr>
        <p:spPr/>
        <p:txBody>
          <a:bodyPr/>
          <a:lstStyle/>
          <a:p>
            <a:fld id="{D3B6E2AD-B23C-4F93-8809-361D905B76A8}" type="datetimeFigureOut">
              <a:rPr lang="es-MX" smtClean="0"/>
              <a:t>23/03/2023</a:t>
            </a:fld>
            <a:endParaRPr lang="es-MX"/>
          </a:p>
        </p:txBody>
      </p:sp>
      <p:sp>
        <p:nvSpPr>
          <p:cNvPr id="8" name="Marcador de pie de página 7">
            <a:extLst>
              <a:ext uri="{FF2B5EF4-FFF2-40B4-BE49-F238E27FC236}">
                <a16:creationId xmlns:a16="http://schemas.microsoft.com/office/drawing/2014/main" id="{443212BA-DBCC-481E-A4D7-970EFBCC5714}"/>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71F13EA6-E14D-48BC-BFFB-165B4985C620}"/>
              </a:ext>
            </a:extLst>
          </p:cNvPr>
          <p:cNvSpPr>
            <a:spLocks noGrp="1"/>
          </p:cNvSpPr>
          <p:nvPr>
            <p:ph type="sldNum" sz="quarter" idx="12"/>
          </p:nvPr>
        </p:nvSpPr>
        <p:spPr/>
        <p:txBody>
          <a:bodyPr/>
          <a:lstStyle/>
          <a:p>
            <a:fld id="{3A8CFFE2-E87A-4C26-AFD1-3662537620C2}" type="slidenum">
              <a:rPr lang="es-MX" smtClean="0"/>
              <a:t>‹Nº›</a:t>
            </a:fld>
            <a:endParaRPr lang="es-MX"/>
          </a:p>
        </p:txBody>
      </p:sp>
    </p:spTree>
    <p:extLst>
      <p:ext uri="{BB962C8B-B14F-4D97-AF65-F5344CB8AC3E}">
        <p14:creationId xmlns:p14="http://schemas.microsoft.com/office/powerpoint/2010/main" val="691543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C17865-43D2-465B-852E-9E62D68EF44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DF463638-EE1F-46B4-9FC7-79727583389A}"/>
              </a:ext>
            </a:extLst>
          </p:cNvPr>
          <p:cNvSpPr>
            <a:spLocks noGrp="1"/>
          </p:cNvSpPr>
          <p:nvPr>
            <p:ph type="dt" sz="half" idx="10"/>
          </p:nvPr>
        </p:nvSpPr>
        <p:spPr/>
        <p:txBody>
          <a:bodyPr/>
          <a:lstStyle/>
          <a:p>
            <a:fld id="{D3B6E2AD-B23C-4F93-8809-361D905B76A8}" type="datetimeFigureOut">
              <a:rPr lang="es-MX" smtClean="0"/>
              <a:t>23/03/2023</a:t>
            </a:fld>
            <a:endParaRPr lang="es-MX"/>
          </a:p>
        </p:txBody>
      </p:sp>
      <p:sp>
        <p:nvSpPr>
          <p:cNvPr id="4" name="Marcador de pie de página 3">
            <a:extLst>
              <a:ext uri="{FF2B5EF4-FFF2-40B4-BE49-F238E27FC236}">
                <a16:creationId xmlns:a16="http://schemas.microsoft.com/office/drawing/2014/main" id="{11CF7886-B55E-4D04-A6BE-B4434CA43ECB}"/>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2FA4503-FDCA-475E-AD72-F35774DC2DAC}"/>
              </a:ext>
            </a:extLst>
          </p:cNvPr>
          <p:cNvSpPr>
            <a:spLocks noGrp="1"/>
          </p:cNvSpPr>
          <p:nvPr>
            <p:ph type="sldNum" sz="quarter" idx="12"/>
          </p:nvPr>
        </p:nvSpPr>
        <p:spPr/>
        <p:txBody>
          <a:bodyPr/>
          <a:lstStyle/>
          <a:p>
            <a:fld id="{3A8CFFE2-E87A-4C26-AFD1-3662537620C2}" type="slidenum">
              <a:rPr lang="es-MX" smtClean="0"/>
              <a:t>‹Nº›</a:t>
            </a:fld>
            <a:endParaRPr lang="es-MX"/>
          </a:p>
        </p:txBody>
      </p:sp>
    </p:spTree>
    <p:extLst>
      <p:ext uri="{BB962C8B-B14F-4D97-AF65-F5344CB8AC3E}">
        <p14:creationId xmlns:p14="http://schemas.microsoft.com/office/powerpoint/2010/main" val="530094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0ECB2CE-A9B7-4FB1-AA18-BCD98B153504}"/>
              </a:ext>
            </a:extLst>
          </p:cNvPr>
          <p:cNvSpPr>
            <a:spLocks noGrp="1"/>
          </p:cNvSpPr>
          <p:nvPr>
            <p:ph type="dt" sz="half" idx="10"/>
          </p:nvPr>
        </p:nvSpPr>
        <p:spPr/>
        <p:txBody>
          <a:bodyPr/>
          <a:lstStyle/>
          <a:p>
            <a:fld id="{D3B6E2AD-B23C-4F93-8809-361D905B76A8}" type="datetimeFigureOut">
              <a:rPr lang="es-MX" smtClean="0"/>
              <a:t>23/03/2023</a:t>
            </a:fld>
            <a:endParaRPr lang="es-MX"/>
          </a:p>
        </p:txBody>
      </p:sp>
      <p:sp>
        <p:nvSpPr>
          <p:cNvPr id="3" name="Marcador de pie de página 2">
            <a:extLst>
              <a:ext uri="{FF2B5EF4-FFF2-40B4-BE49-F238E27FC236}">
                <a16:creationId xmlns:a16="http://schemas.microsoft.com/office/drawing/2014/main" id="{98DA3D61-7CCB-48E7-AA15-4E2E09D15CE2}"/>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09B3B9BD-E40D-431A-84C8-19E5739EB99D}"/>
              </a:ext>
            </a:extLst>
          </p:cNvPr>
          <p:cNvSpPr>
            <a:spLocks noGrp="1"/>
          </p:cNvSpPr>
          <p:nvPr>
            <p:ph type="sldNum" sz="quarter" idx="12"/>
          </p:nvPr>
        </p:nvSpPr>
        <p:spPr/>
        <p:txBody>
          <a:bodyPr/>
          <a:lstStyle/>
          <a:p>
            <a:fld id="{3A8CFFE2-E87A-4C26-AFD1-3662537620C2}" type="slidenum">
              <a:rPr lang="es-MX" smtClean="0"/>
              <a:t>‹Nº›</a:t>
            </a:fld>
            <a:endParaRPr lang="es-MX"/>
          </a:p>
        </p:txBody>
      </p:sp>
    </p:spTree>
    <p:extLst>
      <p:ext uri="{BB962C8B-B14F-4D97-AF65-F5344CB8AC3E}">
        <p14:creationId xmlns:p14="http://schemas.microsoft.com/office/powerpoint/2010/main" val="386895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ADFFC8-D44A-42A2-B820-0A5159824C1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072DF0A-5302-4EA1-89FC-11809AC098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88F6987A-372D-4EE3-99EC-A8F1465E7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0D9102B-08E0-4241-BE86-7B80BFD119B8}"/>
              </a:ext>
            </a:extLst>
          </p:cNvPr>
          <p:cNvSpPr>
            <a:spLocks noGrp="1"/>
          </p:cNvSpPr>
          <p:nvPr>
            <p:ph type="dt" sz="half" idx="10"/>
          </p:nvPr>
        </p:nvSpPr>
        <p:spPr/>
        <p:txBody>
          <a:bodyPr/>
          <a:lstStyle/>
          <a:p>
            <a:fld id="{D3B6E2AD-B23C-4F93-8809-361D905B76A8}" type="datetimeFigureOut">
              <a:rPr lang="es-MX" smtClean="0"/>
              <a:t>23/03/2023</a:t>
            </a:fld>
            <a:endParaRPr lang="es-MX"/>
          </a:p>
        </p:txBody>
      </p:sp>
      <p:sp>
        <p:nvSpPr>
          <p:cNvPr id="6" name="Marcador de pie de página 5">
            <a:extLst>
              <a:ext uri="{FF2B5EF4-FFF2-40B4-BE49-F238E27FC236}">
                <a16:creationId xmlns:a16="http://schemas.microsoft.com/office/drawing/2014/main" id="{9CEEF03C-8BDA-4C44-B53A-806D9AD0DAC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F2C5EC9-1A3F-4CF6-BE98-325CE921DACC}"/>
              </a:ext>
            </a:extLst>
          </p:cNvPr>
          <p:cNvSpPr>
            <a:spLocks noGrp="1"/>
          </p:cNvSpPr>
          <p:nvPr>
            <p:ph type="sldNum" sz="quarter" idx="12"/>
          </p:nvPr>
        </p:nvSpPr>
        <p:spPr/>
        <p:txBody>
          <a:bodyPr/>
          <a:lstStyle/>
          <a:p>
            <a:fld id="{3A8CFFE2-E87A-4C26-AFD1-3662537620C2}" type="slidenum">
              <a:rPr lang="es-MX" smtClean="0"/>
              <a:t>‹Nº›</a:t>
            </a:fld>
            <a:endParaRPr lang="es-MX"/>
          </a:p>
        </p:txBody>
      </p:sp>
    </p:spTree>
    <p:extLst>
      <p:ext uri="{BB962C8B-B14F-4D97-AF65-F5344CB8AC3E}">
        <p14:creationId xmlns:p14="http://schemas.microsoft.com/office/powerpoint/2010/main" val="3147945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8D2563-3B7A-40CB-B72A-2F725517CBB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D874F744-61F0-44B6-8D09-3515B10255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D46201A5-1F1B-4D12-8F81-8E664DA1A8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A3863F7-3043-4309-A8CA-FF09D4BBB1CA}"/>
              </a:ext>
            </a:extLst>
          </p:cNvPr>
          <p:cNvSpPr>
            <a:spLocks noGrp="1"/>
          </p:cNvSpPr>
          <p:nvPr>
            <p:ph type="dt" sz="half" idx="10"/>
          </p:nvPr>
        </p:nvSpPr>
        <p:spPr/>
        <p:txBody>
          <a:bodyPr/>
          <a:lstStyle/>
          <a:p>
            <a:fld id="{D3B6E2AD-B23C-4F93-8809-361D905B76A8}" type="datetimeFigureOut">
              <a:rPr lang="es-MX" smtClean="0"/>
              <a:t>23/03/2023</a:t>
            </a:fld>
            <a:endParaRPr lang="es-MX"/>
          </a:p>
        </p:txBody>
      </p:sp>
      <p:sp>
        <p:nvSpPr>
          <p:cNvPr id="6" name="Marcador de pie de página 5">
            <a:extLst>
              <a:ext uri="{FF2B5EF4-FFF2-40B4-BE49-F238E27FC236}">
                <a16:creationId xmlns:a16="http://schemas.microsoft.com/office/drawing/2014/main" id="{0C23FB7A-DA3D-4FB0-8579-AC83CC42ADB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2184A37-6D8E-46F8-BADF-F5AAB9E0B3E7}"/>
              </a:ext>
            </a:extLst>
          </p:cNvPr>
          <p:cNvSpPr>
            <a:spLocks noGrp="1"/>
          </p:cNvSpPr>
          <p:nvPr>
            <p:ph type="sldNum" sz="quarter" idx="12"/>
          </p:nvPr>
        </p:nvSpPr>
        <p:spPr/>
        <p:txBody>
          <a:bodyPr/>
          <a:lstStyle/>
          <a:p>
            <a:fld id="{3A8CFFE2-E87A-4C26-AFD1-3662537620C2}" type="slidenum">
              <a:rPr lang="es-MX" smtClean="0"/>
              <a:t>‹Nº›</a:t>
            </a:fld>
            <a:endParaRPr lang="es-MX"/>
          </a:p>
        </p:txBody>
      </p:sp>
    </p:spTree>
    <p:extLst>
      <p:ext uri="{BB962C8B-B14F-4D97-AF65-F5344CB8AC3E}">
        <p14:creationId xmlns:p14="http://schemas.microsoft.com/office/powerpoint/2010/main" val="1078786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3C24CAE-9D2F-45CA-A079-DD6143A047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712CAF9-CF95-43BE-9055-082E1489FC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BF855EE-F5F0-4AC2-BD97-63DE9B92C3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B6E2AD-B23C-4F93-8809-361D905B76A8}" type="datetimeFigureOut">
              <a:rPr lang="es-MX" smtClean="0"/>
              <a:t>23/03/2023</a:t>
            </a:fld>
            <a:endParaRPr lang="es-MX"/>
          </a:p>
        </p:txBody>
      </p:sp>
      <p:sp>
        <p:nvSpPr>
          <p:cNvPr id="5" name="Marcador de pie de página 4">
            <a:extLst>
              <a:ext uri="{FF2B5EF4-FFF2-40B4-BE49-F238E27FC236}">
                <a16:creationId xmlns:a16="http://schemas.microsoft.com/office/drawing/2014/main" id="{93DF25FE-C6AD-4A4D-AD11-FEA09E6189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B77259AE-8FDB-48E0-99E2-87609A189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8CFFE2-E87A-4C26-AFD1-3662537620C2}" type="slidenum">
              <a:rPr lang="es-MX" smtClean="0"/>
              <a:t>‹Nº›</a:t>
            </a:fld>
            <a:endParaRPr lang="es-MX"/>
          </a:p>
        </p:txBody>
      </p:sp>
    </p:spTree>
    <p:extLst>
      <p:ext uri="{BB962C8B-B14F-4D97-AF65-F5344CB8AC3E}">
        <p14:creationId xmlns:p14="http://schemas.microsoft.com/office/powerpoint/2010/main" val="1383663628"/>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85B6D1C-76FD-4159-B18A-5D75CB7EC1CB}"/>
              </a:ext>
            </a:extLst>
          </p:cNvPr>
          <p:cNvSpPr txBox="1"/>
          <p:nvPr/>
        </p:nvSpPr>
        <p:spPr>
          <a:xfrm>
            <a:off x="3299791" y="632932"/>
            <a:ext cx="5592418" cy="1077218"/>
          </a:xfrm>
          <a:prstGeom prst="rect">
            <a:avLst/>
          </a:prstGeom>
          <a:noFill/>
        </p:spPr>
        <p:txBody>
          <a:bodyPr wrap="square" rtlCol="0">
            <a:spAutoFit/>
          </a:bodyPr>
          <a:lstStyle/>
          <a:p>
            <a:pPr algn="ctr"/>
            <a:r>
              <a:rPr lang="es-MX" sz="3200" b="1" dirty="0">
                <a:latin typeface="Arial" panose="020B0604020202020204" pitchFamily="34" charset="0"/>
                <a:cs typeface="Arial" panose="020B0604020202020204" pitchFamily="34" charset="0"/>
              </a:rPr>
              <a:t>Guion de las historias de </a:t>
            </a:r>
            <a:r>
              <a:rPr lang="es-MX" sz="3200" b="1" dirty="0" err="1">
                <a:latin typeface="Arial" panose="020B0604020202020204" pitchFamily="34" charset="0"/>
                <a:cs typeface="Arial" panose="020B0604020202020204" pitchFamily="34" charset="0"/>
              </a:rPr>
              <a:t>Masks</a:t>
            </a:r>
            <a:r>
              <a:rPr lang="es-MX" sz="3200" b="1" dirty="0">
                <a:latin typeface="Arial" panose="020B0604020202020204" pitchFamily="34" charset="0"/>
                <a:cs typeface="Arial" panose="020B0604020202020204" pitchFamily="34" charset="0"/>
              </a:rPr>
              <a:t> Up</a:t>
            </a:r>
          </a:p>
        </p:txBody>
      </p:sp>
      <p:pic>
        <p:nvPicPr>
          <p:cNvPr id="3" name="Imagen 2">
            <a:extLst>
              <a:ext uri="{FF2B5EF4-FFF2-40B4-BE49-F238E27FC236}">
                <a16:creationId xmlns:a16="http://schemas.microsoft.com/office/drawing/2014/main" id="{D93A442E-81AC-4E75-A3DD-CD5F342FBE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6177" y="1908535"/>
            <a:ext cx="5319646" cy="4534001"/>
          </a:xfrm>
          <a:prstGeom prst="rect">
            <a:avLst/>
          </a:prstGeom>
        </p:spPr>
      </p:pic>
    </p:spTree>
    <p:extLst>
      <p:ext uri="{BB962C8B-B14F-4D97-AF65-F5344CB8AC3E}">
        <p14:creationId xmlns:p14="http://schemas.microsoft.com/office/powerpoint/2010/main" val="1739662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C7E08EF-F2A9-406F-8B25-EACDFBE1EB93}"/>
              </a:ext>
            </a:extLst>
          </p:cNvPr>
          <p:cNvSpPr/>
          <p:nvPr/>
        </p:nvSpPr>
        <p:spPr>
          <a:xfrm>
            <a:off x="128385" y="183082"/>
            <a:ext cx="9426555" cy="523220"/>
          </a:xfrm>
          <a:prstGeom prst="rect">
            <a:avLst/>
          </a:prstGeom>
        </p:spPr>
        <p:txBody>
          <a:bodyPr wrap="none">
            <a:spAutoFit/>
          </a:bodyPr>
          <a:lstStyle/>
          <a:p>
            <a:r>
              <a:rPr lang="es-MX" sz="2800" b="1" dirty="0">
                <a:solidFill>
                  <a:srgbClr val="000000"/>
                </a:solidFill>
                <a:latin typeface="Arial" panose="020B0604020202020204" pitchFamily="34" charset="0"/>
              </a:rPr>
              <a:t>Tercera  Historia: </a:t>
            </a:r>
            <a:r>
              <a:rPr lang="es-MX" sz="2800" b="1" i="1" dirty="0">
                <a:solidFill>
                  <a:srgbClr val="000000"/>
                </a:solidFill>
                <a:latin typeface="Arial" panose="020B0604020202020204" pitchFamily="34" charset="0"/>
              </a:rPr>
              <a:t>No me gustan mis gustos </a:t>
            </a:r>
            <a:r>
              <a:rPr lang="es-MX" sz="2800" b="1" i="1" u="sng" dirty="0">
                <a:solidFill>
                  <a:srgbClr val="000000"/>
                </a:solidFill>
                <a:latin typeface="Arial" panose="020B0604020202020204" pitchFamily="34" charset="0"/>
              </a:rPr>
              <a:t>(Gregoria)</a:t>
            </a:r>
            <a:endParaRPr lang="es-MX" sz="2800" u="sng" dirty="0"/>
          </a:p>
        </p:txBody>
      </p:sp>
      <p:sp>
        <p:nvSpPr>
          <p:cNvPr id="3" name="Rectángulo 2">
            <a:extLst>
              <a:ext uri="{FF2B5EF4-FFF2-40B4-BE49-F238E27FC236}">
                <a16:creationId xmlns:a16="http://schemas.microsoft.com/office/drawing/2014/main" id="{A96DB032-628B-4163-ADE6-02B759CD2D74}"/>
              </a:ext>
            </a:extLst>
          </p:cNvPr>
          <p:cNvSpPr/>
          <p:nvPr/>
        </p:nvSpPr>
        <p:spPr>
          <a:xfrm>
            <a:off x="128385" y="706302"/>
            <a:ext cx="11935230" cy="4893647"/>
          </a:xfrm>
          <a:prstGeom prst="rect">
            <a:avLst/>
          </a:prstGeom>
        </p:spPr>
        <p:txBody>
          <a:bodyPr wrap="square">
            <a:spAutoFit/>
          </a:bodyPr>
          <a:lstStyle/>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Para comenzar esta historia, tendrás que interactuar con Gregoria, Ella estará recogiendo sus libros que están en el suelo debido a que se tropezó al llegar al salón.</a:t>
            </a:r>
            <a:endParaRPr lang="es-MX" sz="1200" dirty="0">
              <a:latin typeface="Arial" panose="020B0604020202020204" pitchFamily="34" charset="0"/>
              <a:cs typeface="Arial" panose="020B0604020202020204" pitchFamily="34" charset="0"/>
            </a:endParaRP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Justamente cuando vas a ayudarle te percatas que una de sus libretas está llena de dibujos de personajes de videojuegos, cosa la cual te sorprende porque ella no destaca por saber demasiado de este tema, —¡Oye!, No veas eso.— algo molesta te arrebata su cuaderno —al acabar de acomodar sus libros esta estará muy nerviosa y angustiada</a:t>
            </a: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A14FE264-D90D-48C8-9C2E-D633B2B80ABA}"/>
              </a:ext>
            </a:extLst>
          </p:cNvPr>
          <p:cNvSpPr/>
          <p:nvPr/>
        </p:nvSpPr>
        <p:spPr>
          <a:xfrm>
            <a:off x="128385" y="1804626"/>
            <a:ext cx="3754502" cy="3354765"/>
          </a:xfrm>
          <a:prstGeom prst="rect">
            <a:avLst/>
          </a:prstGeom>
        </p:spPr>
        <p:txBody>
          <a:bodyPr wrap="square">
            <a:spAutoFit/>
          </a:bodyPr>
          <a:lstStyle/>
          <a:p>
            <a:pPr>
              <a:spcBef>
                <a:spcPts val="1200"/>
              </a:spcBef>
              <a:spcAft>
                <a:spcPts val="1200"/>
              </a:spcAft>
            </a:pPr>
            <a:r>
              <a:rPr lang="es-MX" sz="1200" b="1" i="1" u="sng" dirty="0">
                <a:solidFill>
                  <a:srgbClr val="000000"/>
                </a:solidFill>
                <a:latin typeface="Arial" panose="020B0604020202020204" pitchFamily="34" charset="0"/>
                <a:cs typeface="Arial" panose="020B0604020202020204" pitchFamily="34" charset="0"/>
              </a:rPr>
              <a:t>- Pero están bonitos</a:t>
            </a:r>
            <a:endParaRPr lang="es-MX" sz="1200" dirty="0">
              <a:latin typeface="Arial" panose="020B0604020202020204" pitchFamily="34" charset="0"/>
              <a:cs typeface="Arial" panose="020B0604020202020204" pitchFamily="34" charset="0"/>
            </a:endParaRP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—em… ¿Te gustaron?,¿Digo no ósea?, Sabes que olvídalo.—Nerviosa Gregoria te comento</a:t>
            </a:r>
          </a:p>
          <a:p>
            <a:pPr>
              <a:spcBef>
                <a:spcPts val="1200"/>
              </a:spcBef>
              <a:spcAft>
                <a:spcPts val="1200"/>
              </a:spcAft>
            </a:pPr>
            <a:r>
              <a:rPr lang="es-MX" sz="1200" b="1" i="1" u="sng" dirty="0">
                <a:solidFill>
                  <a:srgbClr val="000000"/>
                </a:solidFill>
                <a:latin typeface="Arial" panose="020B0604020202020204" pitchFamily="34" charset="0"/>
                <a:cs typeface="Arial" panose="020B0604020202020204" pitchFamily="34" charset="0"/>
              </a:rPr>
              <a:t>—¡Claro!, No sabia que tenias esos gustos, que por cierto no los dibujaste nada mal. — </a:t>
            </a:r>
            <a:endParaRPr lang="es-MX" sz="1200" b="1" i="1" u="sng" dirty="0">
              <a:latin typeface="Arial" panose="020B0604020202020204" pitchFamily="34" charset="0"/>
              <a:cs typeface="Arial" panose="020B0604020202020204" pitchFamily="34" charset="0"/>
            </a:endParaRP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y tu muy calmado le contestaste, esto hizo que se sonrojara —No se lo digas a nadie por favor, te estaré vigilando.— Gloria es una persona calmada, pero esta vez se lo tomo muy enserio y durante la clase no te quito los ojos de encima.</a:t>
            </a:r>
            <a:endParaRPr lang="es-MX" sz="1200" dirty="0">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AAF0A094-ED5F-4829-87B6-CA2024719E88}"/>
              </a:ext>
            </a:extLst>
          </p:cNvPr>
          <p:cNvSpPr/>
          <p:nvPr/>
        </p:nvSpPr>
        <p:spPr>
          <a:xfrm>
            <a:off x="7474348" y="1804626"/>
            <a:ext cx="4161183" cy="3662541"/>
          </a:xfrm>
          <a:prstGeom prst="rect">
            <a:avLst/>
          </a:prstGeom>
          <a:ln>
            <a:solidFill>
              <a:schemeClr val="tx1"/>
            </a:solidFill>
          </a:ln>
        </p:spPr>
        <p:txBody>
          <a:bodyPr wrap="square">
            <a:spAutoFit/>
          </a:bodyPr>
          <a:lstStyle/>
          <a:p>
            <a:pPr>
              <a:spcBef>
                <a:spcPts val="1200"/>
              </a:spcBef>
              <a:spcAft>
                <a:spcPts val="1200"/>
              </a:spcAft>
            </a:pPr>
            <a:r>
              <a:rPr lang="es-MX" sz="1200" b="1" i="1" u="sng" dirty="0">
                <a:solidFill>
                  <a:srgbClr val="000000"/>
                </a:solidFill>
                <a:latin typeface="Arial" panose="020B0604020202020204" pitchFamily="34" charset="0"/>
                <a:cs typeface="Arial" panose="020B0604020202020204" pitchFamily="34" charset="0"/>
              </a:rPr>
              <a:t>-La verdad es que no, Disculpa</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Te levantas y vas a tomar asiento para continuar con tu día común y normal</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Solo que durante todo el día Viernes te estará vigilando</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Al llegar a tu casa estará Viernes afuera de ella —Mira chico, no se que tengas contra la chica mas guapa de todo el colegio, pero si te pediré que no sigas con ese comportamiento, por tu bien—</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Viernes se va sin decir nada mas y tu solo lo ignoras por completo</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FIN</a:t>
            </a:r>
          </a:p>
        </p:txBody>
      </p:sp>
      <p:sp>
        <p:nvSpPr>
          <p:cNvPr id="6" name="Rectángulo 5">
            <a:extLst>
              <a:ext uri="{FF2B5EF4-FFF2-40B4-BE49-F238E27FC236}">
                <a16:creationId xmlns:a16="http://schemas.microsoft.com/office/drawing/2014/main" id="{721353AD-A25D-4791-B8E1-00653D084A16}"/>
              </a:ext>
            </a:extLst>
          </p:cNvPr>
          <p:cNvSpPr/>
          <p:nvPr/>
        </p:nvSpPr>
        <p:spPr>
          <a:xfrm>
            <a:off x="3905499" y="2882301"/>
            <a:ext cx="3140765" cy="2062103"/>
          </a:xfrm>
          <a:prstGeom prst="rect">
            <a:avLst/>
          </a:prstGeom>
        </p:spPr>
        <p:txBody>
          <a:bodyPr wrap="square">
            <a:spAutoFit/>
          </a:bodyPr>
          <a:lstStyle/>
          <a:p>
            <a:pPr>
              <a:spcBef>
                <a:spcPts val="1200"/>
              </a:spcBef>
              <a:spcAft>
                <a:spcPts val="1200"/>
              </a:spcAft>
            </a:pPr>
            <a:r>
              <a:rPr lang="es-MX" sz="1200" b="1" i="1" u="sng" dirty="0">
                <a:solidFill>
                  <a:srgbClr val="000000"/>
                </a:solidFill>
                <a:latin typeface="Arial" panose="020B0604020202020204" pitchFamily="34" charset="0"/>
                <a:cs typeface="Arial" panose="020B0604020202020204" pitchFamily="34" charset="0"/>
              </a:rPr>
              <a:t>—No soy muy fan, así que algunos no los entiendo</a:t>
            </a:r>
            <a:endParaRPr lang="es-MX" sz="1200" b="1" i="1" u="sng" dirty="0">
              <a:latin typeface="Arial" panose="020B0604020202020204" pitchFamily="34" charset="0"/>
              <a:cs typeface="Arial" panose="020B0604020202020204" pitchFamily="34" charset="0"/>
            </a:endParaRP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y tu muy calmado le contestaste, esto hizo que se sonrojara —Bueno, esta bien, estos malos gustos no son para todos, por algo los oculto.— Gloria es una persona calmada, pero esta vez se lo tomo muy enserio y durante la clase no te quito los ojos de encima.</a:t>
            </a:r>
            <a:endParaRPr lang="es-MX" sz="1200" dirty="0">
              <a:latin typeface="Arial" panose="020B0604020202020204" pitchFamily="34" charset="0"/>
              <a:cs typeface="Arial" panose="020B0604020202020204" pitchFamily="34" charset="0"/>
            </a:endParaRPr>
          </a:p>
        </p:txBody>
      </p:sp>
      <p:cxnSp>
        <p:nvCxnSpPr>
          <p:cNvPr id="8" name="Conector recto 7">
            <a:extLst>
              <a:ext uri="{FF2B5EF4-FFF2-40B4-BE49-F238E27FC236}">
                <a16:creationId xmlns:a16="http://schemas.microsoft.com/office/drawing/2014/main" id="{A94A783D-47E7-4BA8-A904-C8FBF57586F5}"/>
              </a:ext>
            </a:extLst>
          </p:cNvPr>
          <p:cNvCxnSpPr/>
          <p:nvPr/>
        </p:nvCxnSpPr>
        <p:spPr>
          <a:xfrm>
            <a:off x="3882887" y="1804626"/>
            <a:ext cx="0" cy="1077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0FE1385F-95BA-4F1A-999A-DF6074506975}"/>
              </a:ext>
            </a:extLst>
          </p:cNvPr>
          <p:cNvCxnSpPr>
            <a:cxnSpLocks/>
          </p:cNvCxnSpPr>
          <p:nvPr/>
        </p:nvCxnSpPr>
        <p:spPr>
          <a:xfrm flipH="1">
            <a:off x="3882887" y="2882301"/>
            <a:ext cx="31633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22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D892705-1C4F-433C-8CE3-EE327F36786E}"/>
              </a:ext>
            </a:extLst>
          </p:cNvPr>
          <p:cNvSpPr/>
          <p:nvPr/>
        </p:nvSpPr>
        <p:spPr>
          <a:xfrm>
            <a:off x="106017" y="251791"/>
            <a:ext cx="11979965" cy="5940088"/>
          </a:xfrm>
          <a:prstGeom prst="rect">
            <a:avLst/>
          </a:prstGeom>
        </p:spPr>
        <p:txBody>
          <a:bodyPr wrap="square">
            <a:spAutoFit/>
          </a:bodyPr>
          <a:lstStyle/>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En el receso no te deja de seguir, esto te llega a molestar un poco —oye ¿Puedes parar?— le comentas a Gregoria—Te dije que te estaré vigilando.— te lo comenta algo nerviosa y molesta —entiendo pero nunca pensé que de tan cercas, esto ya es incómodo.— le comentas tu también algo molesto —Yo… es que nunca pensé que alguien vería y alabarán mis dibujos, yo sentía que eran muy horribles, pero tu no lo dijiste de esa manera.— te lo dice ya muy apenada —Mira, si te preocupa que alguien sepa de tus gustos, tranquila no va a pasar.— se lo comentas para apaciguar la situación —Me gustaría que no los hubieras visto.— ella ya molesta, se retira de tu lado, al no saber como arreglarte con ella, solo piensas en varias opciones </a:t>
            </a: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latin typeface="Arial" panose="020B0604020202020204" pitchFamily="34" charset="0"/>
              <a:cs typeface="Arial" panose="020B0604020202020204" pitchFamily="34" charset="0"/>
            </a:endParaRPr>
          </a:p>
          <a:p>
            <a:pPr>
              <a:spcBef>
                <a:spcPts val="1200"/>
              </a:spcBef>
              <a:spcAft>
                <a:spcPts val="1200"/>
              </a:spcAft>
            </a:pPr>
            <a:endParaRPr lang="es-MX" sz="1200" dirty="0">
              <a:latin typeface="Arial" panose="020B0604020202020204" pitchFamily="34" charset="0"/>
              <a:cs typeface="Arial" panose="020B0604020202020204" pitchFamily="34" charset="0"/>
            </a:endParaRPr>
          </a:p>
          <a:p>
            <a:pPr>
              <a:spcBef>
                <a:spcPts val="1200"/>
              </a:spcBef>
              <a:spcAft>
                <a:spcPts val="1200"/>
              </a:spcAft>
            </a:pPr>
            <a:endParaRPr lang="es-MX" sz="1200" dirty="0">
              <a:latin typeface="Arial" panose="020B0604020202020204" pitchFamily="34" charset="0"/>
              <a:cs typeface="Arial" panose="020B0604020202020204" pitchFamily="34" charset="0"/>
            </a:endParaRPr>
          </a:p>
          <a:p>
            <a:pPr>
              <a:spcBef>
                <a:spcPts val="1200"/>
              </a:spcBef>
              <a:spcAft>
                <a:spcPts val="1200"/>
              </a:spcAft>
            </a:pPr>
            <a:endParaRPr lang="es-MX" sz="1200" dirty="0">
              <a:latin typeface="Arial" panose="020B0604020202020204" pitchFamily="34" charset="0"/>
              <a:cs typeface="Arial" panose="020B0604020202020204" pitchFamily="34" charset="0"/>
            </a:endParaRPr>
          </a:p>
          <a:p>
            <a:pPr>
              <a:spcBef>
                <a:spcPts val="1200"/>
              </a:spcBef>
              <a:spcAft>
                <a:spcPts val="1200"/>
              </a:spcAft>
            </a:pPr>
            <a:endParaRPr lang="es-MX" sz="1200" dirty="0">
              <a:latin typeface="Arial" panose="020B0604020202020204" pitchFamily="34" charset="0"/>
              <a:cs typeface="Arial" panose="020B0604020202020204" pitchFamily="34" charset="0"/>
            </a:endParaRPr>
          </a:p>
          <a:p>
            <a:pPr>
              <a:spcBef>
                <a:spcPts val="1200"/>
              </a:spcBef>
              <a:spcAft>
                <a:spcPts val="1200"/>
              </a:spcAft>
            </a:pPr>
            <a:endParaRPr lang="es-MX" sz="1200" dirty="0">
              <a:latin typeface="Arial" panose="020B0604020202020204" pitchFamily="34" charset="0"/>
              <a:cs typeface="Arial" panose="020B0604020202020204" pitchFamily="34" charset="0"/>
            </a:endParaRPr>
          </a:p>
          <a:p>
            <a:pPr>
              <a:spcBef>
                <a:spcPts val="1200"/>
              </a:spcBef>
              <a:spcAft>
                <a:spcPts val="1200"/>
              </a:spcAft>
            </a:pPr>
            <a:endParaRPr lang="es-MX" sz="1200" dirty="0">
              <a:latin typeface="Arial" panose="020B0604020202020204" pitchFamily="34" charset="0"/>
              <a:cs typeface="Arial" panose="020B0604020202020204" pitchFamily="34" charset="0"/>
            </a:endParaRPr>
          </a:p>
          <a:p>
            <a:pPr>
              <a:spcBef>
                <a:spcPts val="1200"/>
              </a:spcBef>
              <a:spcAft>
                <a:spcPts val="1200"/>
              </a:spcAft>
            </a:pPr>
            <a:endParaRPr lang="es-MX" sz="1200" dirty="0">
              <a:latin typeface="Arial" panose="020B0604020202020204" pitchFamily="34" charset="0"/>
              <a:cs typeface="Arial" panose="020B0604020202020204" pitchFamily="34" charset="0"/>
            </a:endParaRPr>
          </a:p>
          <a:p>
            <a:pPr>
              <a:spcBef>
                <a:spcPts val="1200"/>
              </a:spcBef>
              <a:spcAft>
                <a:spcPts val="1200"/>
              </a:spcAft>
            </a:pPr>
            <a:endParaRPr lang="es-MX" sz="1200" dirty="0">
              <a:latin typeface="Arial" panose="020B0604020202020204" pitchFamily="34" charset="0"/>
              <a:cs typeface="Arial" panose="020B0604020202020204" pitchFamily="34" charset="0"/>
            </a:endParaRPr>
          </a:p>
        </p:txBody>
      </p:sp>
      <p:sp>
        <p:nvSpPr>
          <p:cNvPr id="3" name="Rectángulo 2">
            <a:extLst>
              <a:ext uri="{FF2B5EF4-FFF2-40B4-BE49-F238E27FC236}">
                <a16:creationId xmlns:a16="http://schemas.microsoft.com/office/drawing/2014/main" id="{FFB4BC00-5183-4889-900B-C721DB6D1D80}"/>
              </a:ext>
            </a:extLst>
          </p:cNvPr>
          <p:cNvSpPr/>
          <p:nvPr/>
        </p:nvSpPr>
        <p:spPr>
          <a:xfrm>
            <a:off x="0" y="1359786"/>
            <a:ext cx="12085982" cy="5509200"/>
          </a:xfrm>
          <a:prstGeom prst="rect">
            <a:avLst/>
          </a:prstGeom>
        </p:spPr>
        <p:txBody>
          <a:bodyPr wrap="square">
            <a:spAutoFit/>
          </a:bodyPr>
          <a:lstStyle/>
          <a:p>
            <a:pPr marL="171450" indent="-171450">
              <a:spcBef>
                <a:spcPts val="1200"/>
              </a:spcBef>
              <a:spcAft>
                <a:spcPts val="1200"/>
              </a:spcAft>
              <a:buFontTx/>
              <a:buChar char="-"/>
            </a:pPr>
            <a:r>
              <a:rPr lang="es-MX" sz="1200" b="1" i="1" u="sng" dirty="0">
                <a:solidFill>
                  <a:srgbClr val="000000"/>
                </a:solidFill>
                <a:latin typeface="Arial" panose="020B0604020202020204" pitchFamily="34" charset="0"/>
                <a:cs typeface="Arial" panose="020B0604020202020204" pitchFamily="34" charset="0"/>
              </a:rPr>
              <a:t>Si dibujo alguno de sus personajes, puede que me perdone</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Mientras empiezas a buscar donde conseguir la pintura, tu primera opción es Tito —Hola compañero, ¿Que se te ofrece?— te pregunta Tito con algo de curiosidad —¿Podrías venderme muchas pinturas?— le preguntas a Tito —Claro, pero si te saldrá algo caro. --  al acabar. Su frase solo se escucha como le rugen las tripas —Aunque pensándolo mejor, si me das tu lonche te doy las pinturas ¿Trato?— aceptas el trato y este te da las pinturas.</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Durante la clase de artes te dispones a hacer un dibujo para Gloria.</a:t>
            </a:r>
            <a:endParaRPr lang="es-MX" sz="1200" dirty="0">
              <a:latin typeface="Arial" panose="020B0604020202020204" pitchFamily="34" charset="0"/>
              <a:cs typeface="Arial" panose="020B0604020202020204" pitchFamily="34" charset="0"/>
            </a:endParaRP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Cuando se acaba la clase, buscas a Gloria en el parque, ella estará algo triste, pero cuando tu llegas y lo primero que haces es regalarle el dibujo cambiará totalmente de humor —¿Tu lo hiciste?, ¿Para mi?, Yo no, no se que decir. —Nerviosa, sonrojada y con una sonrisa en su rostro se ve que sí puede que tenga un nuevo gusto —solo acéptalo como una disculpa yo no quería. — antes de que pudieses acabar tu frase ella te da un beso y se va, no sin antes durante el beso darte un llavero de su videojuego favorito, al retirarse se detiene, voltea a verte pero solo te guiñe el ojo, y ahora se va por completo.</a:t>
            </a:r>
            <a:endParaRPr lang="es-MX" sz="1200" dirty="0">
              <a:latin typeface="Arial" panose="020B0604020202020204" pitchFamily="34" charset="0"/>
              <a:cs typeface="Arial" panose="020B0604020202020204" pitchFamily="34" charset="0"/>
            </a:endParaRP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Cuando estás llegando a tu casa ves que en la entrada esta Viernes —¿Como te atreves?— te lo dice con quejidos y muy enojado —Tu lo sabias, por eso lo hiciste, nunca te lo perdonaré maldito bastardo.— Viernes al acabar su oración, se te acerca, te escupe  y se va corriendo.</a:t>
            </a:r>
            <a:endParaRPr lang="es-MX" sz="1200" dirty="0">
              <a:latin typeface="Arial" panose="020B0604020202020204" pitchFamily="34" charset="0"/>
              <a:cs typeface="Arial" panose="020B0604020202020204" pitchFamily="34" charset="0"/>
            </a:endParaRP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'Creo que Viernes está enamorado de Gloria' ese es tu último pensamiento antes de acabar el día. consigues como recompensa de la historia:  “Llavero Anime “Tito Déjame ser tu novio“    FIN</a:t>
            </a:r>
            <a:endParaRPr lang="es-MX" sz="1200" dirty="0">
              <a:latin typeface="Arial" panose="020B0604020202020204" pitchFamily="34" charset="0"/>
              <a:cs typeface="Arial" panose="020B0604020202020204" pitchFamily="34" charset="0"/>
            </a:endParaRPr>
          </a:p>
          <a:p>
            <a:pPr>
              <a:spcBef>
                <a:spcPts val="1200"/>
              </a:spcBef>
              <a:spcAft>
                <a:spcPts val="1200"/>
              </a:spcAft>
            </a:pPr>
            <a:endParaRPr lang="es-MX" sz="1200" dirty="0">
              <a:latin typeface="Arial" panose="020B0604020202020204" pitchFamily="34" charset="0"/>
              <a:cs typeface="Arial" panose="020B0604020202020204" pitchFamily="34" charset="0"/>
            </a:endParaRPr>
          </a:p>
          <a:p>
            <a:pPr>
              <a:spcBef>
                <a:spcPts val="1200"/>
              </a:spcBef>
              <a:spcAft>
                <a:spcPts val="1200"/>
              </a:spcAft>
            </a:pPr>
            <a:endParaRPr lang="es-MX" sz="1200" dirty="0">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5238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BA7A20A-334C-4C55-A186-64668A4F21F5}"/>
              </a:ext>
            </a:extLst>
          </p:cNvPr>
          <p:cNvSpPr/>
          <p:nvPr/>
        </p:nvSpPr>
        <p:spPr>
          <a:xfrm>
            <a:off x="192156" y="120708"/>
            <a:ext cx="11536018" cy="5878532"/>
          </a:xfrm>
          <a:prstGeom prst="rect">
            <a:avLst/>
          </a:prstGeom>
        </p:spPr>
        <p:txBody>
          <a:bodyPr wrap="square">
            <a:spAutoFit/>
          </a:bodyPr>
          <a:lstStyle/>
          <a:p>
            <a:pPr marL="171450" indent="-171450">
              <a:spcBef>
                <a:spcPts val="1200"/>
              </a:spcBef>
              <a:spcAft>
                <a:spcPts val="1200"/>
              </a:spcAft>
              <a:buFontTx/>
              <a:buChar char="-"/>
            </a:pPr>
            <a:r>
              <a:rPr lang="es-MX" sz="1200" b="1" i="1" u="sng" dirty="0">
                <a:solidFill>
                  <a:srgbClr val="000000"/>
                </a:solidFill>
                <a:latin typeface="Arial" panose="020B0604020202020204" pitchFamily="34" charset="0"/>
                <a:cs typeface="Arial" panose="020B0604020202020204" pitchFamily="34" charset="0"/>
              </a:rPr>
              <a:t>Talvez seria mejor dejarla que se le pase, al cabo ella estará bien</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Pasas el recreo muy normal hasta que notas que Viernes te empieza a seguir</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—Oye estúpido— Te comenta Viernes con un tono muy grosero, volteas a verlo —¿Perdón? — Le dices confundido a Viernes —¿Crees que ella te pertenece?, ¿No es verdad?, pero que sepas una cosa, yo seré el único capaz de ganarse su amor</a:t>
            </a: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latin typeface="Arial" panose="020B0604020202020204" pitchFamily="34" charset="0"/>
              <a:cs typeface="Arial" panose="020B0604020202020204" pitchFamily="34" charset="0"/>
            </a:endParaRPr>
          </a:p>
          <a:p>
            <a:pPr>
              <a:spcBef>
                <a:spcPts val="1200"/>
              </a:spcBef>
              <a:spcAft>
                <a:spcPts val="1200"/>
              </a:spcAft>
            </a:pPr>
            <a:endParaRPr lang="es-MX" sz="1200" dirty="0">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p:txBody>
      </p:sp>
      <p:sp>
        <p:nvSpPr>
          <p:cNvPr id="3" name="Rectángulo 2">
            <a:extLst>
              <a:ext uri="{FF2B5EF4-FFF2-40B4-BE49-F238E27FC236}">
                <a16:creationId xmlns:a16="http://schemas.microsoft.com/office/drawing/2014/main" id="{B7E7585C-E363-4DBA-AA20-96F019296468}"/>
              </a:ext>
            </a:extLst>
          </p:cNvPr>
          <p:cNvSpPr/>
          <p:nvPr/>
        </p:nvSpPr>
        <p:spPr>
          <a:xfrm>
            <a:off x="192156" y="1689605"/>
            <a:ext cx="4923183" cy="3108543"/>
          </a:xfrm>
          <a:prstGeom prst="rect">
            <a:avLst/>
          </a:prstGeom>
          <a:ln>
            <a:solidFill>
              <a:schemeClr val="tx1"/>
            </a:solidFill>
          </a:ln>
        </p:spPr>
        <p:txBody>
          <a:bodyPr wrap="square">
            <a:spAutoFit/>
          </a:bodyPr>
          <a:lstStyle/>
          <a:p>
            <a:pPr>
              <a:spcBef>
                <a:spcPts val="1200"/>
              </a:spcBef>
              <a:spcAft>
                <a:spcPts val="1200"/>
              </a:spcAft>
            </a:pPr>
            <a:r>
              <a:rPr lang="es-MX" sz="1200" b="1" i="1" u="sng" dirty="0">
                <a:solidFill>
                  <a:srgbClr val="000000"/>
                </a:solidFill>
                <a:latin typeface="Arial" panose="020B0604020202020204" pitchFamily="34" charset="0"/>
                <a:cs typeface="Arial" panose="020B0604020202020204" pitchFamily="34" charset="0"/>
              </a:rPr>
              <a:t>—Mira, no se que tonterías dices, solo quítate</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—Estas Advertido — Se va del lugar sin decir nada mas </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—Viernes es raro, y esto ser cosas de raros, yo ya no quiero problemas. — </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Acabas la escuela de forma normal y tranquila sin mucho mas que hacer </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FIN</a:t>
            </a:r>
          </a:p>
          <a:p>
            <a:pPr>
              <a:spcBef>
                <a:spcPts val="1200"/>
              </a:spcBef>
              <a:spcAft>
                <a:spcPts val="1200"/>
              </a:spcAft>
            </a:pPr>
            <a:endParaRPr lang="es-MX" sz="1200" dirty="0">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00AEE79D-4088-4D7F-93CF-3C1DBDD9C164}"/>
              </a:ext>
            </a:extLst>
          </p:cNvPr>
          <p:cNvSpPr/>
          <p:nvPr/>
        </p:nvSpPr>
        <p:spPr>
          <a:xfrm>
            <a:off x="5221357" y="1663868"/>
            <a:ext cx="6970643" cy="4647426"/>
          </a:xfrm>
          <a:prstGeom prst="rect">
            <a:avLst/>
          </a:prstGeom>
          <a:ln>
            <a:solidFill>
              <a:schemeClr val="tx1"/>
            </a:solidFill>
          </a:ln>
        </p:spPr>
        <p:txBody>
          <a:bodyPr wrap="square">
            <a:spAutoFit/>
          </a:bodyPr>
          <a:lstStyle/>
          <a:p>
            <a:pPr>
              <a:spcBef>
                <a:spcPts val="1200"/>
              </a:spcBef>
              <a:spcAft>
                <a:spcPts val="1200"/>
              </a:spcAft>
            </a:pPr>
            <a:r>
              <a:rPr lang="es-MX" sz="1200" b="1" i="1" u="sng" dirty="0">
                <a:solidFill>
                  <a:srgbClr val="000000"/>
                </a:solidFill>
                <a:latin typeface="Arial" panose="020B0604020202020204" pitchFamily="34" charset="0"/>
                <a:cs typeface="Arial" panose="020B0604020202020204" pitchFamily="34" charset="0"/>
              </a:rPr>
              <a:t>—(Pegarle a Viernes en la cara)</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De fondo solo se escuchan muchos gritos al ver semejante escena —¿Viste lo que hizo Tito? — Dice Waldo muy emocionado —Vaya, eso si es nuevo — Comenta Tito algo tranquilo —¿Solo ya acaba con el muchacho? —Dice el Director de la escuela </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Todo el mundo se le queda viendo al Director —Bueno si no quieren matarse, que no lo hagan y ya —Dice el director como si fuera lo mas normal del mundo —Tu y yo en el parque a la salida — Viernes si se enojo enserio, y te amenazo con esa frase</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Al salir de la escuela tu y Tito están a medio lugar de la ciudad, cuando de pronto Tito saca una </a:t>
            </a:r>
            <a:r>
              <a:rPr lang="es-MX" sz="1200" dirty="0" err="1">
                <a:solidFill>
                  <a:srgbClr val="000000"/>
                </a:solidFill>
                <a:latin typeface="Arial" panose="020B0604020202020204" pitchFamily="34" charset="0"/>
                <a:cs typeface="Arial" panose="020B0604020202020204" pitchFamily="34" charset="0"/>
              </a:rPr>
              <a:t>Katana</a:t>
            </a:r>
            <a:r>
              <a:rPr lang="es-MX" sz="1200" dirty="0">
                <a:solidFill>
                  <a:srgbClr val="000000"/>
                </a:solidFill>
                <a:latin typeface="Arial" panose="020B0604020202020204" pitchFamily="34" charset="0"/>
                <a:cs typeface="Arial" panose="020B0604020202020204" pitchFamily="34" charset="0"/>
              </a:rPr>
              <a:t>, parece de juguete hasta que rápidamente termina incrustada en tu pecho</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Lo ultimo que escuchas oír son gritos desesperados y una voz que te dice </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—Tal vez… debiste ser mas amable. —</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FIN</a:t>
            </a:r>
          </a:p>
          <a:p>
            <a:pPr>
              <a:spcBef>
                <a:spcPts val="1200"/>
              </a:spcBef>
              <a:spcAft>
                <a:spcPts val="1200"/>
              </a:spcAft>
            </a:pPr>
            <a:endParaRPr lang="es-MX"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7127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9E55403-F22B-49EE-BE62-40023A5C624A}"/>
              </a:ext>
            </a:extLst>
          </p:cNvPr>
          <p:cNvSpPr/>
          <p:nvPr/>
        </p:nvSpPr>
        <p:spPr>
          <a:xfrm>
            <a:off x="92764" y="0"/>
            <a:ext cx="12099235" cy="2154436"/>
          </a:xfrm>
          <a:prstGeom prst="rect">
            <a:avLst/>
          </a:prstGeom>
        </p:spPr>
        <p:txBody>
          <a:bodyPr wrap="square">
            <a:spAutoFit/>
          </a:bodyPr>
          <a:lstStyle/>
          <a:p>
            <a:pPr>
              <a:spcBef>
                <a:spcPts val="1200"/>
              </a:spcBef>
              <a:spcAft>
                <a:spcPts val="1200"/>
              </a:spcAft>
            </a:pPr>
            <a:r>
              <a:rPr lang="es-MX" sz="4000" b="1" dirty="0">
                <a:solidFill>
                  <a:srgbClr val="000000"/>
                </a:solidFill>
                <a:latin typeface="Batang" panose="02030600000101010101" pitchFamily="18" charset="-127"/>
                <a:ea typeface="Batang" panose="02030600000101010101" pitchFamily="18" charset="-127"/>
              </a:rPr>
              <a:t>Historias Principales</a:t>
            </a:r>
            <a:endParaRPr lang="es-MX" sz="4000" dirty="0"/>
          </a:p>
          <a:p>
            <a:pPr>
              <a:spcBef>
                <a:spcPts val="1200"/>
              </a:spcBef>
              <a:spcAft>
                <a:spcPts val="1200"/>
              </a:spcAft>
            </a:pPr>
            <a:r>
              <a:rPr lang="es-MX" sz="2800" b="1" dirty="0">
                <a:solidFill>
                  <a:srgbClr val="000000"/>
                </a:solidFill>
                <a:latin typeface="Arial" panose="020B0604020202020204" pitchFamily="34" charset="0"/>
              </a:rPr>
              <a:t>Primera Historia: El Ángel de dos caras </a:t>
            </a:r>
            <a:r>
              <a:rPr lang="es-MX" sz="2800" b="1" i="1" u="sng" dirty="0">
                <a:solidFill>
                  <a:srgbClr val="000000"/>
                </a:solidFill>
                <a:latin typeface="Arial" panose="020B0604020202020204" pitchFamily="34" charset="0"/>
              </a:rPr>
              <a:t>(Maxine)</a:t>
            </a:r>
            <a:endParaRPr lang="es-MX" sz="2800" b="1" i="1" u="sng" dirty="0"/>
          </a:p>
          <a:p>
            <a:br>
              <a:rPr lang="es-MX" dirty="0"/>
            </a:br>
            <a:endParaRPr lang="es-MX" dirty="0"/>
          </a:p>
        </p:txBody>
      </p:sp>
      <p:sp>
        <p:nvSpPr>
          <p:cNvPr id="3" name="Rectángulo 2">
            <a:extLst>
              <a:ext uri="{FF2B5EF4-FFF2-40B4-BE49-F238E27FC236}">
                <a16:creationId xmlns:a16="http://schemas.microsoft.com/office/drawing/2014/main" id="{468D3F86-CA1F-4676-8C97-ABE1A5BB30AD}"/>
              </a:ext>
            </a:extLst>
          </p:cNvPr>
          <p:cNvSpPr/>
          <p:nvPr/>
        </p:nvSpPr>
        <p:spPr>
          <a:xfrm>
            <a:off x="92764" y="1542078"/>
            <a:ext cx="6096000" cy="461665"/>
          </a:xfrm>
          <a:prstGeom prst="rect">
            <a:avLst/>
          </a:prstGeom>
        </p:spPr>
        <p:txBody>
          <a:bodyPr>
            <a:spAutoFit/>
          </a:bodyPr>
          <a:lstStyle/>
          <a:p>
            <a:r>
              <a:rPr lang="es-MX" sz="1200" i="1" dirty="0">
                <a:solidFill>
                  <a:srgbClr val="000000"/>
                </a:solidFill>
                <a:latin typeface="Century Gothic" panose="020B0502020202020204" pitchFamily="34" charset="0"/>
              </a:rPr>
              <a:t>Para iniciar esta historia ocupas la mitad del collar de corazón que consigues en la historia de Maximiliano</a:t>
            </a:r>
            <a:endParaRPr lang="es-MX" sz="1200" i="1" dirty="0">
              <a:latin typeface="Century Gothic" panose="020B0502020202020204" pitchFamily="34" charset="0"/>
            </a:endParaRPr>
          </a:p>
        </p:txBody>
      </p:sp>
      <p:sp>
        <p:nvSpPr>
          <p:cNvPr id="5" name="Rectángulo 4">
            <a:extLst>
              <a:ext uri="{FF2B5EF4-FFF2-40B4-BE49-F238E27FC236}">
                <a16:creationId xmlns:a16="http://schemas.microsoft.com/office/drawing/2014/main" id="{BD185BE2-7901-40F3-9DFB-D8958B72AF72}"/>
              </a:ext>
            </a:extLst>
          </p:cNvPr>
          <p:cNvSpPr/>
          <p:nvPr/>
        </p:nvSpPr>
        <p:spPr>
          <a:xfrm>
            <a:off x="92764" y="2003743"/>
            <a:ext cx="11092071" cy="5078313"/>
          </a:xfrm>
          <a:prstGeom prst="rect">
            <a:avLst/>
          </a:prstGeom>
        </p:spPr>
        <p:txBody>
          <a:bodyPr wrap="square">
            <a:spAutoFit/>
          </a:bodyPr>
          <a:lstStyle/>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Al entrar al Salón de clases como de costumbre, pero ahora con el collar de corazón en tu inventario, Notaras que Maximiliano estará molestando a Viernes como ya se te hace costumbre al entrar a diario al salón,  Justo en ese instante te percatas como la mano de Maximiliano te agarra —Puedo hablar un segundo contigo afuera del salón —</a:t>
            </a: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FE6EBC1E-75E2-4A18-A1F5-3292EC1CA7A6}"/>
              </a:ext>
            </a:extLst>
          </p:cNvPr>
          <p:cNvSpPr/>
          <p:nvPr/>
        </p:nvSpPr>
        <p:spPr>
          <a:xfrm>
            <a:off x="92764" y="2776284"/>
            <a:ext cx="8428384" cy="1631216"/>
          </a:xfrm>
          <a:prstGeom prst="rect">
            <a:avLst/>
          </a:prstGeom>
        </p:spPr>
        <p:txBody>
          <a:bodyPr wrap="square">
            <a:spAutoFit/>
          </a:bodyPr>
          <a:lstStyle/>
          <a:p>
            <a:pPr>
              <a:spcBef>
                <a:spcPts val="1200"/>
              </a:spcBef>
              <a:spcAft>
                <a:spcPts val="1200"/>
              </a:spcAft>
            </a:pPr>
            <a:r>
              <a:rPr lang="es-MX" sz="1200" b="1" i="1" u="sng" dirty="0">
                <a:solidFill>
                  <a:srgbClr val="000000"/>
                </a:solidFill>
                <a:latin typeface="Arial" panose="020B0604020202020204" pitchFamily="34" charset="0"/>
                <a:cs typeface="Arial" panose="020B0604020202020204" pitchFamily="34" charset="0"/>
              </a:rPr>
              <a:t>—Claro, ¿Qué es lo que pasa?</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Salen del salón para la platica —Si te Ries te juro que te mato, Pero quiero el imán de la mitad de tu collar, es para completar el mío y dárselo a mi hermana, siempre se lo eh querido regalar pero nunca lo puedo terminar, ¿Me harías ese favor? —Te pregunta Maximiliano de manera realmente muy amable—</a:t>
            </a: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p:txBody>
      </p:sp>
      <p:sp>
        <p:nvSpPr>
          <p:cNvPr id="7" name="Rectángulo 6">
            <a:extLst>
              <a:ext uri="{FF2B5EF4-FFF2-40B4-BE49-F238E27FC236}">
                <a16:creationId xmlns:a16="http://schemas.microsoft.com/office/drawing/2014/main" id="{B874068F-5D6B-492E-A899-06A726599A9F}"/>
              </a:ext>
            </a:extLst>
          </p:cNvPr>
          <p:cNvSpPr/>
          <p:nvPr/>
        </p:nvSpPr>
        <p:spPr>
          <a:xfrm>
            <a:off x="8719929" y="2573706"/>
            <a:ext cx="3140765" cy="2123658"/>
          </a:xfrm>
          <a:prstGeom prst="rect">
            <a:avLst/>
          </a:prstGeom>
          <a:ln>
            <a:solidFill>
              <a:schemeClr val="tx1"/>
            </a:solidFill>
          </a:ln>
        </p:spPr>
        <p:txBody>
          <a:bodyPr wrap="square">
            <a:spAutoFit/>
          </a:bodyPr>
          <a:lstStyle/>
          <a:p>
            <a:pPr>
              <a:spcBef>
                <a:spcPts val="1200"/>
              </a:spcBef>
              <a:spcAft>
                <a:spcPts val="1200"/>
              </a:spcAft>
            </a:pPr>
            <a:r>
              <a:rPr lang="es-MX" sz="1200" b="1" i="1" u="sng" dirty="0">
                <a:solidFill>
                  <a:srgbClr val="000000"/>
                </a:solidFill>
                <a:latin typeface="Arial" panose="020B0604020202020204" pitchFamily="34" charset="0"/>
                <a:cs typeface="Arial" panose="020B0604020202020204" pitchFamily="34" charset="0"/>
              </a:rPr>
              <a:t>—Sea lo que sea, no estoy interesado</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—Bueno, Piérdete maldito Inútil — Mientras te dice eso, le da un sape a Viernes y se va a su lugar</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FIN</a:t>
            </a:r>
          </a:p>
          <a:p>
            <a:pPr>
              <a:spcBef>
                <a:spcPts val="1200"/>
              </a:spcBef>
              <a:spcAft>
                <a:spcPts val="1200"/>
              </a:spcAft>
            </a:pPr>
            <a:endParaRPr lang="es-MX" sz="1200" dirty="0">
              <a:latin typeface="Arial" panose="020B0604020202020204" pitchFamily="34" charset="0"/>
              <a:cs typeface="Arial" panose="020B0604020202020204" pitchFamily="34" charset="0"/>
            </a:endParaRPr>
          </a:p>
        </p:txBody>
      </p:sp>
      <p:sp>
        <p:nvSpPr>
          <p:cNvPr id="8" name="Rectángulo 7">
            <a:extLst>
              <a:ext uri="{FF2B5EF4-FFF2-40B4-BE49-F238E27FC236}">
                <a16:creationId xmlns:a16="http://schemas.microsoft.com/office/drawing/2014/main" id="{3C2F5A35-0B42-4A48-90C3-82095CE39722}"/>
              </a:ext>
            </a:extLst>
          </p:cNvPr>
          <p:cNvSpPr/>
          <p:nvPr/>
        </p:nvSpPr>
        <p:spPr>
          <a:xfrm>
            <a:off x="49696" y="3915057"/>
            <a:ext cx="5092151" cy="2923877"/>
          </a:xfrm>
          <a:prstGeom prst="rect">
            <a:avLst/>
          </a:prstGeom>
          <a:ln>
            <a:noFill/>
          </a:ln>
        </p:spPr>
        <p:txBody>
          <a:bodyPr wrap="square">
            <a:spAutoFit/>
          </a:bodyPr>
          <a:lstStyle/>
          <a:p>
            <a:pPr>
              <a:spcBef>
                <a:spcPts val="1200"/>
              </a:spcBef>
              <a:spcAft>
                <a:spcPts val="1200"/>
              </a:spcAft>
            </a:pPr>
            <a:r>
              <a:rPr lang="es-MX" sz="1200" b="1" i="1" u="sng" dirty="0">
                <a:solidFill>
                  <a:srgbClr val="000000"/>
                </a:solidFill>
                <a:latin typeface="Arial" panose="020B0604020202020204" pitchFamily="34" charset="0"/>
                <a:cs typeface="Arial" panose="020B0604020202020204" pitchFamily="34" charset="0"/>
              </a:rPr>
              <a:t>—Claro, Toma (Le entregas la mitad del collar)</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El se nota contento —¡Gracias!, No te arrepentirás, Te debo una, se dirige a su lugar muy feliz, se sienta, se percata de algo, se levanta, va al lugar de Viernes a soltarle un sape, y se regresa a su lugar.</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Al acabar la clase, Maxine, La hermana gemela de Maximiliano se acerca hacia ti en el receso —Se puede saber ¿Qué haces? — y antes de que puedas contestar algo, ella te interrumpe —Mira no me importa, pero quien te has creído para ayudar a mi hermano a mejorar de esa forma, siempre tengo que negar que lo quiero y me sales con esa estúpida ayuda— Maxine se le nota cada vez mas molesta y además esta misma saca una navaja con la que te amenaza, —Ahora me ayudaras con algo o si no, tu vida termina aquí—</a:t>
            </a:r>
          </a:p>
        </p:txBody>
      </p:sp>
      <p:sp>
        <p:nvSpPr>
          <p:cNvPr id="9" name="Rectángulo 8">
            <a:extLst>
              <a:ext uri="{FF2B5EF4-FFF2-40B4-BE49-F238E27FC236}">
                <a16:creationId xmlns:a16="http://schemas.microsoft.com/office/drawing/2014/main" id="{022E9EF9-61B7-4F10-9DCD-3AEA5094715F}"/>
              </a:ext>
            </a:extLst>
          </p:cNvPr>
          <p:cNvSpPr/>
          <p:nvPr/>
        </p:nvSpPr>
        <p:spPr>
          <a:xfrm>
            <a:off x="5261115" y="3915057"/>
            <a:ext cx="3140765" cy="2123658"/>
          </a:xfrm>
          <a:prstGeom prst="rect">
            <a:avLst/>
          </a:prstGeom>
          <a:ln>
            <a:solidFill>
              <a:schemeClr val="tx1"/>
            </a:solidFill>
          </a:ln>
        </p:spPr>
        <p:txBody>
          <a:bodyPr wrap="square">
            <a:spAutoFit/>
          </a:bodyPr>
          <a:lstStyle/>
          <a:p>
            <a:pPr>
              <a:spcBef>
                <a:spcPts val="1200"/>
              </a:spcBef>
              <a:spcAft>
                <a:spcPts val="1200"/>
              </a:spcAft>
            </a:pPr>
            <a:r>
              <a:rPr lang="es-MX" sz="1200" b="1" i="1" u="sng" dirty="0">
                <a:solidFill>
                  <a:srgbClr val="000000"/>
                </a:solidFill>
                <a:latin typeface="Arial" panose="020B0604020202020204" pitchFamily="34" charset="0"/>
                <a:cs typeface="Arial" panose="020B0604020202020204" pitchFamily="34" charset="0"/>
              </a:rPr>
              <a:t>—No</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—Bueno, Piérdete maldito Inútil — Mientras te dice eso, entra al salón, le da un sape a Viernes y se va a su lugar</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FIN</a:t>
            </a:r>
          </a:p>
          <a:p>
            <a:pPr>
              <a:spcBef>
                <a:spcPts val="1200"/>
              </a:spcBef>
              <a:spcAft>
                <a:spcPts val="1200"/>
              </a:spcAft>
            </a:pPr>
            <a:endParaRPr lang="es-MX"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9155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3A26235-31DE-49E3-9212-B9EB4502E06D}"/>
              </a:ext>
            </a:extLst>
          </p:cNvPr>
          <p:cNvSpPr/>
          <p:nvPr/>
        </p:nvSpPr>
        <p:spPr>
          <a:xfrm>
            <a:off x="172279" y="293505"/>
            <a:ext cx="11847442" cy="5878532"/>
          </a:xfrm>
          <a:prstGeom prst="rect">
            <a:avLst/>
          </a:prstGeom>
        </p:spPr>
        <p:txBody>
          <a:bodyPr wrap="square">
            <a:spAutoFit/>
          </a:bodyPr>
          <a:lstStyle/>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—Mira, llevo días planeando una pelea entre Waldo y Mi hermano, Ese collar es el gran detonante para la pelea, Ve con mi hermano y dile que te acompañe al gimnasio, en ese lugar hay un bote de basura y justamente hay estará mi collar, ve a decirle eso rápido — Ella te suelta y ahora decide, ¿Qué harás?</a:t>
            </a: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p:txBody>
      </p:sp>
      <p:sp>
        <p:nvSpPr>
          <p:cNvPr id="3" name="Rectángulo 2">
            <a:extLst>
              <a:ext uri="{FF2B5EF4-FFF2-40B4-BE49-F238E27FC236}">
                <a16:creationId xmlns:a16="http://schemas.microsoft.com/office/drawing/2014/main" id="{C71A55E8-A034-40B1-8812-753AAAFDCBCE}"/>
              </a:ext>
            </a:extLst>
          </p:cNvPr>
          <p:cNvSpPr/>
          <p:nvPr/>
        </p:nvSpPr>
        <p:spPr>
          <a:xfrm>
            <a:off x="8878956" y="751344"/>
            <a:ext cx="3140765" cy="2677656"/>
          </a:xfrm>
          <a:prstGeom prst="rect">
            <a:avLst/>
          </a:prstGeom>
          <a:ln>
            <a:solidFill>
              <a:schemeClr val="tx1"/>
            </a:solidFill>
          </a:ln>
        </p:spPr>
        <p:txBody>
          <a:bodyPr wrap="square">
            <a:spAutoFit/>
          </a:bodyPr>
          <a:lstStyle/>
          <a:p>
            <a:pPr>
              <a:spcBef>
                <a:spcPts val="1200"/>
              </a:spcBef>
              <a:spcAft>
                <a:spcPts val="1200"/>
              </a:spcAft>
            </a:pPr>
            <a:r>
              <a:rPr lang="es-MX" sz="1200" b="1" i="1" u="sng" dirty="0">
                <a:solidFill>
                  <a:srgbClr val="000000"/>
                </a:solidFill>
                <a:latin typeface="Arial" panose="020B0604020202020204" pitchFamily="34" charset="0"/>
                <a:cs typeface="Arial" panose="020B0604020202020204" pitchFamily="34" charset="0"/>
              </a:rPr>
              <a:t>—No hacer nada</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Si decides no hacer nada y pasas el día normal, Maxine te estará esperando afuera de tu casa</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—Bueno, ahora se porque no le caes bien a nadie — sin que puedas reaccionar esta se te acercara y te corta la garganta con la navaja</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FIN</a:t>
            </a:r>
          </a:p>
        </p:txBody>
      </p:sp>
      <p:sp>
        <p:nvSpPr>
          <p:cNvPr id="4" name="Rectángulo 3">
            <a:extLst>
              <a:ext uri="{FF2B5EF4-FFF2-40B4-BE49-F238E27FC236}">
                <a16:creationId xmlns:a16="http://schemas.microsoft.com/office/drawing/2014/main" id="{2BC10A56-5E69-4474-AAD1-81AD62CB17BB}"/>
              </a:ext>
            </a:extLst>
          </p:cNvPr>
          <p:cNvSpPr/>
          <p:nvPr/>
        </p:nvSpPr>
        <p:spPr>
          <a:xfrm>
            <a:off x="4313583" y="890492"/>
            <a:ext cx="4141305" cy="1138773"/>
          </a:xfrm>
          <a:prstGeom prst="rect">
            <a:avLst/>
          </a:prstGeom>
          <a:ln>
            <a:noFill/>
          </a:ln>
        </p:spPr>
        <p:txBody>
          <a:bodyPr wrap="square">
            <a:spAutoFit/>
          </a:bodyPr>
          <a:lstStyle/>
          <a:p>
            <a:pPr>
              <a:spcBef>
                <a:spcPts val="1200"/>
              </a:spcBef>
              <a:spcAft>
                <a:spcPts val="1200"/>
              </a:spcAft>
            </a:pPr>
            <a:r>
              <a:rPr lang="es-MX" sz="1200" b="1" i="1" u="sng" dirty="0">
                <a:solidFill>
                  <a:srgbClr val="000000"/>
                </a:solidFill>
                <a:latin typeface="Arial" panose="020B0604020202020204" pitchFamily="34" charset="0"/>
                <a:cs typeface="Arial" panose="020B0604020202020204" pitchFamily="34" charset="0"/>
              </a:rPr>
              <a:t>—Decirle la Maximiliano la Verdad</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Al ir con Maximiliano y contarle la Verdad no te va a creer y seguirá con su almuerzo,  ´Sera mejor que haga lo que me dijo Maxine´ Pensaras </a:t>
            </a:r>
          </a:p>
        </p:txBody>
      </p:sp>
      <p:sp>
        <p:nvSpPr>
          <p:cNvPr id="5" name="Rectángulo 4">
            <a:extLst>
              <a:ext uri="{FF2B5EF4-FFF2-40B4-BE49-F238E27FC236}">
                <a16:creationId xmlns:a16="http://schemas.microsoft.com/office/drawing/2014/main" id="{5CA0C94C-17AC-4F06-8F99-B8A6A84AE69B}"/>
              </a:ext>
            </a:extLst>
          </p:cNvPr>
          <p:cNvSpPr/>
          <p:nvPr/>
        </p:nvSpPr>
        <p:spPr>
          <a:xfrm>
            <a:off x="172279" y="926219"/>
            <a:ext cx="4141305" cy="1138773"/>
          </a:xfrm>
          <a:prstGeom prst="rect">
            <a:avLst/>
          </a:prstGeom>
          <a:ln>
            <a:noFill/>
          </a:ln>
        </p:spPr>
        <p:txBody>
          <a:bodyPr wrap="square">
            <a:spAutoFit/>
          </a:bodyPr>
          <a:lstStyle/>
          <a:p>
            <a:pPr>
              <a:spcBef>
                <a:spcPts val="1200"/>
              </a:spcBef>
              <a:spcAft>
                <a:spcPts val="1200"/>
              </a:spcAft>
            </a:pPr>
            <a:r>
              <a:rPr lang="es-MX" sz="1200" b="1" i="1" u="sng" dirty="0">
                <a:solidFill>
                  <a:srgbClr val="000000"/>
                </a:solidFill>
                <a:latin typeface="Arial" panose="020B0604020202020204" pitchFamily="34" charset="0"/>
                <a:cs typeface="Arial" panose="020B0604020202020204" pitchFamily="34" charset="0"/>
              </a:rPr>
              <a:t>—Pedirle ayuda a Maximiliano con algo del gimnasio</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Al ir con Maximiliano, le pedirás y pedirle ayuda —Claro, deja agarro mi lonche — Contestara muy amable, ya que el te debe un favor.</a:t>
            </a:r>
          </a:p>
        </p:txBody>
      </p:sp>
      <p:sp>
        <p:nvSpPr>
          <p:cNvPr id="7" name="Rectángulo 6">
            <a:extLst>
              <a:ext uri="{FF2B5EF4-FFF2-40B4-BE49-F238E27FC236}">
                <a16:creationId xmlns:a16="http://schemas.microsoft.com/office/drawing/2014/main" id="{5732A84E-0EB1-4339-A4B1-F7A4A0996451}"/>
              </a:ext>
            </a:extLst>
          </p:cNvPr>
          <p:cNvSpPr/>
          <p:nvPr/>
        </p:nvSpPr>
        <p:spPr>
          <a:xfrm>
            <a:off x="172279" y="2374540"/>
            <a:ext cx="8547651" cy="2431435"/>
          </a:xfrm>
          <a:prstGeom prst="rect">
            <a:avLst/>
          </a:prstGeom>
          <a:ln>
            <a:noFill/>
          </a:ln>
        </p:spPr>
        <p:txBody>
          <a:bodyPr wrap="square">
            <a:spAutoFit/>
          </a:bodyPr>
          <a:lstStyle/>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Al llegar al lugar Maximiliano notara un brillo en uno de los botes de basura, —¿Esto es? —Maximiliano se percatara de que es la mitad del collar de su hermana, de pronto se le notara muy enojado y se ira del lugar con el collar en manos</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Cuando regresas veras como Maximiliano estará amenazando a Waldo —¡No se de que hablas!, ¡Pero si quieres pelear solo dilo!, ¡Maldito estúpido! —Dice Waldo muy emocionado, —¡No se quien te has creído para hacer semejante acto!, ¡Pero acabare contigo! — Maximiliano se lo dice a Waldo realmente molesto, mientras le sostiene la camisa a nada de darle un golpe —Bien Diablo de pacotilla, te veo en el parque y veremos quien es mejor — Maximiliano lo suelta, se quedan viendo cara a cara durante unos instantes y se retiran a sus respectivas clases. En ese instante se te acerca Maxine —Si no entendiste, era obvio que al momento de ver mi collar en la basura del gimnasio pensara en Waldo, ya que el es el que yo mismo eh provocado para que me seduzca, ahora ambos pelearan por el amor de alguien que niega cualquier relación — Después de eso dicho, Maxine se da una risa de maniaca — Ahora empieza la parte dos, ¿que quieres hacer?, ¿molestar mas a mi Hermano, para que se motive a pelear o darle la navaja a Waldo?</a:t>
            </a:r>
          </a:p>
        </p:txBody>
      </p:sp>
      <p:sp>
        <p:nvSpPr>
          <p:cNvPr id="8" name="Rectángulo 7">
            <a:extLst>
              <a:ext uri="{FF2B5EF4-FFF2-40B4-BE49-F238E27FC236}">
                <a16:creationId xmlns:a16="http://schemas.microsoft.com/office/drawing/2014/main" id="{F12A2D88-6228-487B-AFD2-5BE5C8DFD942}"/>
              </a:ext>
            </a:extLst>
          </p:cNvPr>
          <p:cNvSpPr/>
          <p:nvPr/>
        </p:nvSpPr>
        <p:spPr>
          <a:xfrm>
            <a:off x="172278" y="4871681"/>
            <a:ext cx="5923722" cy="1446550"/>
          </a:xfrm>
          <a:prstGeom prst="rect">
            <a:avLst/>
          </a:prstGeom>
          <a:ln>
            <a:noFill/>
          </a:ln>
        </p:spPr>
        <p:txBody>
          <a:bodyPr wrap="square">
            <a:spAutoFit/>
          </a:bodyPr>
          <a:lstStyle/>
          <a:p>
            <a:pPr>
              <a:spcBef>
                <a:spcPts val="1200"/>
              </a:spcBef>
              <a:spcAft>
                <a:spcPts val="1200"/>
              </a:spcAft>
            </a:pPr>
            <a:r>
              <a:rPr lang="es-MX" sz="1200" b="1" i="1" u="sng" dirty="0">
                <a:solidFill>
                  <a:srgbClr val="000000"/>
                </a:solidFill>
                <a:latin typeface="Arial" panose="020B0604020202020204" pitchFamily="34" charset="0"/>
                <a:cs typeface="Arial" panose="020B0604020202020204" pitchFamily="34" charset="0"/>
              </a:rPr>
              <a:t>—Ayudar a Maximiliano </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—Bien, En ese caso yo iré al Gimnasio, te veo luego Prota — Ustedes dos se van a sus respectivas clases, tu a la de arte y Maxine a la de educación física</a:t>
            </a:r>
            <a:endParaRPr lang="es-MX" sz="1200" b="1" i="1" u="sng"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b="1" i="1" u="sng" dirty="0">
              <a:solidFill>
                <a:srgbClr val="000000"/>
              </a:solidFill>
              <a:latin typeface="Arial" panose="020B0604020202020204" pitchFamily="34" charset="0"/>
              <a:cs typeface="Arial" panose="020B0604020202020204" pitchFamily="34" charset="0"/>
            </a:endParaRPr>
          </a:p>
        </p:txBody>
      </p:sp>
      <p:sp>
        <p:nvSpPr>
          <p:cNvPr id="9" name="Rectángulo 8">
            <a:extLst>
              <a:ext uri="{FF2B5EF4-FFF2-40B4-BE49-F238E27FC236}">
                <a16:creationId xmlns:a16="http://schemas.microsoft.com/office/drawing/2014/main" id="{AA2E881A-577C-4C52-9D6D-6AE8D47BBBDF}"/>
              </a:ext>
            </a:extLst>
          </p:cNvPr>
          <p:cNvSpPr/>
          <p:nvPr/>
        </p:nvSpPr>
        <p:spPr>
          <a:xfrm>
            <a:off x="6095999" y="4805975"/>
            <a:ext cx="5923721" cy="1138773"/>
          </a:xfrm>
          <a:prstGeom prst="rect">
            <a:avLst/>
          </a:prstGeom>
          <a:ln>
            <a:noFill/>
          </a:ln>
        </p:spPr>
        <p:txBody>
          <a:bodyPr wrap="square">
            <a:spAutoFit/>
          </a:bodyPr>
          <a:lstStyle/>
          <a:p>
            <a:pPr>
              <a:spcBef>
                <a:spcPts val="1200"/>
              </a:spcBef>
              <a:spcAft>
                <a:spcPts val="1200"/>
              </a:spcAft>
            </a:pPr>
            <a:r>
              <a:rPr lang="es-MX" sz="1200" b="1" i="1" u="sng" dirty="0">
                <a:solidFill>
                  <a:srgbClr val="000000"/>
                </a:solidFill>
                <a:latin typeface="Arial" panose="020B0604020202020204" pitchFamily="34" charset="0"/>
                <a:cs typeface="Arial" panose="020B0604020202020204" pitchFamily="34" charset="0"/>
              </a:rPr>
              <a:t>—Ayudar a Waldo </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—Bien, En ese caso tu iras al gimnasio, Motivaras a Waldo y le darás esta Navaja, Suerte, No me falles — Maxine y tu se dirigen a sus respectivas clases, Tu a la de educación Física ubicada en el Gimnasio y ella a la clase de Arte</a:t>
            </a:r>
            <a:endParaRPr lang="es-MX" sz="1200" b="1" i="1" u="sng" dirty="0">
              <a:solidFill>
                <a:srgbClr val="000000"/>
              </a:solidFill>
              <a:latin typeface="Arial" panose="020B0604020202020204" pitchFamily="34" charset="0"/>
              <a:cs typeface="Arial" panose="020B0604020202020204" pitchFamily="34" charset="0"/>
            </a:endParaRPr>
          </a:p>
        </p:txBody>
      </p:sp>
      <p:cxnSp>
        <p:nvCxnSpPr>
          <p:cNvPr id="14" name="Conector recto 13">
            <a:extLst>
              <a:ext uri="{FF2B5EF4-FFF2-40B4-BE49-F238E27FC236}">
                <a16:creationId xmlns:a16="http://schemas.microsoft.com/office/drawing/2014/main" id="{808FB658-F98E-4CCD-9698-E1F0D1254EC1}"/>
              </a:ext>
            </a:extLst>
          </p:cNvPr>
          <p:cNvCxnSpPr>
            <a:cxnSpLocks/>
          </p:cNvCxnSpPr>
          <p:nvPr/>
        </p:nvCxnSpPr>
        <p:spPr>
          <a:xfrm>
            <a:off x="6095998" y="4921828"/>
            <a:ext cx="1" cy="1558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ángulo 17">
            <a:extLst>
              <a:ext uri="{FF2B5EF4-FFF2-40B4-BE49-F238E27FC236}">
                <a16:creationId xmlns:a16="http://schemas.microsoft.com/office/drawing/2014/main" id="{05D9B3BB-00C4-4F48-AA5B-E357FC6453CD}"/>
              </a:ext>
            </a:extLst>
          </p:cNvPr>
          <p:cNvSpPr/>
          <p:nvPr/>
        </p:nvSpPr>
        <p:spPr>
          <a:xfrm>
            <a:off x="5493027" y="6530460"/>
            <a:ext cx="5923722" cy="276999"/>
          </a:xfrm>
          <a:prstGeom prst="rect">
            <a:avLst/>
          </a:prstGeom>
          <a:ln>
            <a:noFill/>
          </a:ln>
        </p:spPr>
        <p:txBody>
          <a:bodyPr wrap="square">
            <a:spAutoFit/>
          </a:bodyPr>
          <a:lstStyle/>
          <a:p>
            <a:pPr>
              <a:spcBef>
                <a:spcPts val="1200"/>
              </a:spcBef>
              <a:spcAft>
                <a:spcPts val="1200"/>
              </a:spcAft>
            </a:pPr>
            <a:r>
              <a:rPr lang="es-MX" sz="1200" b="1" i="1" u="sng" dirty="0">
                <a:solidFill>
                  <a:srgbClr val="000000"/>
                </a:solidFill>
                <a:latin typeface="Arial" panose="020B0604020202020204" pitchFamily="34" charset="0"/>
                <a:cs typeface="Arial" panose="020B0604020202020204" pitchFamily="34" charset="0"/>
              </a:rPr>
              <a:t>Continuara…</a:t>
            </a:r>
          </a:p>
        </p:txBody>
      </p:sp>
    </p:spTree>
    <p:extLst>
      <p:ext uri="{BB962C8B-B14F-4D97-AF65-F5344CB8AC3E}">
        <p14:creationId xmlns:p14="http://schemas.microsoft.com/office/powerpoint/2010/main" val="2308703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52D26C1-D175-4ADC-AB17-48FCF4A5F839}"/>
              </a:ext>
            </a:extLst>
          </p:cNvPr>
          <p:cNvSpPr txBox="1"/>
          <p:nvPr/>
        </p:nvSpPr>
        <p:spPr>
          <a:xfrm>
            <a:off x="3299791" y="159027"/>
            <a:ext cx="5592418" cy="584775"/>
          </a:xfrm>
          <a:prstGeom prst="rect">
            <a:avLst/>
          </a:prstGeom>
          <a:noFill/>
        </p:spPr>
        <p:txBody>
          <a:bodyPr wrap="square" rtlCol="0">
            <a:spAutoFit/>
          </a:bodyPr>
          <a:lstStyle/>
          <a:p>
            <a:pPr algn="ctr"/>
            <a:r>
              <a:rPr lang="es-MX" sz="3200" b="1" dirty="0">
                <a:latin typeface="Arial" panose="020B0604020202020204" pitchFamily="34" charset="0"/>
                <a:cs typeface="Arial" panose="020B0604020202020204" pitchFamily="34" charset="0"/>
              </a:rPr>
              <a:t>El amanecer de cada día</a:t>
            </a:r>
          </a:p>
        </p:txBody>
      </p:sp>
      <p:sp>
        <p:nvSpPr>
          <p:cNvPr id="5" name="CuadroTexto 4">
            <a:extLst>
              <a:ext uri="{FF2B5EF4-FFF2-40B4-BE49-F238E27FC236}">
                <a16:creationId xmlns:a16="http://schemas.microsoft.com/office/drawing/2014/main" id="{E3E84E06-7663-4A60-ACB7-D94694150E43}"/>
              </a:ext>
            </a:extLst>
          </p:cNvPr>
          <p:cNvSpPr txBox="1"/>
          <p:nvPr/>
        </p:nvSpPr>
        <p:spPr>
          <a:xfrm>
            <a:off x="0" y="1013792"/>
            <a:ext cx="12192000" cy="3170099"/>
          </a:xfrm>
          <a:prstGeom prst="rect">
            <a:avLst/>
          </a:prstGeom>
          <a:noFill/>
        </p:spPr>
        <p:txBody>
          <a:bodyPr wrap="square" rtlCol="0">
            <a:spAutoFit/>
          </a:bodyPr>
          <a:lstStyle/>
          <a:p>
            <a:pPr algn="ctr"/>
            <a:r>
              <a:rPr lang="es-MX" sz="2000" dirty="0">
                <a:latin typeface="Arial" panose="020B0604020202020204" pitchFamily="34" charset="0"/>
                <a:cs typeface="Arial" panose="020B0604020202020204" pitchFamily="34" charset="0"/>
              </a:rPr>
              <a:t>“Todos tienden a enmascarar su verdadera personalidad”</a:t>
            </a:r>
          </a:p>
          <a:p>
            <a:r>
              <a:rPr lang="es-MX" sz="2000" dirty="0">
                <a:latin typeface="Arial" panose="020B0604020202020204" pitchFamily="34" charset="0"/>
                <a:cs typeface="Arial" panose="020B0604020202020204" pitchFamily="34" charset="0"/>
              </a:rPr>
              <a:t>Todos los días desde que tienes memoria despiertas gracias a la ayuda de un despertador que no deja de sonar, mas aparte de los gritos de tu madre que te llama para desayunar, levantarte de la cama es un fastidio pero es algo que se tiene que hacer, justo después de hacerlo, te cambias para ir a la escuela, es aquí donde bajas hacia el comedor para poder desayunar y así conseguir algo de energías para el día largo que te espera.</a:t>
            </a:r>
          </a:p>
          <a:p>
            <a:endParaRPr lang="es-MX" sz="2000" dirty="0">
              <a:latin typeface="Arial" panose="020B0604020202020204" pitchFamily="34" charset="0"/>
              <a:cs typeface="Arial" panose="020B0604020202020204" pitchFamily="34" charset="0"/>
            </a:endParaRPr>
          </a:p>
          <a:p>
            <a:r>
              <a:rPr lang="es-MX" sz="2000" dirty="0">
                <a:latin typeface="Arial" panose="020B0604020202020204" pitchFamily="34" charset="0"/>
                <a:cs typeface="Arial" panose="020B0604020202020204" pitchFamily="34" charset="0"/>
              </a:rPr>
              <a:t>Bajar a desayunar se vuelve algo tedioso ya que vez a tu hermano sentado sin decirte mucho, pero se nota que su presencia domina en la zona</a:t>
            </a:r>
          </a:p>
          <a:p>
            <a:r>
              <a:rPr lang="es-MX" sz="2000" dirty="0">
                <a:latin typeface="Arial" panose="020B0604020202020204" pitchFamily="34" charset="0"/>
                <a:cs typeface="Arial" panose="020B0604020202020204" pitchFamily="34" charset="0"/>
              </a:rPr>
              <a:t>¿Planeas decirle algo?</a:t>
            </a:r>
          </a:p>
        </p:txBody>
      </p:sp>
      <p:sp>
        <p:nvSpPr>
          <p:cNvPr id="6" name="CuadroTexto 5">
            <a:extLst>
              <a:ext uri="{FF2B5EF4-FFF2-40B4-BE49-F238E27FC236}">
                <a16:creationId xmlns:a16="http://schemas.microsoft.com/office/drawing/2014/main" id="{D4973633-1EEF-45CF-B9E6-85C88BFD549E}"/>
              </a:ext>
            </a:extLst>
          </p:cNvPr>
          <p:cNvSpPr txBox="1"/>
          <p:nvPr/>
        </p:nvSpPr>
        <p:spPr>
          <a:xfrm>
            <a:off x="185530" y="4373217"/>
            <a:ext cx="11304105" cy="830997"/>
          </a:xfrm>
          <a:prstGeom prst="rect">
            <a:avLst/>
          </a:prstGeom>
          <a:noFill/>
        </p:spPr>
        <p:txBody>
          <a:bodyPr wrap="square" rtlCol="0">
            <a:spAutoFit/>
          </a:bodyPr>
          <a:lstStyle/>
          <a:p>
            <a:r>
              <a:rPr lang="es-MX" sz="2400" b="1" dirty="0">
                <a:latin typeface="Arial" panose="020B0604020202020204" pitchFamily="34" charset="0"/>
                <a:cs typeface="Arial" panose="020B0604020202020204" pitchFamily="34" charset="0"/>
                <a:hlinkClick r:id="rId2" action="ppaction://hlinksldjump"/>
              </a:rPr>
              <a:t>- Buenos días</a:t>
            </a:r>
            <a:endParaRPr lang="es-MX" sz="2400" b="1" dirty="0">
              <a:latin typeface="Arial" panose="020B0604020202020204" pitchFamily="34" charset="0"/>
              <a:cs typeface="Arial" panose="020B0604020202020204" pitchFamily="34" charset="0"/>
            </a:endParaRPr>
          </a:p>
          <a:p>
            <a:r>
              <a:rPr lang="es-MX" sz="2400" b="1" dirty="0">
                <a:latin typeface="Arial" panose="020B0604020202020204" pitchFamily="34" charset="0"/>
                <a:cs typeface="Arial" panose="020B0604020202020204" pitchFamily="34" charset="0"/>
                <a:hlinkClick r:id="rId3" action="ppaction://hlinksldjump"/>
              </a:rPr>
              <a:t>-*no decir nada*  </a:t>
            </a:r>
            <a:endParaRPr lang="es-MX"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6217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5606FB93-74C0-4A50-AF4A-F10CEA61BFC8}"/>
              </a:ext>
            </a:extLst>
          </p:cNvPr>
          <p:cNvSpPr/>
          <p:nvPr/>
        </p:nvSpPr>
        <p:spPr>
          <a:xfrm>
            <a:off x="0" y="116821"/>
            <a:ext cx="2542684" cy="523220"/>
          </a:xfrm>
          <a:prstGeom prst="rect">
            <a:avLst/>
          </a:prstGeom>
        </p:spPr>
        <p:txBody>
          <a:bodyPr wrap="none">
            <a:spAutoFit/>
          </a:bodyPr>
          <a:lstStyle/>
          <a:p>
            <a:r>
              <a:rPr lang="es-MX" sz="2800" b="1" dirty="0">
                <a:latin typeface="Arial" panose="020B0604020202020204" pitchFamily="34" charset="0"/>
                <a:cs typeface="Arial" panose="020B0604020202020204" pitchFamily="34" charset="0"/>
              </a:rPr>
              <a:t>- Buenos días</a:t>
            </a:r>
          </a:p>
        </p:txBody>
      </p:sp>
      <p:sp>
        <p:nvSpPr>
          <p:cNvPr id="5" name="CuadroTexto 4">
            <a:extLst>
              <a:ext uri="{FF2B5EF4-FFF2-40B4-BE49-F238E27FC236}">
                <a16:creationId xmlns:a16="http://schemas.microsoft.com/office/drawing/2014/main" id="{A87A16CC-6E31-4B61-8B9D-096AF8B0C10A}"/>
              </a:ext>
            </a:extLst>
          </p:cNvPr>
          <p:cNvSpPr txBox="1"/>
          <p:nvPr/>
        </p:nvSpPr>
        <p:spPr>
          <a:xfrm>
            <a:off x="0" y="1013792"/>
            <a:ext cx="12192000" cy="3416320"/>
          </a:xfrm>
          <a:prstGeom prst="rect">
            <a:avLst/>
          </a:prstGeom>
          <a:noFill/>
        </p:spPr>
        <p:txBody>
          <a:bodyPr wrap="square" rtlCol="0">
            <a:spAutoFit/>
          </a:bodyPr>
          <a:lstStyle/>
          <a:p>
            <a:r>
              <a:rPr lang="es-MX" dirty="0">
                <a:latin typeface="Arial" panose="020B0604020202020204" pitchFamily="34" charset="0"/>
                <a:cs typeface="Arial" panose="020B0604020202020204" pitchFamily="34" charset="0"/>
              </a:rPr>
              <a:t>—¿Qué tienen de buenos? — Es la contestación de tu hermano, sin embargo no te preocupas mucho ya que ya sabes que el es de cierta forma así.</a:t>
            </a:r>
          </a:p>
          <a:p>
            <a:r>
              <a:rPr lang="es-MX" dirty="0">
                <a:latin typeface="Arial" panose="020B0604020202020204" pitchFamily="34" charset="0"/>
                <a:cs typeface="Arial" panose="020B0604020202020204" pitchFamily="34" charset="0"/>
              </a:rPr>
              <a:t>Su personalidad dura y fría dominan el ambiente pero de pronto vez como alguien se acerca a la habitación.</a:t>
            </a:r>
          </a:p>
          <a:p>
            <a:r>
              <a:rPr lang="es-MX" dirty="0">
                <a:latin typeface="Arial" panose="020B0604020202020204" pitchFamily="34" charset="0"/>
                <a:cs typeface="Arial" panose="020B0604020202020204" pitchFamily="34" charset="0"/>
              </a:rPr>
              <a:t>—Buenos días Prota— Te responde tu madre muy entusiasmada como de costumbre ya que ella es la que con su sonrisa alegra los días y hace que tu hermano se quede como alguien que no pertenezca a la familia.</a:t>
            </a:r>
          </a:p>
          <a:p>
            <a:r>
              <a:rPr lang="es-MX" dirty="0">
                <a:latin typeface="Arial" panose="020B0604020202020204" pitchFamily="34" charset="0"/>
                <a:cs typeface="Arial" panose="020B0604020202020204" pitchFamily="34" charset="0"/>
              </a:rPr>
              <a:t>Tu hermano se levanta de la mesa —No voy a seguir desayunando con alguien que no merece ser bienvenido— tan grosero como debe ser se va de la casa para su trabajo. —No te preocupes hijo, ya sabes que el solo esta estresado, mejor ven por tu lonche ya para que te dirijas hacia la escuela, no quiero que se te haga tarde— Tu madre es alguien que comenta las cosas de manera tranquila y serena, ya que al conocer a ambos sabe la forma de tranquilizarlos.</a:t>
            </a:r>
          </a:p>
          <a:p>
            <a:r>
              <a:rPr lang="es-MX" dirty="0">
                <a:latin typeface="Arial" panose="020B0604020202020204" pitchFamily="34" charset="0"/>
                <a:cs typeface="Arial" panose="020B0604020202020204" pitchFamily="34" charset="0"/>
              </a:rPr>
              <a:t>Ahora toca ir a la escuela en donde comenzara tu gran travesía, recoges el lonche y te diriges a la escuela</a:t>
            </a:r>
          </a:p>
          <a:p>
            <a:r>
              <a:rPr lang="es-MX" dirty="0">
                <a:latin typeface="Arial" panose="020B0604020202020204" pitchFamily="34" charset="0"/>
                <a:cs typeface="Arial" panose="020B0604020202020204" pitchFamily="34" charset="0"/>
              </a:rPr>
              <a:t> </a:t>
            </a:r>
          </a:p>
          <a:p>
            <a:r>
              <a:rPr lang="es-MX"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33496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3CCD558-FB0C-4B4D-B5DB-E6598B724519}"/>
              </a:ext>
            </a:extLst>
          </p:cNvPr>
          <p:cNvSpPr/>
          <p:nvPr/>
        </p:nvSpPr>
        <p:spPr>
          <a:xfrm>
            <a:off x="215076" y="169830"/>
            <a:ext cx="2940228" cy="523220"/>
          </a:xfrm>
          <a:prstGeom prst="rect">
            <a:avLst/>
          </a:prstGeom>
        </p:spPr>
        <p:txBody>
          <a:bodyPr wrap="none">
            <a:spAutoFit/>
          </a:bodyPr>
          <a:lstStyle/>
          <a:p>
            <a:r>
              <a:rPr lang="es-MX" sz="2800" b="1" dirty="0">
                <a:latin typeface="Arial" panose="020B0604020202020204" pitchFamily="34" charset="0"/>
                <a:cs typeface="Arial" panose="020B0604020202020204" pitchFamily="34" charset="0"/>
              </a:rPr>
              <a:t>*No decir nada* </a:t>
            </a:r>
            <a:endParaRPr lang="es-MX" sz="2800" dirty="0"/>
          </a:p>
        </p:txBody>
      </p:sp>
      <p:sp>
        <p:nvSpPr>
          <p:cNvPr id="3" name="Rectángulo 2">
            <a:extLst>
              <a:ext uri="{FF2B5EF4-FFF2-40B4-BE49-F238E27FC236}">
                <a16:creationId xmlns:a16="http://schemas.microsoft.com/office/drawing/2014/main" id="{36C2F814-102D-4E56-8405-E7EBFF79D4F5}"/>
              </a:ext>
            </a:extLst>
          </p:cNvPr>
          <p:cNvSpPr/>
          <p:nvPr/>
        </p:nvSpPr>
        <p:spPr>
          <a:xfrm>
            <a:off x="215076" y="693050"/>
            <a:ext cx="11761848" cy="2862322"/>
          </a:xfrm>
          <a:prstGeom prst="rect">
            <a:avLst/>
          </a:prstGeom>
        </p:spPr>
        <p:txBody>
          <a:bodyPr wrap="square">
            <a:spAutoFit/>
          </a:bodyPr>
          <a:lstStyle/>
          <a:p>
            <a:r>
              <a:rPr lang="es-MX" dirty="0">
                <a:latin typeface="Arial" panose="020B0604020202020204" pitchFamily="34" charset="0"/>
                <a:cs typeface="Arial" panose="020B0604020202020204" pitchFamily="34" charset="0"/>
              </a:rPr>
              <a:t>La personalidad dura y fría de tu hermano dominan el ambiente pero de pronto vez como alguien se acerca a la habitación.</a:t>
            </a:r>
          </a:p>
          <a:p>
            <a:r>
              <a:rPr lang="es-MX" dirty="0">
                <a:latin typeface="Arial" panose="020B0604020202020204" pitchFamily="34" charset="0"/>
                <a:cs typeface="Arial" panose="020B0604020202020204" pitchFamily="34" charset="0"/>
              </a:rPr>
              <a:t>—Buenos días Prota— Te responde tu madre muy entusiasmada como de costumbre ya que ella es la que con su sonrisa alegra los días y hace que tu hermano se quede como alguien que no pertenezca a la familia.</a:t>
            </a:r>
          </a:p>
          <a:p>
            <a:r>
              <a:rPr lang="es-MX" dirty="0">
                <a:latin typeface="Arial" panose="020B0604020202020204" pitchFamily="34" charset="0"/>
                <a:cs typeface="Arial" panose="020B0604020202020204" pitchFamily="34" charset="0"/>
              </a:rPr>
              <a:t>Tu hermano se levanta de la mesa —No voy a seguir desayunando con alguien que no merece ser bienvenido— tan grosero como debe ser se va de la casa para su trabajo. —No te preocupes hijo, ya sabes que el solo esta estresado, mejor ven por tu lonche ya para que te dirijas hacia la escuela, no quiero que se te haga tarde— Tu madre es alguien que comenta las cosas de manera tranquila y serena, ya que al conocer a ambos sabe la forma de tranquilizarlos.</a:t>
            </a:r>
          </a:p>
          <a:p>
            <a:r>
              <a:rPr lang="es-MX" dirty="0">
                <a:latin typeface="Arial" panose="020B0604020202020204" pitchFamily="34" charset="0"/>
                <a:cs typeface="Arial" panose="020B0604020202020204" pitchFamily="34" charset="0"/>
              </a:rPr>
              <a:t>Ahora toca ir a la escuela en donde comenzara tu gran travesía, recoges el lonche y te diriges a la escuela</a:t>
            </a:r>
          </a:p>
        </p:txBody>
      </p:sp>
    </p:spTree>
    <p:extLst>
      <p:ext uri="{BB962C8B-B14F-4D97-AF65-F5344CB8AC3E}">
        <p14:creationId xmlns:p14="http://schemas.microsoft.com/office/powerpoint/2010/main" val="4028346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71E8A8CA-2C3E-4E52-AFDD-1E09A269BE58}"/>
              </a:ext>
            </a:extLst>
          </p:cNvPr>
          <p:cNvSpPr/>
          <p:nvPr/>
        </p:nvSpPr>
        <p:spPr>
          <a:xfrm>
            <a:off x="304799" y="224160"/>
            <a:ext cx="9223514" cy="2277547"/>
          </a:xfrm>
          <a:prstGeom prst="rect">
            <a:avLst/>
          </a:prstGeom>
        </p:spPr>
        <p:txBody>
          <a:bodyPr wrap="square">
            <a:spAutoFit/>
          </a:bodyPr>
          <a:lstStyle/>
          <a:p>
            <a:pPr>
              <a:spcBef>
                <a:spcPts val="1200"/>
              </a:spcBef>
              <a:spcAft>
                <a:spcPts val="1200"/>
              </a:spcAft>
            </a:pPr>
            <a:r>
              <a:rPr lang="es-MX" sz="4000" b="1" dirty="0">
                <a:solidFill>
                  <a:srgbClr val="000000"/>
                </a:solidFill>
                <a:latin typeface="Batang" panose="02030600000101010101" pitchFamily="18" charset="-127"/>
                <a:ea typeface="Batang" panose="02030600000101010101" pitchFamily="18" charset="-127"/>
              </a:rPr>
              <a:t>Historias Secundarias</a:t>
            </a:r>
            <a:endParaRPr lang="es-MX" sz="2400" dirty="0"/>
          </a:p>
          <a:p>
            <a:pPr>
              <a:spcBef>
                <a:spcPts val="1200"/>
              </a:spcBef>
              <a:spcAft>
                <a:spcPts val="1200"/>
              </a:spcAft>
            </a:pPr>
            <a:r>
              <a:rPr lang="es-MX" sz="2400" b="1" dirty="0">
                <a:solidFill>
                  <a:srgbClr val="000000"/>
                </a:solidFill>
                <a:latin typeface="Arial" panose="020B0604020202020204" pitchFamily="34" charset="0"/>
              </a:rPr>
              <a:t>Primera Historia: </a:t>
            </a:r>
            <a:r>
              <a:rPr lang="es-MX" sz="2400" b="1" i="1" dirty="0">
                <a:solidFill>
                  <a:srgbClr val="000000"/>
                </a:solidFill>
                <a:latin typeface="Arial" panose="020B0604020202020204" pitchFamily="34" charset="0"/>
              </a:rPr>
              <a:t>El Diablo de buen corazón </a:t>
            </a:r>
            <a:r>
              <a:rPr lang="es-MX" sz="2400" b="1" i="1" u="sng" dirty="0">
                <a:solidFill>
                  <a:srgbClr val="000000"/>
                </a:solidFill>
                <a:latin typeface="Arial" panose="020B0604020202020204" pitchFamily="34" charset="0"/>
              </a:rPr>
              <a:t>(Maximiliano)</a:t>
            </a:r>
            <a:endParaRPr lang="es-MX" sz="2400" i="1" u="sng" dirty="0"/>
          </a:p>
          <a:p>
            <a:br>
              <a:rPr lang="es-MX" sz="2400" dirty="0"/>
            </a:br>
            <a:endParaRPr lang="es-MX" sz="2400" dirty="0"/>
          </a:p>
        </p:txBody>
      </p:sp>
      <p:sp>
        <p:nvSpPr>
          <p:cNvPr id="4" name="Rectángulo 3">
            <a:extLst>
              <a:ext uri="{FF2B5EF4-FFF2-40B4-BE49-F238E27FC236}">
                <a16:creationId xmlns:a16="http://schemas.microsoft.com/office/drawing/2014/main" id="{693D64CA-0846-4FED-BF8E-8AD6DE881719}"/>
              </a:ext>
            </a:extLst>
          </p:cNvPr>
          <p:cNvSpPr/>
          <p:nvPr/>
        </p:nvSpPr>
        <p:spPr>
          <a:xfrm>
            <a:off x="304799" y="1669791"/>
            <a:ext cx="11449879" cy="3908762"/>
          </a:xfrm>
          <a:prstGeom prst="rect">
            <a:avLst/>
          </a:prstGeom>
        </p:spPr>
        <p:txBody>
          <a:bodyPr wrap="square">
            <a:spAutoFit/>
          </a:bodyPr>
          <a:lstStyle/>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si al entrar al salón decides hablar con uno de tus compañeros que se le conoce como Maximiliano, este estará molestando a Viernes —Quítate prota, que no ves que estoy matando el viernes con viernes aquí presente, ¿verdad que si viernes?— Viernes sin decir nada solo lo quiere alejar con un mínimo esfuerzo, al ver que no logró llamar tu atención y solo viniste a molestar, te intentara sacar de quicio toda la tarde —luego que prota, ¿quien te has creído?— te comenta Maximiliano—, ¿Crees que tu eres el que me molesta al no contestar?— Maximiliano se nota más enojado, y te intenta pegar con una bola de papel, la profe se percata del comportamiento de Maximiliano al igual que su hermana Maxine, pero nadie hace nada porque aquí no se hace eso.</a:t>
            </a:r>
            <a:endParaRPr lang="es-MX" sz="1200" dirty="0">
              <a:latin typeface="Arial" panose="020B0604020202020204" pitchFamily="34" charset="0"/>
              <a:cs typeface="Arial" panose="020B0604020202020204" pitchFamily="34" charset="0"/>
            </a:endParaRP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Al acabar la primera clase en la salida Maximiliano te detiene para golpearte —Mira bien infeliz,  ¿quien te creíste al ignorarme?— antes de poder golpearte es detenido por su hermana Maxine —¿Se puede saber que haces?, ¡No puedes estar ningún día sin molestar a alguien, o dar pena ajena. —Maxine se lo comenta a Maximiliano y este de inmediato se detiene—, Discúlpalo es solo que a veces no se controla, ¡ya para ¿Quieres?!, Vuelves a hacer algo parecido y le comento a nuestros padres. —Maxine se retira sin decir mucho más.</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 —Perdóname Prota. —se nota que se avergonzó por su comportamiento—, Solo quiero llamar su atención para tener más comunicación con ella, pero, cada que lo intento parece que se aleja mas de mi, ¡Es por eso que hice esto! —Maximiliano saca de su bolsillo un collar de Corazón pero hay un problema con el Collar, pero lo vuelve a ocultar rápidamente —Sabes no te pienso confiar nada hasta que me demuestres que no le dirás a nadie. —Maximiliano se lo comenta al prota.</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a:t>
            </a:r>
            <a:r>
              <a:rPr lang="es-MX" sz="1200" b="1" i="1" u="sng" dirty="0">
                <a:solidFill>
                  <a:srgbClr val="000000"/>
                </a:solidFill>
                <a:latin typeface="Arial" panose="020B0604020202020204" pitchFamily="34" charset="0"/>
                <a:cs typeface="Arial" panose="020B0604020202020204" pitchFamily="34" charset="0"/>
              </a:rPr>
              <a:t>Quedarse viendo</a:t>
            </a:r>
            <a:r>
              <a:rPr lang="es-MX" sz="1200" b="1" i="1" dirty="0">
                <a:solidFill>
                  <a:srgbClr val="000000"/>
                </a:solidFill>
                <a:latin typeface="Arial" panose="020B0604020202020204" pitchFamily="34" charset="0"/>
                <a:cs typeface="Arial" panose="020B0604020202020204" pitchFamily="34" charset="0"/>
              </a:rPr>
              <a:t>                                                                                                                                  </a:t>
            </a:r>
            <a:endParaRPr lang="es-MX" sz="1200" b="1" i="1" u="sng"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CCEE147B-AEE9-4F03-9AC0-CF7B9A94CA24}"/>
              </a:ext>
            </a:extLst>
          </p:cNvPr>
          <p:cNvSpPr/>
          <p:nvPr/>
        </p:nvSpPr>
        <p:spPr>
          <a:xfrm>
            <a:off x="304799" y="4984876"/>
            <a:ext cx="3313045" cy="1754326"/>
          </a:xfrm>
          <a:prstGeom prst="rect">
            <a:avLst/>
          </a:prstGeom>
        </p:spPr>
        <p:txBody>
          <a:bodyPr wrap="square">
            <a:spAutoFit/>
          </a:bodyPr>
          <a:lstStyle/>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El prota solo se le queda viendo a los ojos con una cara tan simplona que lo convence,—Bien tu ganas. —ya procede a sacar el Collar completo, solo que una parte no embona—, Es un collar de corazón, le falta un detalle y un imán, los detalles se lo puedo hacer en la clase de artes, pero el imán no se donde conseguirlo, ¿Crees que Tito sepa?, Ve a preguntarle por favor. —</a:t>
            </a:r>
          </a:p>
        </p:txBody>
      </p:sp>
      <p:sp>
        <p:nvSpPr>
          <p:cNvPr id="6" name="Rectángulo 5">
            <a:extLst>
              <a:ext uri="{FF2B5EF4-FFF2-40B4-BE49-F238E27FC236}">
                <a16:creationId xmlns:a16="http://schemas.microsoft.com/office/drawing/2014/main" id="{F67F9530-0B41-48B7-B1E8-6284626E78A2}"/>
              </a:ext>
            </a:extLst>
          </p:cNvPr>
          <p:cNvSpPr/>
          <p:nvPr/>
        </p:nvSpPr>
        <p:spPr>
          <a:xfrm>
            <a:off x="7295321" y="4753965"/>
            <a:ext cx="3313045" cy="2000548"/>
          </a:xfrm>
          <a:prstGeom prst="rect">
            <a:avLst/>
          </a:prstGeom>
        </p:spPr>
        <p:txBody>
          <a:bodyPr wrap="square">
            <a:spAutoFit/>
          </a:bodyPr>
          <a:lstStyle/>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a:t>
            </a:r>
            <a:r>
              <a:rPr lang="es-MX" sz="1200" b="1" i="1" u="sng" dirty="0">
                <a:solidFill>
                  <a:srgbClr val="000000"/>
                </a:solidFill>
                <a:latin typeface="Arial" panose="020B0604020202020204" pitchFamily="34" charset="0"/>
                <a:cs typeface="Arial" panose="020B0604020202020204" pitchFamily="34" charset="0"/>
              </a:rPr>
              <a:t>Sabes no me importa</a:t>
            </a: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Te procedes a retirar, mientras vez como Maximiliano solo se te queda viendo decepcionado, pero si decides volver dirá lo siguiente:</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-No, ya no te importa, solo lárgate maldito perdedor. FIN</a:t>
            </a:r>
          </a:p>
        </p:txBody>
      </p:sp>
    </p:spTree>
    <p:extLst>
      <p:ext uri="{BB962C8B-B14F-4D97-AF65-F5344CB8AC3E}">
        <p14:creationId xmlns:p14="http://schemas.microsoft.com/office/powerpoint/2010/main" val="910800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ABEA1A9-3DD9-47D1-9BFE-D82F6C863AD9}"/>
              </a:ext>
            </a:extLst>
          </p:cNvPr>
          <p:cNvSpPr/>
          <p:nvPr/>
        </p:nvSpPr>
        <p:spPr>
          <a:xfrm>
            <a:off x="119269" y="142063"/>
            <a:ext cx="11873948" cy="6155531"/>
          </a:xfrm>
          <a:prstGeom prst="rect">
            <a:avLst/>
          </a:prstGeom>
        </p:spPr>
        <p:txBody>
          <a:bodyPr wrap="square">
            <a:spAutoFit/>
          </a:bodyPr>
          <a:lstStyle/>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De aquí te diriges con Tito, el niño más bajito de la clase —Hola prota, ¿Como te va?, ¿Un imán?, Si se como conseguirlo pero para empezar ocupo dos dólares. —te lo comenta Tito, tu ya en el bolsillo traes 3 así que eso es pan comido.</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 muy bien ahora, necesito que me consigas una plastilina pero ocupo que me la entregues en la misma hora, así que ocuparas averiguar como salir de la clase antes de tiempo ¿Te parece? —al aceptar el trato, vas con Maximiliano a comentar lo sucedido —y bien. — le comentas lo que requiere Tito —ja, no es mucho, el problema será para sacarte del salón y la plastilina.— Después de pensarlo un rato a Maximiliano se le viene una idea —¡Ya se!, Te daré una de mis pinturas para que te manches el pantalón, así te mandaran a la oficina del director, dile que te de la plastilina que nos quita para que puedas jugar con ella, dile que es para que te relajes, así yo acabare el collar a tiempo y tu consigues el imán, Gran plan ¿No? —Maximiliano no es muy listo que digamos pero ni tú sabes cómo salir del salón así que:</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a:t>
            </a:r>
            <a:r>
              <a:rPr lang="es-MX" sz="1200" b="1" i="1" u="sng" dirty="0">
                <a:solidFill>
                  <a:srgbClr val="000000"/>
                </a:solidFill>
                <a:latin typeface="Arial" panose="020B0604020202020204" pitchFamily="34" charset="0"/>
                <a:cs typeface="Arial" panose="020B0604020202020204" pitchFamily="34" charset="0"/>
              </a:rPr>
              <a:t>Aceptas el plan</a:t>
            </a:r>
            <a:r>
              <a:rPr lang="es-MX" sz="1200" dirty="0">
                <a:solidFill>
                  <a:srgbClr val="000000"/>
                </a:solidFill>
                <a:latin typeface="Arial" panose="020B0604020202020204" pitchFamily="34" charset="0"/>
                <a:cs typeface="Arial" panose="020B0604020202020204" pitchFamily="34" charset="0"/>
              </a:rPr>
              <a:t>                                                                                                                                      </a:t>
            </a: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br>
              <a:rPr lang="es-MX" sz="1200" dirty="0">
                <a:latin typeface="Arial" panose="020B0604020202020204" pitchFamily="34" charset="0"/>
                <a:cs typeface="Arial" panose="020B0604020202020204" pitchFamily="34" charset="0"/>
              </a:rPr>
            </a:br>
            <a:endParaRPr lang="es-MX" sz="1200" dirty="0">
              <a:latin typeface="Arial" panose="020B0604020202020204" pitchFamily="34" charset="0"/>
              <a:cs typeface="Arial" panose="020B0604020202020204" pitchFamily="34" charset="0"/>
            </a:endParaRPr>
          </a:p>
        </p:txBody>
      </p:sp>
      <p:sp>
        <p:nvSpPr>
          <p:cNvPr id="3" name="Rectángulo 2">
            <a:extLst>
              <a:ext uri="{FF2B5EF4-FFF2-40B4-BE49-F238E27FC236}">
                <a16:creationId xmlns:a16="http://schemas.microsoft.com/office/drawing/2014/main" id="{DFD78749-6487-4A44-92C4-11376180B016}"/>
              </a:ext>
            </a:extLst>
          </p:cNvPr>
          <p:cNvSpPr/>
          <p:nvPr/>
        </p:nvSpPr>
        <p:spPr>
          <a:xfrm>
            <a:off x="119270" y="2387450"/>
            <a:ext cx="3154018" cy="2123658"/>
          </a:xfrm>
          <a:prstGeom prst="rect">
            <a:avLst/>
          </a:prstGeom>
        </p:spPr>
        <p:txBody>
          <a:bodyPr wrap="square">
            <a:spAutoFit/>
          </a:bodyPr>
          <a:lstStyle/>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Entras a la segunda clase, la de Artes —Bien alumnos escuchen, ocupo que usen las pinturas que trajeron para dibujar algo que les agrade mucho. —Comenta la maestra, aunque a Maximiliano le valió y se fue a otra mesa a hacer el collar, mientras tu con la pintura te la derramas encima, aquí es cuando vas con la maestra—, No puede ser Prota, bueno ve a la oficina del director para que te den unos pantalones de repuesto.</a:t>
            </a:r>
          </a:p>
        </p:txBody>
      </p:sp>
      <p:sp>
        <p:nvSpPr>
          <p:cNvPr id="4" name="Rectángulo 3">
            <a:extLst>
              <a:ext uri="{FF2B5EF4-FFF2-40B4-BE49-F238E27FC236}">
                <a16:creationId xmlns:a16="http://schemas.microsoft.com/office/drawing/2014/main" id="{9C10496C-F103-4118-8C22-CDDCC7423189}"/>
              </a:ext>
            </a:extLst>
          </p:cNvPr>
          <p:cNvSpPr/>
          <p:nvPr/>
        </p:nvSpPr>
        <p:spPr>
          <a:xfrm>
            <a:off x="3743738" y="2006956"/>
            <a:ext cx="3756991" cy="4708981"/>
          </a:xfrm>
          <a:prstGeom prst="rect">
            <a:avLst/>
          </a:prstGeom>
          <a:ln>
            <a:solidFill>
              <a:schemeClr val="tx1"/>
            </a:solidFill>
          </a:ln>
        </p:spPr>
        <p:txBody>
          <a:bodyPr wrap="square">
            <a:spAutoFit/>
          </a:bodyPr>
          <a:lstStyle/>
          <a:p>
            <a:pPr>
              <a:spcBef>
                <a:spcPts val="1200"/>
              </a:spcBef>
              <a:spcAft>
                <a:spcPts val="1200"/>
              </a:spcAft>
            </a:pPr>
            <a:r>
              <a:rPr lang="es-MX" sz="1200" b="1" i="1" u="sng" dirty="0">
                <a:solidFill>
                  <a:srgbClr val="000000"/>
                </a:solidFill>
                <a:latin typeface="Arial" panose="020B0604020202020204" pitchFamily="34" charset="0"/>
                <a:cs typeface="Arial" panose="020B0604020202020204" pitchFamily="34" charset="0"/>
              </a:rPr>
              <a:t>-Cambiar el plan</a:t>
            </a: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Al pasar un rato, piensas en que tal vez si solo le dices a la profe que ocupas ir con el director, podría darte chance, Maximiliano se te queda viendo un rato —Bueno, podría funcionar — Entras a la segunda clase, la de Artes —Bien alumnos escuchen, ocupo que usen las pinturas que trajeron para dibujar algo que les agrade mucho. —Comenta la maestra, aunque a Maximiliano le valió y se fue a otra mesa a hacer el collar, mientras tu vas con ella a preguntar si puedes ir con el director —Lo Lamento chico, pero el Director dijo que nadie lo molestara a menos de que fuera una emergencia o si Viernes cometía una estupidez — El plan fracaso, a la salida de la clase, —Bueno, ya veo que no sirves para nada genio, así déjalo, maldito inútil. — Maximiliano se va sin decir nada mas.</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Si intentas hablar con el ni siquiera te intentara contestar</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Fin</a:t>
            </a:r>
          </a:p>
        </p:txBody>
      </p:sp>
      <p:sp>
        <p:nvSpPr>
          <p:cNvPr id="5" name="Rectángulo 4">
            <a:extLst>
              <a:ext uri="{FF2B5EF4-FFF2-40B4-BE49-F238E27FC236}">
                <a16:creationId xmlns:a16="http://schemas.microsoft.com/office/drawing/2014/main" id="{B9006A1F-D2DE-4776-9589-C3127B6DCFBA}"/>
              </a:ext>
            </a:extLst>
          </p:cNvPr>
          <p:cNvSpPr/>
          <p:nvPr/>
        </p:nvSpPr>
        <p:spPr>
          <a:xfrm>
            <a:off x="7971180" y="2006956"/>
            <a:ext cx="3154018" cy="2677656"/>
          </a:xfrm>
          <a:prstGeom prst="rect">
            <a:avLst/>
          </a:prstGeom>
          <a:ln>
            <a:solidFill>
              <a:schemeClr val="tx1"/>
            </a:solidFill>
          </a:ln>
        </p:spPr>
        <p:txBody>
          <a:bodyPr wrap="square">
            <a:spAutoFit/>
          </a:bodyPr>
          <a:lstStyle/>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a:t>
            </a:r>
            <a:r>
              <a:rPr lang="es-MX" sz="1200" b="1" i="1" u="sng" dirty="0">
                <a:solidFill>
                  <a:srgbClr val="000000"/>
                </a:solidFill>
                <a:latin typeface="Arial" panose="020B0604020202020204" pitchFamily="34" charset="0"/>
                <a:cs typeface="Arial" panose="020B0604020202020204" pitchFamily="34" charset="0"/>
              </a:rPr>
              <a:t>Sabes que, mejor olvídalo</a:t>
            </a: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—Bueno yo solo decía, pero veo que no tienes la capacidad para hacerlo, así déjalo yo hare esto solo —</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Después de eso veras que Maximiliano fracaso en su intento y se molestara contigo a tal grado de no volverte a hablar nunca mas </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Fin</a:t>
            </a:r>
          </a:p>
        </p:txBody>
      </p:sp>
    </p:spTree>
    <p:extLst>
      <p:ext uri="{BB962C8B-B14F-4D97-AF65-F5344CB8AC3E}">
        <p14:creationId xmlns:p14="http://schemas.microsoft.com/office/powerpoint/2010/main" val="245667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83110B9-DB2C-4268-93F1-1F4E141FA47F}"/>
              </a:ext>
            </a:extLst>
          </p:cNvPr>
          <p:cNvSpPr/>
          <p:nvPr/>
        </p:nvSpPr>
        <p:spPr>
          <a:xfrm>
            <a:off x="119270" y="139298"/>
            <a:ext cx="11926956" cy="3939540"/>
          </a:xfrm>
          <a:prstGeom prst="rect">
            <a:avLst/>
          </a:prstGeom>
        </p:spPr>
        <p:txBody>
          <a:bodyPr wrap="square">
            <a:spAutoFit/>
          </a:bodyPr>
          <a:lstStyle/>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al estar con el director este mismo te intenta ¿Tranquilizar? —Sabes chico, no eres el primero al que le pasa eso, el primero fue Viernes, vaya que ese chico si es espacialito, pero bueno ¿No ocupas algo mas?</a:t>
            </a: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br>
              <a:rPr lang="es-MX" sz="1200" dirty="0">
                <a:latin typeface="Arial" panose="020B0604020202020204" pitchFamily="34" charset="0"/>
                <a:cs typeface="Arial" panose="020B0604020202020204" pitchFamily="34" charset="0"/>
              </a:rPr>
            </a:br>
            <a:endParaRPr lang="es-MX" sz="1200" dirty="0">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B6E7601E-E9DB-4539-BAAD-9AF1C69BF4B7}"/>
              </a:ext>
            </a:extLst>
          </p:cNvPr>
          <p:cNvSpPr/>
          <p:nvPr/>
        </p:nvSpPr>
        <p:spPr>
          <a:xfrm>
            <a:off x="119270" y="691171"/>
            <a:ext cx="4876800" cy="6617196"/>
          </a:xfrm>
          <a:prstGeom prst="rect">
            <a:avLst/>
          </a:prstGeom>
        </p:spPr>
        <p:txBody>
          <a:bodyPr wrap="square">
            <a:spAutoFit/>
          </a:bodyPr>
          <a:lstStyle/>
          <a:p>
            <a:pPr>
              <a:spcBef>
                <a:spcPts val="1200"/>
              </a:spcBef>
              <a:spcAft>
                <a:spcPts val="1200"/>
              </a:spcAft>
            </a:pPr>
            <a:r>
              <a:rPr lang="es-MX" sz="1200" b="1" i="1" u="sng" dirty="0">
                <a:solidFill>
                  <a:srgbClr val="000000"/>
                </a:solidFill>
                <a:latin typeface="Arial" panose="020B0604020202020204" pitchFamily="34" charset="0"/>
                <a:cs typeface="Arial" panose="020B0604020202020204" pitchFamily="34" charset="0"/>
              </a:rPr>
              <a:t>-De hecho me siento mal</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Entras a la segunda clase, la de Artes ——, !Oh¡, Vaya, pues hay algo que te interese para que ya no te sientas mal. </a:t>
            </a:r>
          </a:p>
          <a:p>
            <a:pPr>
              <a:spcBef>
                <a:spcPts val="1200"/>
              </a:spcBef>
              <a:spcAft>
                <a:spcPts val="1200"/>
              </a:spcAft>
            </a:pPr>
            <a:r>
              <a:rPr lang="es-MX" sz="1200" b="1" i="1" u="sng" dirty="0">
                <a:solidFill>
                  <a:srgbClr val="000000"/>
                </a:solidFill>
                <a:latin typeface="Arial" panose="020B0604020202020204" pitchFamily="34" charset="0"/>
                <a:cs typeface="Arial" panose="020B0604020202020204" pitchFamily="34" charset="0"/>
              </a:rPr>
              <a:t>-Plastilina                                           </a:t>
            </a: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—aquí le dice que quieres jugar con plastilina, que esta te relaja, el director va a buscar algo de plastilina que le quita a los niños desastrosos y te la entrega—, Aquí tienes, solo no vayas a hacer mal uso de ella ¿Quieres?, Ya tengo suficientes problemas con los problemáticos de la escuela. —Al salir te dirigirás al gimnasio donde se encontrará Tito, Waldo y la profesora </a:t>
            </a:r>
            <a:r>
              <a:rPr lang="es-MX" sz="1200" dirty="0" err="1">
                <a:solidFill>
                  <a:srgbClr val="000000"/>
                </a:solidFill>
                <a:latin typeface="Arial" panose="020B0604020202020204" pitchFamily="34" charset="0"/>
                <a:cs typeface="Arial" panose="020B0604020202020204" pitchFamily="34" charset="0"/>
              </a:rPr>
              <a:t>Netza</a:t>
            </a:r>
            <a:r>
              <a:rPr lang="es-MX" sz="1200" dirty="0">
                <a:solidFill>
                  <a:srgbClr val="000000"/>
                </a:solidFill>
                <a:latin typeface="Arial" panose="020B0604020202020204" pitchFamily="34" charset="0"/>
                <a:cs typeface="Arial" panose="020B0604020202020204" pitchFamily="34" charset="0"/>
              </a:rPr>
              <a:t>, te diriges con Tito para entregar la plastilina —Oye lo hiciste, muy bien un trato es un trato y Tito siempre cumple sus tratos por más pequeños que sean, aquí tienes. —Tito te hace entrega del imán y aquí es cuando te diriges de vuelta al salón de clases para hacerle entrega del imán a Maximiliano —¡Oye lo lograste!, ¡Muchas gracias Prota!, Te debo una enorme amigo, cuando estés en problemas solo avísame te ayudare sin dudarlo. —Parecerá que ganaste la confianza de Maximiliano, cosa que </a:t>
            </a:r>
            <a:r>
              <a:rPr lang="es-MX" sz="1200" dirty="0" err="1">
                <a:solidFill>
                  <a:srgbClr val="000000"/>
                </a:solidFill>
                <a:latin typeface="Arial" panose="020B0604020202020204" pitchFamily="34" charset="0"/>
                <a:cs typeface="Arial" panose="020B0604020202020204" pitchFamily="34" charset="0"/>
              </a:rPr>
              <a:t>asi</a:t>
            </a:r>
            <a:r>
              <a:rPr lang="es-MX" sz="1200" dirty="0">
                <a:solidFill>
                  <a:srgbClr val="000000"/>
                </a:solidFill>
                <a:latin typeface="Arial" panose="020B0604020202020204" pitchFamily="34" charset="0"/>
                <a:cs typeface="Arial" panose="020B0604020202020204" pitchFamily="34" charset="0"/>
              </a:rPr>
              <a:t> fue, al salir ya de la segunda clase, mientras te diriges a tu casa te toparás con Maxine, la Hermana de Maximiliano —Se puede saber ¡¿Porque lo hiciste!? —Maxine gritando se desquita contigo toda su ira—, ¡Ahora jamás me lo quitaré de encima !Muchas Gracias!, No quiero esto te lo puedes quedar, ¡Vaya porquería!, La detesto no voy a aceptar nunca algo de el, o a el. —Maxine se va muy enfadada y tú no entiendes mucho el porque, pero consigues como recompensa de la historia: </a:t>
            </a:r>
            <a:endParaRPr lang="es-MX" sz="1200" dirty="0">
              <a:latin typeface="Arial" panose="020B0604020202020204" pitchFamily="34" charset="0"/>
              <a:cs typeface="Arial" panose="020B0604020202020204" pitchFamily="34" charset="0"/>
            </a:endParaRP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"La mitad de un collar de corazón“    FIN</a:t>
            </a:r>
            <a:endParaRPr lang="es-MX" sz="1200" dirty="0">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D6071CDE-3765-4035-8DB7-293411CF9161}"/>
              </a:ext>
            </a:extLst>
          </p:cNvPr>
          <p:cNvSpPr/>
          <p:nvPr/>
        </p:nvSpPr>
        <p:spPr>
          <a:xfrm>
            <a:off x="6095999" y="691171"/>
            <a:ext cx="4161183" cy="2492990"/>
          </a:xfrm>
          <a:prstGeom prst="rect">
            <a:avLst/>
          </a:prstGeom>
          <a:ln>
            <a:solidFill>
              <a:schemeClr val="tx1"/>
            </a:solidFill>
          </a:ln>
        </p:spPr>
        <p:txBody>
          <a:bodyPr wrap="square">
            <a:spAutoFit/>
          </a:bodyPr>
          <a:lstStyle/>
          <a:p>
            <a:pPr>
              <a:spcBef>
                <a:spcPts val="1200"/>
              </a:spcBef>
              <a:spcAft>
                <a:spcPts val="1200"/>
              </a:spcAft>
            </a:pPr>
            <a:r>
              <a:rPr lang="es-MX" sz="1200" b="1" i="1" u="sng" dirty="0">
                <a:solidFill>
                  <a:srgbClr val="000000"/>
                </a:solidFill>
                <a:latin typeface="Arial" panose="020B0604020202020204" pitchFamily="34" charset="0"/>
                <a:cs typeface="Arial" panose="020B0604020202020204" pitchFamily="34" charset="0"/>
              </a:rPr>
              <a:t>-No, Estoy bien gracias</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—Bueno si estas bien, por favor retírate — Después de retirarte al salón, Maximiliano al verte regresar sin no traer nada en las manos, sospecha que no lo conseguiste —Vaya, pues creo que fallamos por hoy, lo volvemos a intentar otro día, pero no me pidas ya nada a cambio— </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Se acaban las clases y regresas a tu casa </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FIN</a:t>
            </a:r>
          </a:p>
        </p:txBody>
      </p:sp>
    </p:spTree>
    <p:extLst>
      <p:ext uri="{BB962C8B-B14F-4D97-AF65-F5344CB8AC3E}">
        <p14:creationId xmlns:p14="http://schemas.microsoft.com/office/powerpoint/2010/main" val="2137381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1155C43-D8F8-4C8F-B61E-30034C1571A8}"/>
              </a:ext>
            </a:extLst>
          </p:cNvPr>
          <p:cNvSpPr/>
          <p:nvPr/>
        </p:nvSpPr>
        <p:spPr>
          <a:xfrm>
            <a:off x="0" y="289100"/>
            <a:ext cx="7694158" cy="523220"/>
          </a:xfrm>
          <a:prstGeom prst="rect">
            <a:avLst/>
          </a:prstGeom>
        </p:spPr>
        <p:txBody>
          <a:bodyPr wrap="none">
            <a:spAutoFit/>
          </a:bodyPr>
          <a:lstStyle/>
          <a:p>
            <a:r>
              <a:rPr lang="es-MX" sz="2800" dirty="0">
                <a:solidFill>
                  <a:srgbClr val="000000"/>
                </a:solidFill>
                <a:latin typeface="Arial" panose="020B0604020202020204" pitchFamily="34" charset="0"/>
              </a:rPr>
              <a:t> </a:t>
            </a:r>
            <a:r>
              <a:rPr lang="es-MX" sz="2800" b="1" dirty="0">
                <a:solidFill>
                  <a:srgbClr val="000000"/>
                </a:solidFill>
                <a:latin typeface="Arial" panose="020B0604020202020204" pitchFamily="34" charset="0"/>
              </a:rPr>
              <a:t>Segunda Historia: </a:t>
            </a:r>
            <a:r>
              <a:rPr lang="es-MX" sz="2800" b="1" i="1" dirty="0">
                <a:solidFill>
                  <a:srgbClr val="000000"/>
                </a:solidFill>
                <a:latin typeface="Arial" panose="020B0604020202020204" pitchFamily="34" charset="0"/>
              </a:rPr>
              <a:t>Videos Oscuros </a:t>
            </a:r>
            <a:r>
              <a:rPr lang="es-MX" sz="2800" b="1" i="1" u="sng" dirty="0">
                <a:solidFill>
                  <a:srgbClr val="000000"/>
                </a:solidFill>
                <a:latin typeface="Arial" panose="020B0604020202020204" pitchFamily="34" charset="0"/>
              </a:rPr>
              <a:t>(Wendy)</a:t>
            </a:r>
            <a:endParaRPr lang="es-MX" sz="2800" u="sng" dirty="0"/>
          </a:p>
        </p:txBody>
      </p:sp>
      <p:sp>
        <p:nvSpPr>
          <p:cNvPr id="3" name="Rectángulo 2">
            <a:extLst>
              <a:ext uri="{FF2B5EF4-FFF2-40B4-BE49-F238E27FC236}">
                <a16:creationId xmlns:a16="http://schemas.microsoft.com/office/drawing/2014/main" id="{05C549F0-C844-413E-AED8-B642457FB9E2}"/>
              </a:ext>
            </a:extLst>
          </p:cNvPr>
          <p:cNvSpPr/>
          <p:nvPr/>
        </p:nvSpPr>
        <p:spPr>
          <a:xfrm>
            <a:off x="0" y="812320"/>
            <a:ext cx="11873947" cy="6647974"/>
          </a:xfrm>
          <a:prstGeom prst="rect">
            <a:avLst/>
          </a:prstGeom>
        </p:spPr>
        <p:txBody>
          <a:bodyPr wrap="square">
            <a:spAutoFit/>
          </a:bodyPr>
          <a:lstStyle/>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Ella se estará preparando afuera del salón para hacer un tiktok antes de entrar a clases. Al hablar con ella será un caos de persona —!¿Pero que haces?!, No te entrometas ¡Dios!, ¡Oh!, ¿Sabes que?, Mejor si me ayudaras en algo, estoy en busca de una especie de "compañero" para mis videos y tu, no eres lo que busco, pero no tengo de otra porque ya estás estorbando, voy a ocupar que busques una forma de cambiar tu look, si lo haces puede que te de un gran premio, ¿Que dices?— Dijo demasiado Wendy, pero no captaste muy bien el mensaje, mientras se aleja solo te alteras y te preguntas '¿Una forma de cambiar mi look?’.</a:t>
            </a: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Tito es tu primera opción, -¿Qué pasa compañero, ¿Ocupas algo?— te comenta Tito en el descanso —ocupo un poco de pintura negra, ¿Tendrás alguna disponible?— le comentas a Tito muy tranquilo —Si tenia, pero ahora le pertenece a Waldo, Dile que te la preste, acabo ya acabo lo que tenía que hacer con ella.— Tito te lo dice sabiendo que la escondió en algún lado, ahora toca convencer a Waldo</a:t>
            </a: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a:p>
            <a:br>
              <a:rPr lang="es-MX" sz="1200" dirty="0">
                <a:latin typeface="Arial" panose="020B0604020202020204" pitchFamily="34" charset="0"/>
                <a:cs typeface="Arial" panose="020B0604020202020204" pitchFamily="34" charset="0"/>
              </a:rPr>
            </a:br>
            <a:endParaRPr lang="es-MX" sz="1200" dirty="0">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3A2F4530-2D62-48C3-B2CF-8D661D1623BC}"/>
              </a:ext>
            </a:extLst>
          </p:cNvPr>
          <p:cNvSpPr/>
          <p:nvPr/>
        </p:nvSpPr>
        <p:spPr>
          <a:xfrm>
            <a:off x="159026" y="1751618"/>
            <a:ext cx="4161183" cy="1446550"/>
          </a:xfrm>
          <a:prstGeom prst="rect">
            <a:avLst/>
          </a:prstGeom>
          <a:ln>
            <a:solidFill>
              <a:schemeClr val="tx1"/>
            </a:solidFill>
          </a:ln>
        </p:spPr>
        <p:txBody>
          <a:bodyPr wrap="square">
            <a:spAutoFit/>
          </a:bodyPr>
          <a:lstStyle/>
          <a:p>
            <a:pPr>
              <a:spcBef>
                <a:spcPts val="1200"/>
              </a:spcBef>
              <a:spcAft>
                <a:spcPts val="1200"/>
              </a:spcAft>
            </a:pPr>
            <a:r>
              <a:rPr lang="es-MX" sz="1200" b="1" i="1" u="sng" dirty="0">
                <a:solidFill>
                  <a:srgbClr val="000000"/>
                </a:solidFill>
                <a:latin typeface="Arial" panose="020B0604020202020204" pitchFamily="34" charset="0"/>
                <a:cs typeface="Arial" panose="020B0604020202020204" pitchFamily="34" charset="0"/>
              </a:rPr>
              <a:t>-Eres rara no me hables </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Te retiras sin decir nada mas, si decides volver te contestara de esta forma:</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—¡No que soy rara!, ¡Lárgate! FIN</a:t>
            </a:r>
          </a:p>
        </p:txBody>
      </p:sp>
      <p:sp>
        <p:nvSpPr>
          <p:cNvPr id="5" name="Rectángulo 4">
            <a:extLst>
              <a:ext uri="{FF2B5EF4-FFF2-40B4-BE49-F238E27FC236}">
                <a16:creationId xmlns:a16="http://schemas.microsoft.com/office/drawing/2014/main" id="{E670B85D-A821-4DC7-9C50-1DF4AD8F2A34}"/>
              </a:ext>
            </a:extLst>
          </p:cNvPr>
          <p:cNvSpPr/>
          <p:nvPr/>
        </p:nvSpPr>
        <p:spPr>
          <a:xfrm>
            <a:off x="6096000" y="1751618"/>
            <a:ext cx="5936974" cy="2308324"/>
          </a:xfrm>
          <a:prstGeom prst="rect">
            <a:avLst/>
          </a:prstGeom>
        </p:spPr>
        <p:txBody>
          <a:bodyPr wrap="square">
            <a:spAutoFit/>
          </a:bodyPr>
          <a:lstStyle/>
          <a:p>
            <a:pPr>
              <a:spcBef>
                <a:spcPts val="1200"/>
              </a:spcBef>
              <a:spcAft>
                <a:spcPts val="1200"/>
              </a:spcAft>
            </a:pPr>
            <a:r>
              <a:rPr lang="es-MX" sz="1200" b="1" i="1" u="sng" dirty="0">
                <a:solidFill>
                  <a:srgbClr val="000000"/>
                </a:solidFill>
                <a:latin typeface="Arial" panose="020B0604020202020204" pitchFamily="34" charset="0"/>
                <a:cs typeface="Arial" panose="020B0604020202020204" pitchFamily="34" charset="0"/>
              </a:rPr>
              <a:t>- ¿OK?</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 ¡Muy bien!, Sígueme</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Durante la clase, no dejas de preguntarte la forma de cambiarte el look, pero te das cuenta de que Wendy es una chica de esas que se visten muy Gótico pero a la moda, así que optas por conseguir la forma de peinarse al estilo de ella, para esto tendrás que buscar pintura negra.</a:t>
            </a:r>
            <a:endParaRPr lang="es-MX" sz="1200" dirty="0">
              <a:latin typeface="Arial" panose="020B0604020202020204" pitchFamily="34" charset="0"/>
              <a:cs typeface="Arial" panose="020B0604020202020204" pitchFamily="34" charset="0"/>
            </a:endParaRP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0F782987-55C2-4C67-9827-E421F89516CF}"/>
              </a:ext>
            </a:extLst>
          </p:cNvPr>
          <p:cNvSpPr/>
          <p:nvPr/>
        </p:nvSpPr>
        <p:spPr>
          <a:xfrm>
            <a:off x="1" y="4781170"/>
            <a:ext cx="9382538" cy="2616101"/>
          </a:xfrm>
          <a:prstGeom prst="rect">
            <a:avLst/>
          </a:prstGeom>
        </p:spPr>
        <p:txBody>
          <a:bodyPr wrap="square">
            <a:spAutoFit/>
          </a:bodyPr>
          <a:lstStyle/>
          <a:p>
            <a:pPr>
              <a:spcBef>
                <a:spcPts val="1200"/>
              </a:spcBef>
              <a:spcAft>
                <a:spcPts val="1200"/>
              </a:spcAft>
            </a:pPr>
            <a:r>
              <a:rPr lang="es-MX" sz="1200" b="1" i="1" u="sng" dirty="0">
                <a:solidFill>
                  <a:srgbClr val="000000"/>
                </a:solidFill>
                <a:latin typeface="Arial" panose="020B0604020202020204" pitchFamily="34" charset="0"/>
                <a:cs typeface="Arial" panose="020B0604020202020204" pitchFamily="34" charset="0"/>
              </a:rPr>
              <a:t>- Buenas Waldo, Tienes un momento </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 Claro, ¿Qué pasa?</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Te sorprendes ya que el suele ser muy asesino, pero al parecer esta tranquilo ya que esta comiendo —¿Tienes algo de pintura negra? — Preguntas pero con temor ya que no sabes que contestara</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 —Claro que la tenía, pero la escondí en algún sitio del laboratorio, porque no aprovechas a buscarla en lo que estamos en el descanso.— Waldo te lo dice algo tranquilo, ya que aunque sea un enojón, no parece estar enojado con nadie</a:t>
            </a: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p:txBody>
      </p:sp>
      <p:sp>
        <p:nvSpPr>
          <p:cNvPr id="7" name="Rectángulo 6">
            <a:extLst>
              <a:ext uri="{FF2B5EF4-FFF2-40B4-BE49-F238E27FC236}">
                <a16:creationId xmlns:a16="http://schemas.microsoft.com/office/drawing/2014/main" id="{AC259413-83D9-4379-BC5E-8A59B481338C}"/>
              </a:ext>
            </a:extLst>
          </p:cNvPr>
          <p:cNvSpPr/>
          <p:nvPr/>
        </p:nvSpPr>
        <p:spPr>
          <a:xfrm>
            <a:off x="9713843" y="4758611"/>
            <a:ext cx="2319130" cy="2308324"/>
          </a:xfrm>
          <a:prstGeom prst="rect">
            <a:avLst/>
          </a:prstGeom>
        </p:spPr>
        <p:txBody>
          <a:bodyPr wrap="square">
            <a:spAutoFit/>
          </a:bodyPr>
          <a:lstStyle/>
          <a:p>
            <a:pPr>
              <a:spcBef>
                <a:spcPts val="1200"/>
              </a:spcBef>
              <a:spcAft>
                <a:spcPts val="1200"/>
              </a:spcAft>
            </a:pPr>
            <a:r>
              <a:rPr lang="es-MX" sz="1200" b="1" i="1" u="sng" dirty="0">
                <a:solidFill>
                  <a:srgbClr val="000000"/>
                </a:solidFill>
                <a:latin typeface="Arial" panose="020B0604020202020204" pitchFamily="34" charset="0"/>
                <a:cs typeface="Arial" panose="020B0604020202020204" pitchFamily="34" charset="0"/>
              </a:rPr>
              <a:t>- Olvídalo</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No vas al lugar, y al no tener ni conseguir la pintura, Wendy solo se enojara contigo y la misión acabara </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FIN</a:t>
            </a:r>
          </a:p>
          <a:p>
            <a:pPr>
              <a:spcBef>
                <a:spcPts val="1200"/>
              </a:spcBef>
              <a:spcAft>
                <a:spcPts val="1200"/>
              </a:spcAft>
            </a:pPr>
            <a:endParaRPr lang="es-MX" sz="12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5114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FA1CD8D-8A58-47F6-96D4-8AF86038195E}"/>
              </a:ext>
            </a:extLst>
          </p:cNvPr>
          <p:cNvSpPr/>
          <p:nvPr/>
        </p:nvSpPr>
        <p:spPr>
          <a:xfrm>
            <a:off x="92764" y="138311"/>
            <a:ext cx="11913705" cy="2985433"/>
          </a:xfrm>
          <a:prstGeom prst="rect">
            <a:avLst/>
          </a:prstGeom>
        </p:spPr>
        <p:txBody>
          <a:bodyPr wrap="square">
            <a:spAutoFit/>
          </a:bodyPr>
          <a:lstStyle/>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Al encontrar la pintura en el laboratorio, tocará ir a la clase de artes para pasar la tarde con Wendy, mientras te prepara para su </a:t>
            </a:r>
            <a:r>
              <a:rPr lang="es-MX" sz="1200" dirty="0" err="1">
                <a:solidFill>
                  <a:srgbClr val="000000"/>
                </a:solidFill>
                <a:latin typeface="Arial" panose="020B0604020202020204" pitchFamily="34" charset="0"/>
                <a:cs typeface="Arial" panose="020B0604020202020204" pitchFamily="34" charset="0"/>
              </a:rPr>
              <a:t>TikTok</a:t>
            </a:r>
            <a:r>
              <a:rPr lang="es-MX" sz="1200" dirty="0">
                <a:solidFill>
                  <a:srgbClr val="000000"/>
                </a:solidFill>
                <a:latin typeface="Arial" panose="020B0604020202020204" pitchFamily="34" charset="0"/>
                <a:cs typeface="Arial" panose="020B0604020202020204" pitchFamily="34" charset="0"/>
              </a:rPr>
              <a:t> —vas a quedar divina mi nuevo novie, ya lo veras.— Terminaste pintado </a:t>
            </a:r>
            <a:endParaRPr lang="es-MX" sz="1200" dirty="0">
              <a:latin typeface="Arial" panose="020B0604020202020204" pitchFamily="34" charset="0"/>
              <a:cs typeface="Arial" panose="020B0604020202020204" pitchFamily="34" charset="0"/>
            </a:endParaRP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Al salir de la clase se dirigen hacia el parque para empezar a grabar, y después de muchas grabaciones para su vídeo presumiendo su nuevo novio en las redes —¡No me lo creo!, ¡Cuantos </a:t>
            </a:r>
            <a:r>
              <a:rPr lang="es-MX" sz="1200" dirty="0" err="1">
                <a:solidFill>
                  <a:srgbClr val="000000"/>
                </a:solidFill>
                <a:latin typeface="Arial" panose="020B0604020202020204" pitchFamily="34" charset="0"/>
                <a:cs typeface="Arial" panose="020B0604020202020204" pitchFamily="34" charset="0"/>
              </a:rPr>
              <a:t>likes</a:t>
            </a:r>
            <a:r>
              <a:rPr lang="es-MX" sz="1200" dirty="0">
                <a:solidFill>
                  <a:srgbClr val="000000"/>
                </a:solidFill>
                <a:latin typeface="Arial" panose="020B0604020202020204" pitchFamily="34" charset="0"/>
                <a:cs typeface="Arial" panose="020B0604020202020204" pitchFamily="34" charset="0"/>
              </a:rPr>
              <a:t>!, ¡Muchas gracias!, No esperaba tanta intriga en mis redes, mira te voy a otorgar esto ya que me percate que no tienes algo parecido a esto.— Wendy muy emocionada te otorga un nuevo Celular —me lo agradeces luego, ya que ocupo tener contacto  con mi nuevo novio.— eso ultimo lo dijo muy provocativo, aunque a ti no te alteró ninguna hormona, solo sabes que ya tienes algo nuevo para usar en los próximos Viernes.</a:t>
            </a: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consigues como recompensa de la historia: </a:t>
            </a:r>
            <a:endParaRPr lang="es-MX" sz="1200" dirty="0">
              <a:latin typeface="Arial" panose="020B0604020202020204" pitchFamily="34" charset="0"/>
              <a:cs typeface="Arial" panose="020B0604020202020204" pitchFamily="34" charset="0"/>
            </a:endParaRPr>
          </a:p>
          <a:p>
            <a:pPr>
              <a:spcBef>
                <a:spcPts val="1200"/>
              </a:spcBef>
              <a:spcAft>
                <a:spcPts val="1200"/>
              </a:spcAft>
            </a:pPr>
            <a:r>
              <a:rPr lang="es-MX" sz="1200" dirty="0">
                <a:solidFill>
                  <a:srgbClr val="000000"/>
                </a:solidFill>
                <a:latin typeface="Arial" panose="020B0604020202020204" pitchFamily="34" charset="0"/>
                <a:cs typeface="Arial" panose="020B0604020202020204" pitchFamily="34" charset="0"/>
              </a:rPr>
              <a:t>“Un Celular Gótico“    FIN</a:t>
            </a:r>
            <a:endParaRPr lang="es-MX" sz="1200" dirty="0">
              <a:latin typeface="Arial" panose="020B0604020202020204" pitchFamily="34" charset="0"/>
              <a:cs typeface="Arial" panose="020B0604020202020204" pitchFamily="34" charset="0"/>
            </a:endParaRPr>
          </a:p>
          <a:p>
            <a:pPr>
              <a:spcBef>
                <a:spcPts val="1200"/>
              </a:spcBef>
              <a:spcAft>
                <a:spcPts val="1200"/>
              </a:spcAft>
            </a:pPr>
            <a:endParaRPr lang="es-MX"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461418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685</TotalTime>
  <Words>4878</Words>
  <Application>Microsoft Office PowerPoint</Application>
  <PresentationFormat>Panorámica</PresentationFormat>
  <Paragraphs>207</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Batang</vt:lpstr>
      <vt:lpstr>Arial</vt:lpstr>
      <vt:lpstr>Calibri</vt:lpstr>
      <vt:lpstr>Calibri Light</vt:lpstr>
      <vt:lpstr>Century Gothic</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L430</dc:creator>
  <cp:lastModifiedBy>César Fabián Torres Hernández</cp:lastModifiedBy>
  <cp:revision>39</cp:revision>
  <dcterms:created xsi:type="dcterms:W3CDTF">2023-03-18T18:37:56Z</dcterms:created>
  <dcterms:modified xsi:type="dcterms:W3CDTF">2023-03-24T01:37:20Z</dcterms:modified>
</cp:coreProperties>
</file>