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64" r:id="rId3"/>
    <p:sldId id="273" r:id="rId4"/>
    <p:sldId id="274" r:id="rId5"/>
    <p:sldId id="275" r:id="rId6"/>
    <p:sldId id="276" r:id="rId7"/>
    <p:sldId id="277" r:id="rId8"/>
    <p:sldId id="279" r:id="rId9"/>
    <p:sldId id="280" r:id="rId10"/>
    <p:sldId id="278"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C29"/>
    <a:srgbClr val="3B6D6E"/>
    <a:srgbClr val="F9E0BB"/>
    <a:srgbClr val="FFC26F"/>
    <a:srgbClr val="884A39"/>
    <a:srgbClr val="C38154"/>
    <a:srgbClr val="70AD47"/>
    <a:srgbClr val="595959"/>
    <a:srgbClr val="989797"/>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59063-A105-4ED7-A1E1-E2620457DAC0}" v="595" dt="2023-06-26T22:16:20.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71" autoAdjust="0"/>
  </p:normalViewPr>
  <p:slideViewPr>
    <p:cSldViewPr snapToGrid="0">
      <p:cViewPr>
        <p:scale>
          <a:sx n="91" d="100"/>
          <a:sy n="91" d="100"/>
        </p:scale>
        <p:origin x="135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Longoria" userId="0fec5590cbd247dd" providerId="LiveId" clId="{8CC59063-A105-4ED7-A1E1-E2620457DAC0}"/>
    <pc:docChg chg="undo redo custSel addSld delSld modSld sldOrd modMainMaster">
      <pc:chgData name="Eva Longoria" userId="0fec5590cbd247dd" providerId="LiveId" clId="{8CC59063-A105-4ED7-A1E1-E2620457DAC0}" dt="2023-06-26T22:16:40.202" v="3565" actId="403"/>
      <pc:docMkLst>
        <pc:docMk/>
      </pc:docMkLst>
      <pc:sldChg chg="addSp delSp modSp mod">
        <pc:chgData name="Eva Longoria" userId="0fec5590cbd247dd" providerId="LiveId" clId="{8CC59063-A105-4ED7-A1E1-E2620457DAC0}" dt="2023-06-26T18:01:15.569" v="1223" actId="14100"/>
        <pc:sldMkLst>
          <pc:docMk/>
          <pc:sldMk cId="332638473" sldId="264"/>
        </pc:sldMkLst>
        <pc:spChg chg="mod">
          <ac:chgData name="Eva Longoria" userId="0fec5590cbd247dd" providerId="LiveId" clId="{8CC59063-A105-4ED7-A1E1-E2620457DAC0}" dt="2023-06-26T17:58:07.133" v="1156" actId="1076"/>
          <ac:spMkLst>
            <pc:docMk/>
            <pc:sldMk cId="332638473" sldId="264"/>
            <ac:spMk id="4" creationId="{E64D2EF7-BB3F-0805-9027-D933ACBA9F8C}"/>
          </ac:spMkLst>
        </pc:spChg>
        <pc:spChg chg="mod">
          <ac:chgData name="Eva Longoria" userId="0fec5590cbd247dd" providerId="LiveId" clId="{8CC59063-A105-4ED7-A1E1-E2620457DAC0}" dt="2023-06-26T18:01:07.630" v="1222" actId="14100"/>
          <ac:spMkLst>
            <pc:docMk/>
            <pc:sldMk cId="332638473" sldId="264"/>
            <ac:spMk id="5" creationId="{CA67D461-854F-3118-B1FD-A7490FB936F2}"/>
          </ac:spMkLst>
        </pc:spChg>
        <pc:spChg chg="add del mod">
          <ac:chgData name="Eva Longoria" userId="0fec5590cbd247dd" providerId="LiveId" clId="{8CC59063-A105-4ED7-A1E1-E2620457DAC0}" dt="2023-06-26T17:05:57.045" v="359" actId="478"/>
          <ac:spMkLst>
            <pc:docMk/>
            <pc:sldMk cId="332638473" sldId="264"/>
            <ac:spMk id="9" creationId="{F9B451CE-2334-FA78-305D-7585F5738D5D}"/>
          </ac:spMkLst>
        </pc:spChg>
        <pc:spChg chg="add del mod">
          <ac:chgData name="Eva Longoria" userId="0fec5590cbd247dd" providerId="LiveId" clId="{8CC59063-A105-4ED7-A1E1-E2620457DAC0}" dt="2023-06-26T17:11:14.185" v="402" actId="21"/>
          <ac:spMkLst>
            <pc:docMk/>
            <pc:sldMk cId="332638473" sldId="264"/>
            <ac:spMk id="14" creationId="{560CF32C-89E5-CF28-6312-97B9AF46A089}"/>
          </ac:spMkLst>
        </pc:spChg>
        <pc:spChg chg="add mod">
          <ac:chgData name="Eva Longoria" userId="0fec5590cbd247dd" providerId="LiveId" clId="{8CC59063-A105-4ED7-A1E1-E2620457DAC0}" dt="2023-06-26T17:30:58.566" v="747" actId="164"/>
          <ac:spMkLst>
            <pc:docMk/>
            <pc:sldMk cId="332638473" sldId="264"/>
            <ac:spMk id="16" creationId="{F366D557-6D20-330F-A8E1-4612E093A550}"/>
          </ac:spMkLst>
        </pc:spChg>
        <pc:spChg chg="add mod ord">
          <ac:chgData name="Eva Longoria" userId="0fec5590cbd247dd" providerId="LiveId" clId="{8CC59063-A105-4ED7-A1E1-E2620457DAC0}" dt="2023-06-26T18:00:32.611" v="1204" actId="1076"/>
          <ac:spMkLst>
            <pc:docMk/>
            <pc:sldMk cId="332638473" sldId="264"/>
            <ac:spMk id="19" creationId="{1DE8B4EB-493C-C887-0E17-3158FA575374}"/>
          </ac:spMkLst>
        </pc:spChg>
        <pc:spChg chg="add mod ord">
          <ac:chgData name="Eva Longoria" userId="0fec5590cbd247dd" providerId="LiveId" clId="{8CC59063-A105-4ED7-A1E1-E2620457DAC0}" dt="2023-06-26T17:59:08.712" v="1165" actId="14100"/>
          <ac:spMkLst>
            <pc:docMk/>
            <pc:sldMk cId="332638473" sldId="264"/>
            <ac:spMk id="20" creationId="{FC6F22AA-33BA-B776-81EC-61FBE6642124}"/>
          </ac:spMkLst>
        </pc:spChg>
        <pc:spChg chg="mod">
          <ac:chgData name="Eva Longoria" userId="0fec5590cbd247dd" providerId="LiveId" clId="{8CC59063-A105-4ED7-A1E1-E2620457DAC0}" dt="2023-06-26T18:00:37.712" v="1205" actId="1076"/>
          <ac:spMkLst>
            <pc:docMk/>
            <pc:sldMk cId="332638473" sldId="264"/>
            <ac:spMk id="33" creationId="{026B8271-4A1D-BB4F-A119-16E2B6884874}"/>
          </ac:spMkLst>
        </pc:spChg>
        <pc:grpChg chg="add mod">
          <ac:chgData name="Eva Longoria" userId="0fec5590cbd247dd" providerId="LiveId" clId="{8CC59063-A105-4ED7-A1E1-E2620457DAC0}" dt="2023-06-26T17:58:32.200" v="1158" actId="1076"/>
          <ac:grpSpMkLst>
            <pc:docMk/>
            <pc:sldMk cId="332638473" sldId="264"/>
            <ac:grpSpMk id="18" creationId="{0A10749E-C411-7176-30C4-A0BEB73A4B63}"/>
          </ac:grpSpMkLst>
        </pc:grpChg>
        <pc:grpChg chg="del">
          <ac:chgData name="Eva Longoria" userId="0fec5590cbd247dd" providerId="LiveId" clId="{8CC59063-A105-4ED7-A1E1-E2620457DAC0}" dt="2023-06-26T16:57:37.714" v="304" actId="478"/>
          <ac:grpSpMkLst>
            <pc:docMk/>
            <pc:sldMk cId="332638473" sldId="264"/>
            <ac:grpSpMk id="29" creationId="{35CC8714-8AC3-10AB-68F1-C8B0A0DA8B5F}"/>
          </ac:grpSpMkLst>
        </pc:grpChg>
        <pc:picChg chg="add del mod">
          <ac:chgData name="Eva Longoria" userId="0fec5590cbd247dd" providerId="LiveId" clId="{8CC59063-A105-4ED7-A1E1-E2620457DAC0}" dt="2023-06-26T17:07:53.191" v="360" actId="478"/>
          <ac:picMkLst>
            <pc:docMk/>
            <pc:sldMk cId="332638473" sldId="264"/>
            <ac:picMk id="3" creationId="{0F56A092-F7FA-4F1F-BEE9-60CFD8F009BD}"/>
          </ac:picMkLst>
        </pc:picChg>
        <pc:picChg chg="add del mod">
          <ac:chgData name="Eva Longoria" userId="0fec5590cbd247dd" providerId="LiveId" clId="{8CC59063-A105-4ED7-A1E1-E2620457DAC0}" dt="2023-06-26T17:07:55.350" v="361" actId="478"/>
          <ac:picMkLst>
            <pc:docMk/>
            <pc:sldMk cId="332638473" sldId="264"/>
            <ac:picMk id="7" creationId="{B12B9CFE-A685-C570-421D-C976F4BEA933}"/>
          </ac:picMkLst>
        </pc:picChg>
        <pc:picChg chg="add del mod ord">
          <ac:chgData name="Eva Longoria" userId="0fec5590cbd247dd" providerId="LiveId" clId="{8CC59063-A105-4ED7-A1E1-E2620457DAC0}" dt="2023-06-26T17:11:14.185" v="402" actId="21"/>
          <ac:picMkLst>
            <pc:docMk/>
            <pc:sldMk cId="332638473" sldId="264"/>
            <ac:picMk id="8" creationId="{DB7A2267-7698-3BF8-00CB-4818E4B000C8}"/>
          </ac:picMkLst>
        </pc:picChg>
        <pc:picChg chg="add del mod modCrop">
          <ac:chgData name="Eva Longoria" userId="0fec5590cbd247dd" providerId="LiveId" clId="{8CC59063-A105-4ED7-A1E1-E2620457DAC0}" dt="2023-06-26T17:11:14.185" v="402" actId="21"/>
          <ac:picMkLst>
            <pc:docMk/>
            <pc:sldMk cId="332638473" sldId="264"/>
            <ac:picMk id="11" creationId="{E9DFB027-9AB0-4D8D-F239-A76444D6FD4F}"/>
          </ac:picMkLst>
        </pc:picChg>
        <pc:picChg chg="add del mod">
          <ac:chgData name="Eva Longoria" userId="0fec5590cbd247dd" providerId="LiveId" clId="{8CC59063-A105-4ED7-A1E1-E2620457DAC0}" dt="2023-06-26T17:11:14.185" v="402" actId="21"/>
          <ac:picMkLst>
            <pc:docMk/>
            <pc:sldMk cId="332638473" sldId="264"/>
            <ac:picMk id="13" creationId="{625250F5-DE1F-BA9E-09E6-BBE962FAE16C}"/>
          </ac:picMkLst>
        </pc:picChg>
        <pc:picChg chg="add mod">
          <ac:chgData name="Eva Longoria" userId="0fec5590cbd247dd" providerId="LiveId" clId="{8CC59063-A105-4ED7-A1E1-E2620457DAC0}" dt="2023-06-26T17:30:58.566" v="747" actId="164"/>
          <ac:picMkLst>
            <pc:docMk/>
            <pc:sldMk cId="332638473" sldId="264"/>
            <ac:picMk id="15" creationId="{57637969-319D-C569-48A6-1D0E3ADF3042}"/>
          </ac:picMkLst>
        </pc:picChg>
        <pc:picChg chg="add mod">
          <ac:chgData name="Eva Longoria" userId="0fec5590cbd247dd" providerId="LiveId" clId="{8CC59063-A105-4ED7-A1E1-E2620457DAC0}" dt="2023-06-26T17:30:58.566" v="747" actId="164"/>
          <ac:picMkLst>
            <pc:docMk/>
            <pc:sldMk cId="332638473" sldId="264"/>
            <ac:picMk id="17" creationId="{21B44E42-9B39-6F4D-5194-FB9BE99FAB42}"/>
          </ac:picMkLst>
        </pc:picChg>
        <pc:picChg chg="del">
          <ac:chgData name="Eva Longoria" userId="0fec5590cbd247dd" providerId="LiveId" clId="{8CC59063-A105-4ED7-A1E1-E2620457DAC0}" dt="2023-06-26T17:01:45.901" v="339" actId="478"/>
          <ac:picMkLst>
            <pc:docMk/>
            <pc:sldMk cId="332638473" sldId="264"/>
            <ac:picMk id="22" creationId="{19FF506E-3AFA-E5C0-ED72-1BEDDB444EF0}"/>
          </ac:picMkLst>
        </pc:picChg>
        <pc:cxnChg chg="mod">
          <ac:chgData name="Eva Longoria" userId="0fec5590cbd247dd" providerId="LiveId" clId="{8CC59063-A105-4ED7-A1E1-E2620457DAC0}" dt="2023-06-26T18:01:15.569" v="1223" actId="14100"/>
          <ac:cxnSpMkLst>
            <pc:docMk/>
            <pc:sldMk cId="332638473" sldId="264"/>
            <ac:cxnSpMk id="35" creationId="{C70BAACF-CEF2-919A-759B-7380E8481269}"/>
          </ac:cxnSpMkLst>
        </pc:cxnChg>
        <pc:cxnChg chg="del mod">
          <ac:chgData name="Eva Longoria" userId="0fec5590cbd247dd" providerId="LiveId" clId="{8CC59063-A105-4ED7-A1E1-E2620457DAC0}" dt="2023-06-26T17:59:38.616" v="1198" actId="478"/>
          <ac:cxnSpMkLst>
            <pc:docMk/>
            <pc:sldMk cId="332638473" sldId="264"/>
            <ac:cxnSpMk id="40" creationId="{E7196099-730B-17AD-29F7-D77C655A4D21}"/>
          </ac:cxnSpMkLst>
        </pc:cxnChg>
      </pc:sldChg>
      <pc:sldChg chg="delSp modSp del mod">
        <pc:chgData name="Eva Longoria" userId="0fec5590cbd247dd" providerId="LiveId" clId="{8CC59063-A105-4ED7-A1E1-E2620457DAC0}" dt="2023-06-26T22:16:12.857" v="3543" actId="47"/>
        <pc:sldMkLst>
          <pc:docMk/>
          <pc:sldMk cId="421519937" sldId="265"/>
        </pc:sldMkLst>
        <pc:spChg chg="mod">
          <ac:chgData name="Eva Longoria" userId="0fec5590cbd247dd" providerId="LiveId" clId="{8CC59063-A105-4ED7-A1E1-E2620457DAC0}" dt="2023-06-26T17:34:03.451" v="808" actId="6549"/>
          <ac:spMkLst>
            <pc:docMk/>
            <pc:sldMk cId="421519937" sldId="265"/>
            <ac:spMk id="7" creationId="{97DA21C3-0860-41E0-ADE5-AEC3511FDAC8}"/>
          </ac:spMkLst>
        </pc:spChg>
        <pc:spChg chg="mod">
          <ac:chgData name="Eva Longoria" userId="0fec5590cbd247dd" providerId="LiveId" clId="{8CC59063-A105-4ED7-A1E1-E2620457DAC0}" dt="2023-06-26T17:33:17.500" v="805" actId="207"/>
          <ac:spMkLst>
            <pc:docMk/>
            <pc:sldMk cId="421519937" sldId="265"/>
            <ac:spMk id="8" creationId="{4D8D87EF-5719-F345-59F2-45B08B4A5D04}"/>
          </ac:spMkLst>
        </pc:spChg>
        <pc:picChg chg="del">
          <ac:chgData name="Eva Longoria" userId="0fec5590cbd247dd" providerId="LiveId" clId="{8CC59063-A105-4ED7-A1E1-E2620457DAC0}" dt="2023-06-26T17:23:29.320" v="665" actId="478"/>
          <ac:picMkLst>
            <pc:docMk/>
            <pc:sldMk cId="421519937" sldId="265"/>
            <ac:picMk id="1026" creationId="{F0211387-07B0-75F9-92F7-5D4BA53EB26D}"/>
          </ac:picMkLst>
        </pc:picChg>
      </pc:sldChg>
      <pc:sldChg chg="del">
        <pc:chgData name="Eva Longoria" userId="0fec5590cbd247dd" providerId="LiveId" clId="{8CC59063-A105-4ED7-A1E1-E2620457DAC0}" dt="2023-06-26T22:16:12.226" v="3542" actId="47"/>
        <pc:sldMkLst>
          <pc:docMk/>
          <pc:sldMk cId="2368532546" sldId="266"/>
        </pc:sldMkLst>
      </pc:sldChg>
      <pc:sldChg chg="del">
        <pc:chgData name="Eva Longoria" userId="0fec5590cbd247dd" providerId="LiveId" clId="{8CC59063-A105-4ED7-A1E1-E2620457DAC0}" dt="2023-06-26T22:16:11.288" v="3540" actId="47"/>
        <pc:sldMkLst>
          <pc:docMk/>
          <pc:sldMk cId="1822158127" sldId="267"/>
        </pc:sldMkLst>
      </pc:sldChg>
      <pc:sldChg chg="del">
        <pc:chgData name="Eva Longoria" userId="0fec5590cbd247dd" providerId="LiveId" clId="{8CC59063-A105-4ED7-A1E1-E2620457DAC0}" dt="2023-06-26T22:16:09.133" v="3537" actId="47"/>
        <pc:sldMkLst>
          <pc:docMk/>
          <pc:sldMk cId="1318988411" sldId="268"/>
        </pc:sldMkLst>
      </pc:sldChg>
      <pc:sldChg chg="del">
        <pc:chgData name="Eva Longoria" userId="0fec5590cbd247dd" providerId="LiveId" clId="{8CC59063-A105-4ED7-A1E1-E2620457DAC0}" dt="2023-06-26T22:16:11.699" v="3541" actId="47"/>
        <pc:sldMkLst>
          <pc:docMk/>
          <pc:sldMk cId="1453135918" sldId="269"/>
        </pc:sldMkLst>
      </pc:sldChg>
      <pc:sldChg chg="addSp delSp modSp mod">
        <pc:chgData name="Eva Longoria" userId="0fec5590cbd247dd" providerId="LiveId" clId="{8CC59063-A105-4ED7-A1E1-E2620457DAC0}" dt="2023-06-26T21:58:43.157" v="2801" actId="20577"/>
        <pc:sldMkLst>
          <pc:docMk/>
          <pc:sldMk cId="732744938" sldId="270"/>
        </pc:sldMkLst>
        <pc:spChg chg="add del mod">
          <ac:chgData name="Eva Longoria" userId="0fec5590cbd247dd" providerId="LiveId" clId="{8CC59063-A105-4ED7-A1E1-E2620457DAC0}" dt="2023-06-26T21:58:41.967" v="2800" actId="478"/>
          <ac:spMkLst>
            <pc:docMk/>
            <pc:sldMk cId="732744938" sldId="270"/>
            <ac:spMk id="3" creationId="{DF802804-3FCC-775B-8654-B0F9956205A4}"/>
          </ac:spMkLst>
        </pc:spChg>
        <pc:spChg chg="add del mod">
          <ac:chgData name="Eva Longoria" userId="0fec5590cbd247dd" providerId="LiveId" clId="{8CC59063-A105-4ED7-A1E1-E2620457DAC0}" dt="2023-06-19T23:35:34.600" v="192" actId="478"/>
          <ac:spMkLst>
            <pc:docMk/>
            <pc:sldMk cId="732744938" sldId="270"/>
            <ac:spMk id="5" creationId="{7E49E2E7-AEBF-7F40-69B8-73E0A27B7F9C}"/>
          </ac:spMkLst>
        </pc:spChg>
        <pc:spChg chg="add mod">
          <ac:chgData name="Eva Longoria" userId="0fec5590cbd247dd" providerId="LiveId" clId="{8CC59063-A105-4ED7-A1E1-E2620457DAC0}" dt="2023-06-26T21:58:43.157" v="2801" actId="20577"/>
          <ac:spMkLst>
            <pc:docMk/>
            <pc:sldMk cId="732744938" sldId="270"/>
            <ac:spMk id="7" creationId="{4212B66A-ACF3-7191-53A3-A91508C06C60}"/>
          </ac:spMkLst>
        </pc:spChg>
        <pc:picChg chg="del">
          <ac:chgData name="Eva Longoria" userId="0fec5590cbd247dd" providerId="LiveId" clId="{8CC59063-A105-4ED7-A1E1-E2620457DAC0}" dt="2023-06-19T23:30:33.509" v="0" actId="478"/>
          <ac:picMkLst>
            <pc:docMk/>
            <pc:sldMk cId="732744938" sldId="270"/>
            <ac:picMk id="2" creationId="{2C7FAF70-8DD7-269A-33C7-980D897B8BC2}"/>
          </ac:picMkLst>
        </pc:picChg>
        <pc:picChg chg="add del mod">
          <ac:chgData name="Eva Longoria" userId="0fec5590cbd247dd" providerId="LiveId" clId="{8CC59063-A105-4ED7-A1E1-E2620457DAC0}" dt="2023-06-26T21:58:41.967" v="2800" actId="478"/>
          <ac:picMkLst>
            <pc:docMk/>
            <pc:sldMk cId="732744938" sldId="270"/>
            <ac:picMk id="4" creationId="{2FF5207E-EC0D-9AD7-DAF0-39B459413122}"/>
          </ac:picMkLst>
        </pc:picChg>
        <pc:picChg chg="add del mod">
          <ac:chgData name="Eva Longoria" userId="0fec5590cbd247dd" providerId="LiveId" clId="{8CC59063-A105-4ED7-A1E1-E2620457DAC0}" dt="2023-06-26T21:58:41.433" v="2799"/>
          <ac:picMkLst>
            <pc:docMk/>
            <pc:sldMk cId="732744938" sldId="270"/>
            <ac:picMk id="8" creationId="{C47B9826-14AA-04B9-1B0B-32088045C4D4}"/>
          </ac:picMkLst>
        </pc:picChg>
      </pc:sldChg>
      <pc:sldChg chg="del">
        <pc:chgData name="Eva Longoria" userId="0fec5590cbd247dd" providerId="LiveId" clId="{8CC59063-A105-4ED7-A1E1-E2620457DAC0}" dt="2023-06-26T22:16:10.191" v="3538" actId="47"/>
        <pc:sldMkLst>
          <pc:docMk/>
          <pc:sldMk cId="2590432084" sldId="271"/>
        </pc:sldMkLst>
      </pc:sldChg>
      <pc:sldChg chg="del">
        <pc:chgData name="Eva Longoria" userId="0fec5590cbd247dd" providerId="LiveId" clId="{8CC59063-A105-4ED7-A1E1-E2620457DAC0}" dt="2023-06-26T22:16:10.615" v="3539" actId="47"/>
        <pc:sldMkLst>
          <pc:docMk/>
          <pc:sldMk cId="1530753041" sldId="272"/>
        </pc:sldMkLst>
      </pc:sldChg>
      <pc:sldChg chg="addSp delSp modSp add mod ord">
        <pc:chgData name="Eva Longoria" userId="0fec5590cbd247dd" providerId="LiveId" clId="{8CC59063-A105-4ED7-A1E1-E2620457DAC0}" dt="2023-06-26T21:23:36.736" v="2329" actId="14100"/>
        <pc:sldMkLst>
          <pc:docMk/>
          <pc:sldMk cId="4068970647" sldId="273"/>
        </pc:sldMkLst>
        <pc:spChg chg="mod ord">
          <ac:chgData name="Eva Longoria" userId="0fec5590cbd247dd" providerId="LiveId" clId="{8CC59063-A105-4ED7-A1E1-E2620457DAC0}" dt="2023-06-26T18:30:54.310" v="1434" actId="1076"/>
          <ac:spMkLst>
            <pc:docMk/>
            <pc:sldMk cId="4068970647" sldId="273"/>
            <ac:spMk id="7" creationId="{97DA21C3-0860-41E0-ADE5-AEC3511FDAC8}"/>
          </ac:spMkLst>
        </pc:spChg>
        <pc:spChg chg="mod">
          <ac:chgData name="Eva Longoria" userId="0fec5590cbd247dd" providerId="LiveId" clId="{8CC59063-A105-4ED7-A1E1-E2620457DAC0}" dt="2023-06-26T18:30:31.790" v="1404" actId="14100"/>
          <ac:spMkLst>
            <pc:docMk/>
            <pc:sldMk cId="4068970647" sldId="273"/>
            <ac:spMk id="8" creationId="{4D8D87EF-5719-F345-59F2-45B08B4A5D04}"/>
          </ac:spMkLst>
        </pc:spChg>
        <pc:spChg chg="add del mod">
          <ac:chgData name="Eva Longoria" userId="0fec5590cbd247dd" providerId="LiveId" clId="{8CC59063-A105-4ED7-A1E1-E2620457DAC0}" dt="2023-06-26T18:08:41.744" v="1265" actId="478"/>
          <ac:spMkLst>
            <pc:docMk/>
            <pc:sldMk cId="4068970647" sldId="273"/>
            <ac:spMk id="12" creationId="{C33D61B5-2082-5E8A-3718-DD3C80886A04}"/>
          </ac:spMkLst>
        </pc:spChg>
        <pc:spChg chg="add del mod">
          <ac:chgData name="Eva Longoria" userId="0fec5590cbd247dd" providerId="LiveId" clId="{8CC59063-A105-4ED7-A1E1-E2620457DAC0}" dt="2023-06-26T17:54:57.826" v="1137" actId="478"/>
          <ac:spMkLst>
            <pc:docMk/>
            <pc:sldMk cId="4068970647" sldId="273"/>
            <ac:spMk id="19" creationId="{19D8EAAA-B831-F85F-C301-19C198F1A92E}"/>
          </ac:spMkLst>
        </pc:spChg>
        <pc:spChg chg="add del mod">
          <ac:chgData name="Eva Longoria" userId="0fec5590cbd247dd" providerId="LiveId" clId="{8CC59063-A105-4ED7-A1E1-E2620457DAC0}" dt="2023-06-26T17:54:55.289" v="1136" actId="478"/>
          <ac:spMkLst>
            <pc:docMk/>
            <pc:sldMk cId="4068970647" sldId="273"/>
            <ac:spMk id="20" creationId="{D3E87199-C6D5-578E-5826-D38F64BDE2C8}"/>
          </ac:spMkLst>
        </pc:spChg>
        <pc:spChg chg="add mod ord">
          <ac:chgData name="Eva Longoria" userId="0fec5590cbd247dd" providerId="LiveId" clId="{8CC59063-A105-4ED7-A1E1-E2620457DAC0}" dt="2023-06-26T18:01:57.981" v="1225" actId="167"/>
          <ac:spMkLst>
            <pc:docMk/>
            <pc:sldMk cId="4068970647" sldId="273"/>
            <ac:spMk id="21" creationId="{59467DF4-A54A-7FF0-BEDD-582A0DE30551}"/>
          </ac:spMkLst>
        </pc:spChg>
        <pc:spChg chg="add mod ord">
          <ac:chgData name="Eva Longoria" userId="0fec5590cbd247dd" providerId="LiveId" clId="{8CC59063-A105-4ED7-A1E1-E2620457DAC0}" dt="2023-06-26T21:23:36.736" v="2329" actId="14100"/>
          <ac:spMkLst>
            <pc:docMk/>
            <pc:sldMk cId="4068970647" sldId="273"/>
            <ac:spMk id="22" creationId="{CFF2F5B6-14EF-AE76-3730-685467030AD3}"/>
          </ac:spMkLst>
        </pc:spChg>
        <pc:spChg chg="add del mod ord">
          <ac:chgData name="Eva Longoria" userId="0fec5590cbd247dd" providerId="LiveId" clId="{8CC59063-A105-4ED7-A1E1-E2620457DAC0}" dt="2023-06-26T18:08:24.068" v="1256" actId="478"/>
          <ac:spMkLst>
            <pc:docMk/>
            <pc:sldMk cId="4068970647" sldId="273"/>
            <ac:spMk id="23" creationId="{BCE8A712-815D-8332-A38E-5172815D2198}"/>
          </ac:spMkLst>
        </pc:spChg>
        <pc:spChg chg="del">
          <ac:chgData name="Eva Longoria" userId="0fec5590cbd247dd" providerId="LiveId" clId="{8CC59063-A105-4ED7-A1E1-E2620457DAC0}" dt="2023-06-26T17:35:26.562" v="820" actId="478"/>
          <ac:spMkLst>
            <pc:docMk/>
            <pc:sldMk cId="4068970647" sldId="273"/>
            <ac:spMk id="29" creationId="{6A7A29C6-4F75-6B07-8068-DFE4D1FD726A}"/>
          </ac:spMkLst>
        </pc:spChg>
        <pc:spChg chg="del">
          <ac:chgData name="Eva Longoria" userId="0fec5590cbd247dd" providerId="LiveId" clId="{8CC59063-A105-4ED7-A1E1-E2620457DAC0}" dt="2023-06-26T17:35:28.818" v="821" actId="478"/>
          <ac:spMkLst>
            <pc:docMk/>
            <pc:sldMk cId="4068970647" sldId="273"/>
            <ac:spMk id="30" creationId="{E127B78F-FA95-2A0D-8814-2BF3E01481DD}"/>
          </ac:spMkLst>
        </pc:spChg>
        <pc:grpChg chg="del">
          <ac:chgData name="Eva Longoria" userId="0fec5590cbd247dd" providerId="LiveId" clId="{8CC59063-A105-4ED7-A1E1-E2620457DAC0}" dt="2023-06-26T18:03:52.114" v="1244" actId="478"/>
          <ac:grpSpMkLst>
            <pc:docMk/>
            <pc:sldMk cId="4068970647" sldId="273"/>
            <ac:grpSpMk id="43" creationId="{2B92A3E9-4342-7B6E-D5C7-0951AFBCE089}"/>
          </ac:grpSpMkLst>
        </pc:grpChg>
        <pc:picChg chg="add mod">
          <ac:chgData name="Eva Longoria" userId="0fec5590cbd247dd" providerId="LiveId" clId="{8CC59063-A105-4ED7-A1E1-E2620457DAC0}" dt="2023-06-26T18:28:33.770" v="1401" actId="1076"/>
          <ac:picMkLst>
            <pc:docMk/>
            <pc:sldMk cId="4068970647" sldId="273"/>
            <ac:picMk id="27" creationId="{F92BAB10-A704-DFB7-B474-AAB300B803C3}"/>
          </ac:picMkLst>
        </pc:picChg>
        <pc:cxnChg chg="add del mod">
          <ac:chgData name="Eva Longoria" userId="0fec5590cbd247dd" providerId="LiveId" clId="{8CC59063-A105-4ED7-A1E1-E2620457DAC0}" dt="2023-06-26T17:40:39.044" v="860" actId="478"/>
          <ac:cxnSpMkLst>
            <pc:docMk/>
            <pc:sldMk cId="4068970647" sldId="273"/>
            <ac:cxnSpMk id="4" creationId="{CDD4A38A-D681-F53E-8E15-4764FFE64E16}"/>
          </ac:cxnSpMkLst>
        </pc:cxnChg>
        <pc:cxnChg chg="add del mod">
          <ac:chgData name="Eva Longoria" userId="0fec5590cbd247dd" providerId="LiveId" clId="{8CC59063-A105-4ED7-A1E1-E2620457DAC0}" dt="2023-06-26T18:08:41.744" v="1265" actId="478"/>
          <ac:cxnSpMkLst>
            <pc:docMk/>
            <pc:sldMk cId="4068970647" sldId="273"/>
            <ac:cxnSpMk id="6" creationId="{1761BEB8-3552-FD0E-AC11-7DB0561A55F7}"/>
          </ac:cxnSpMkLst>
        </pc:cxnChg>
        <pc:cxnChg chg="add del mod">
          <ac:chgData name="Eva Longoria" userId="0fec5590cbd247dd" providerId="LiveId" clId="{8CC59063-A105-4ED7-A1E1-E2620457DAC0}" dt="2023-06-26T18:04:38.394" v="1253" actId="478"/>
          <ac:cxnSpMkLst>
            <pc:docMk/>
            <pc:sldMk cId="4068970647" sldId="273"/>
            <ac:cxnSpMk id="9" creationId="{95B77473-1B69-04DA-7D5C-BC551F99F004}"/>
          </ac:cxnSpMkLst>
        </pc:cxnChg>
        <pc:cxnChg chg="del mod">
          <ac:chgData name="Eva Longoria" userId="0fec5590cbd247dd" providerId="LiveId" clId="{8CC59063-A105-4ED7-A1E1-E2620457DAC0}" dt="2023-06-26T18:04:39.799" v="1254" actId="478"/>
          <ac:cxnSpMkLst>
            <pc:docMk/>
            <pc:sldMk cId="4068970647" sldId="273"/>
            <ac:cxnSpMk id="11" creationId="{74546EE0-0004-8F17-A4B2-52366EFB9303}"/>
          </ac:cxnSpMkLst>
        </pc:cxnChg>
        <pc:cxnChg chg="mod">
          <ac:chgData name="Eva Longoria" userId="0fec5590cbd247dd" providerId="LiveId" clId="{8CC59063-A105-4ED7-A1E1-E2620457DAC0}" dt="2023-06-26T18:04:13.109" v="1248" actId="14100"/>
          <ac:cxnSpMkLst>
            <pc:docMk/>
            <pc:sldMk cId="4068970647" sldId="273"/>
            <ac:cxnSpMk id="37" creationId="{331793C7-1AFF-6813-2ACE-C27F132E8978}"/>
          </ac:cxnSpMkLst>
        </pc:cxnChg>
      </pc:sldChg>
      <pc:sldChg chg="addSp delSp modSp add mod">
        <pc:chgData name="Eva Longoria" userId="0fec5590cbd247dd" providerId="LiveId" clId="{8CC59063-A105-4ED7-A1E1-E2620457DAC0}" dt="2023-06-26T21:23:29.217" v="2328" actId="14100"/>
        <pc:sldMkLst>
          <pc:docMk/>
          <pc:sldMk cId="3176672464" sldId="274"/>
        </pc:sldMkLst>
        <pc:spChg chg="add mod">
          <ac:chgData name="Eva Longoria" userId="0fec5590cbd247dd" providerId="LiveId" clId="{8CC59063-A105-4ED7-A1E1-E2620457DAC0}" dt="2023-06-26T18:35:41.176" v="1524" actId="403"/>
          <ac:spMkLst>
            <pc:docMk/>
            <pc:sldMk cId="3176672464" sldId="274"/>
            <ac:spMk id="3" creationId="{50995D68-F9DC-9D14-B77E-DE217A294E29}"/>
          </ac:spMkLst>
        </pc:spChg>
        <pc:spChg chg="add mod">
          <ac:chgData name="Eva Longoria" userId="0fec5590cbd247dd" providerId="LiveId" clId="{8CC59063-A105-4ED7-A1E1-E2620457DAC0}" dt="2023-06-26T18:36:05.236" v="1532" actId="403"/>
          <ac:spMkLst>
            <pc:docMk/>
            <pc:sldMk cId="3176672464" sldId="274"/>
            <ac:spMk id="5" creationId="{68D7A0D5-6751-FB0F-0D21-47EECAB7A51B}"/>
          </ac:spMkLst>
        </pc:spChg>
        <pc:spChg chg="mod">
          <ac:chgData name="Eva Longoria" userId="0fec5590cbd247dd" providerId="LiveId" clId="{8CC59063-A105-4ED7-A1E1-E2620457DAC0}" dt="2023-06-26T18:31:11.743" v="1468" actId="1038"/>
          <ac:spMkLst>
            <pc:docMk/>
            <pc:sldMk cId="3176672464" sldId="274"/>
            <ac:spMk id="7" creationId="{97DA21C3-0860-41E0-ADE5-AEC3511FDAC8}"/>
          </ac:spMkLst>
        </pc:spChg>
        <pc:spChg chg="mod">
          <ac:chgData name="Eva Longoria" userId="0fec5590cbd247dd" providerId="LiveId" clId="{8CC59063-A105-4ED7-A1E1-E2620457DAC0}" dt="2023-06-26T18:35:22.037" v="1520" actId="403"/>
          <ac:spMkLst>
            <pc:docMk/>
            <pc:sldMk cId="3176672464" sldId="274"/>
            <ac:spMk id="8" creationId="{4D8D87EF-5719-F345-59F2-45B08B4A5D04}"/>
          </ac:spMkLst>
        </pc:spChg>
        <pc:spChg chg="del mod">
          <ac:chgData name="Eva Longoria" userId="0fec5590cbd247dd" providerId="LiveId" clId="{8CC59063-A105-4ED7-A1E1-E2620457DAC0}" dt="2023-06-26T18:31:29.562" v="1471" actId="478"/>
          <ac:spMkLst>
            <pc:docMk/>
            <pc:sldMk cId="3176672464" sldId="274"/>
            <ac:spMk id="12" creationId="{C33D61B5-2082-5E8A-3718-DD3C80886A04}"/>
          </ac:spMkLst>
        </pc:spChg>
        <pc:spChg chg="mod">
          <ac:chgData name="Eva Longoria" userId="0fec5590cbd247dd" providerId="LiveId" clId="{8CC59063-A105-4ED7-A1E1-E2620457DAC0}" dt="2023-06-26T18:31:00.694" v="1436" actId="1076"/>
          <ac:spMkLst>
            <pc:docMk/>
            <pc:sldMk cId="3176672464" sldId="274"/>
            <ac:spMk id="21" creationId="{59467DF4-A54A-7FF0-BEDD-582A0DE30551}"/>
          </ac:spMkLst>
        </pc:spChg>
        <pc:spChg chg="mod">
          <ac:chgData name="Eva Longoria" userId="0fec5590cbd247dd" providerId="LiveId" clId="{8CC59063-A105-4ED7-A1E1-E2620457DAC0}" dt="2023-06-26T21:23:29.217" v="2328" actId="14100"/>
          <ac:spMkLst>
            <pc:docMk/>
            <pc:sldMk cId="3176672464" sldId="274"/>
            <ac:spMk id="22" creationId="{CFF2F5B6-14EF-AE76-3730-685467030AD3}"/>
          </ac:spMkLst>
        </pc:spChg>
        <pc:spChg chg="del">
          <ac:chgData name="Eva Longoria" userId="0fec5590cbd247dd" providerId="LiveId" clId="{8CC59063-A105-4ED7-A1E1-E2620457DAC0}" dt="2023-06-26T18:31:39.176" v="1474" actId="478"/>
          <ac:spMkLst>
            <pc:docMk/>
            <pc:sldMk cId="3176672464" sldId="274"/>
            <ac:spMk id="23" creationId="{BCE8A712-815D-8332-A38E-5172815D2198}"/>
          </ac:spMkLst>
        </pc:spChg>
        <pc:picChg chg="add mod">
          <ac:chgData name="Eva Longoria" userId="0fec5590cbd247dd" providerId="LiveId" clId="{8CC59063-A105-4ED7-A1E1-E2620457DAC0}" dt="2023-06-26T18:45:34.391" v="1624"/>
          <ac:picMkLst>
            <pc:docMk/>
            <pc:sldMk cId="3176672464" sldId="274"/>
            <ac:picMk id="10" creationId="{A7A18DFA-AA21-6A64-09D7-998CE0914D36}"/>
          </ac:picMkLst>
        </pc:picChg>
        <pc:picChg chg="add mod">
          <ac:chgData name="Eva Longoria" userId="0fec5590cbd247dd" providerId="LiveId" clId="{8CC59063-A105-4ED7-A1E1-E2620457DAC0}" dt="2023-06-26T18:38:26.426" v="1539" actId="1076"/>
          <ac:picMkLst>
            <pc:docMk/>
            <pc:sldMk cId="3176672464" sldId="274"/>
            <ac:picMk id="1026" creationId="{4CF8D44D-0A6E-E103-E228-12E391569629}"/>
          </ac:picMkLst>
        </pc:picChg>
        <pc:picChg chg="add mod">
          <ac:chgData name="Eva Longoria" userId="0fec5590cbd247dd" providerId="LiveId" clId="{8CC59063-A105-4ED7-A1E1-E2620457DAC0}" dt="2023-06-26T18:44:35.386" v="1621"/>
          <ac:picMkLst>
            <pc:docMk/>
            <pc:sldMk cId="3176672464" sldId="274"/>
            <ac:picMk id="1028" creationId="{6D01423C-D64D-C0CD-CDA6-C41E787782ED}"/>
          </ac:picMkLst>
        </pc:picChg>
        <pc:cxnChg chg="del">
          <ac:chgData name="Eva Longoria" userId="0fec5590cbd247dd" providerId="LiveId" clId="{8CC59063-A105-4ED7-A1E1-E2620457DAC0}" dt="2023-06-26T18:31:37.222" v="1473" actId="478"/>
          <ac:cxnSpMkLst>
            <pc:docMk/>
            <pc:sldMk cId="3176672464" sldId="274"/>
            <ac:cxnSpMk id="6" creationId="{1761BEB8-3552-FD0E-AC11-7DB0561A55F7}"/>
          </ac:cxnSpMkLst>
        </pc:cxnChg>
      </pc:sldChg>
      <pc:sldChg chg="addSp delSp modSp add mod ord">
        <pc:chgData name="Eva Longoria" userId="0fec5590cbd247dd" providerId="LiveId" clId="{8CC59063-A105-4ED7-A1E1-E2620457DAC0}" dt="2023-06-26T21:23:17.640" v="2327" actId="14100"/>
        <pc:sldMkLst>
          <pc:docMk/>
          <pc:sldMk cId="1123387675" sldId="275"/>
        </pc:sldMkLst>
        <pc:spChg chg="add mod">
          <ac:chgData name="Eva Longoria" userId="0fec5590cbd247dd" providerId="LiveId" clId="{8CC59063-A105-4ED7-A1E1-E2620457DAC0}" dt="2023-06-26T21:01:02.421" v="1911" actId="1076"/>
          <ac:spMkLst>
            <pc:docMk/>
            <pc:sldMk cId="1123387675" sldId="275"/>
            <ac:spMk id="2" creationId="{D798BA43-BD15-8459-B748-C827352422FE}"/>
          </ac:spMkLst>
        </pc:spChg>
        <pc:spChg chg="add mod">
          <ac:chgData name="Eva Longoria" userId="0fec5590cbd247dd" providerId="LiveId" clId="{8CC59063-A105-4ED7-A1E1-E2620457DAC0}" dt="2023-06-26T21:22:28.679" v="2320" actId="20577"/>
          <ac:spMkLst>
            <pc:docMk/>
            <pc:sldMk cId="1123387675" sldId="275"/>
            <ac:spMk id="5" creationId="{C48B4FDF-3808-56F1-71E4-01FF39AC0CE8}"/>
          </ac:spMkLst>
        </pc:spChg>
        <pc:spChg chg="mod">
          <ac:chgData name="Eva Longoria" userId="0fec5590cbd247dd" providerId="LiveId" clId="{8CC59063-A105-4ED7-A1E1-E2620457DAC0}" dt="2023-06-26T18:46:58.204" v="1638" actId="14100"/>
          <ac:spMkLst>
            <pc:docMk/>
            <pc:sldMk cId="1123387675" sldId="275"/>
            <ac:spMk id="7" creationId="{97DA21C3-0860-41E0-ADE5-AEC3511FDAC8}"/>
          </ac:spMkLst>
        </pc:spChg>
        <pc:spChg chg="mod ord">
          <ac:chgData name="Eva Longoria" userId="0fec5590cbd247dd" providerId="LiveId" clId="{8CC59063-A105-4ED7-A1E1-E2620457DAC0}" dt="2023-06-26T21:06:36.318" v="1979" actId="166"/>
          <ac:spMkLst>
            <pc:docMk/>
            <pc:sldMk cId="1123387675" sldId="275"/>
            <ac:spMk id="8" creationId="{4D8D87EF-5719-F345-59F2-45B08B4A5D04}"/>
          </ac:spMkLst>
        </pc:spChg>
        <pc:spChg chg="mod">
          <ac:chgData name="Eva Longoria" userId="0fec5590cbd247dd" providerId="LiveId" clId="{8CC59063-A105-4ED7-A1E1-E2620457DAC0}" dt="2023-06-26T21:23:17.640" v="2327" actId="14100"/>
          <ac:spMkLst>
            <pc:docMk/>
            <pc:sldMk cId="1123387675" sldId="275"/>
            <ac:spMk id="22" creationId="{CFF2F5B6-14EF-AE76-3730-685467030AD3}"/>
          </ac:spMkLst>
        </pc:spChg>
        <pc:picChg chg="add mod">
          <ac:chgData name="Eva Longoria" userId="0fec5590cbd247dd" providerId="LiveId" clId="{8CC59063-A105-4ED7-A1E1-E2620457DAC0}" dt="2023-06-26T21:06:41.877" v="1980" actId="1076"/>
          <ac:picMkLst>
            <pc:docMk/>
            <pc:sldMk cId="1123387675" sldId="275"/>
            <ac:picMk id="10" creationId="{57575B79-4195-639A-A933-D9A7B9E06A77}"/>
          </ac:picMkLst>
        </pc:picChg>
        <pc:picChg chg="del mod">
          <ac:chgData name="Eva Longoria" userId="0fec5590cbd247dd" providerId="LiveId" clId="{8CC59063-A105-4ED7-A1E1-E2620457DAC0}" dt="2023-06-26T21:05:40.057" v="1953" actId="478"/>
          <ac:picMkLst>
            <pc:docMk/>
            <pc:sldMk cId="1123387675" sldId="275"/>
            <ac:picMk id="27" creationId="{F92BAB10-A704-DFB7-B474-AAB300B803C3}"/>
          </ac:picMkLst>
        </pc:picChg>
        <pc:cxnChg chg="add mod">
          <ac:chgData name="Eva Longoria" userId="0fec5590cbd247dd" providerId="LiveId" clId="{8CC59063-A105-4ED7-A1E1-E2620457DAC0}" dt="2023-06-26T21:00:55.393" v="1910" actId="14100"/>
          <ac:cxnSpMkLst>
            <pc:docMk/>
            <pc:sldMk cId="1123387675" sldId="275"/>
            <ac:cxnSpMk id="3" creationId="{02491C24-6663-E243-7199-9567D2F50DC3}"/>
          </ac:cxnSpMkLst>
        </pc:cxnChg>
      </pc:sldChg>
      <pc:sldChg chg="addSp delSp modSp add mod ord">
        <pc:chgData name="Eva Longoria" userId="0fec5590cbd247dd" providerId="LiveId" clId="{8CC59063-A105-4ED7-A1E1-E2620457DAC0}" dt="2023-06-26T21:28:31.838" v="2372" actId="1076"/>
        <pc:sldMkLst>
          <pc:docMk/>
          <pc:sldMk cId="4032230205" sldId="276"/>
        </pc:sldMkLst>
        <pc:spChg chg="add del mod">
          <ac:chgData name="Eva Longoria" userId="0fec5590cbd247dd" providerId="LiveId" clId="{8CC59063-A105-4ED7-A1E1-E2620457DAC0}" dt="2023-06-26T21:08:27.476" v="1995" actId="478"/>
          <ac:spMkLst>
            <pc:docMk/>
            <pc:sldMk cId="4032230205" sldId="276"/>
            <ac:spMk id="2" creationId="{742AE0EA-9711-3E32-2B7B-A41D7746EE2A}"/>
          </ac:spMkLst>
        </pc:spChg>
        <pc:spChg chg="add del">
          <ac:chgData name="Eva Longoria" userId="0fec5590cbd247dd" providerId="LiveId" clId="{8CC59063-A105-4ED7-A1E1-E2620457DAC0}" dt="2023-06-26T21:08:34.358" v="1997"/>
          <ac:spMkLst>
            <pc:docMk/>
            <pc:sldMk cId="4032230205" sldId="276"/>
            <ac:spMk id="3" creationId="{AB9CABEC-BD4E-D0B7-66E6-A4C5E35E10D5}"/>
          </ac:spMkLst>
        </pc:spChg>
        <pc:spChg chg="mod">
          <ac:chgData name="Eva Longoria" userId="0fec5590cbd247dd" providerId="LiveId" clId="{8CC59063-A105-4ED7-A1E1-E2620457DAC0}" dt="2023-06-26T21:13:51.597" v="2039" actId="20577"/>
          <ac:spMkLst>
            <pc:docMk/>
            <pc:sldMk cId="4032230205" sldId="276"/>
            <ac:spMk id="7" creationId="{97DA21C3-0860-41E0-ADE5-AEC3511FDAC8}"/>
          </ac:spMkLst>
        </pc:spChg>
        <pc:spChg chg="mod">
          <ac:chgData name="Eva Longoria" userId="0fec5590cbd247dd" providerId="LiveId" clId="{8CC59063-A105-4ED7-A1E1-E2620457DAC0}" dt="2023-06-26T21:26:58.634" v="2354" actId="14100"/>
          <ac:spMkLst>
            <pc:docMk/>
            <pc:sldMk cId="4032230205" sldId="276"/>
            <ac:spMk id="8" creationId="{4D8D87EF-5719-F345-59F2-45B08B4A5D04}"/>
          </ac:spMkLst>
        </pc:spChg>
        <pc:spChg chg="add mod">
          <ac:chgData name="Eva Longoria" userId="0fec5590cbd247dd" providerId="LiveId" clId="{8CC59063-A105-4ED7-A1E1-E2620457DAC0}" dt="2023-06-26T21:28:02.112" v="2365" actId="1076"/>
          <ac:spMkLst>
            <pc:docMk/>
            <pc:sldMk cId="4032230205" sldId="276"/>
            <ac:spMk id="14" creationId="{EF64849C-8835-9ACE-7F1B-ED1D8A0FD9FC}"/>
          </ac:spMkLst>
        </pc:spChg>
        <pc:spChg chg="mod">
          <ac:chgData name="Eva Longoria" userId="0fec5590cbd247dd" providerId="LiveId" clId="{8CC59063-A105-4ED7-A1E1-E2620457DAC0}" dt="2023-06-26T21:23:06.461" v="2326" actId="14100"/>
          <ac:spMkLst>
            <pc:docMk/>
            <pc:sldMk cId="4032230205" sldId="276"/>
            <ac:spMk id="22" creationId="{CFF2F5B6-14EF-AE76-3730-685467030AD3}"/>
          </ac:spMkLst>
        </pc:spChg>
        <pc:picChg chg="add del mod">
          <ac:chgData name="Eva Longoria" userId="0fec5590cbd247dd" providerId="LiveId" clId="{8CC59063-A105-4ED7-A1E1-E2620457DAC0}" dt="2023-06-26T21:09:35.460" v="2014" actId="478"/>
          <ac:picMkLst>
            <pc:docMk/>
            <pc:sldMk cId="4032230205" sldId="276"/>
            <ac:picMk id="5" creationId="{BF74A4E3-D68F-064E-20DD-56DC3519FAAE}"/>
          </ac:picMkLst>
        </pc:picChg>
        <pc:picChg chg="add mod">
          <ac:chgData name="Eva Longoria" userId="0fec5590cbd247dd" providerId="LiveId" clId="{8CC59063-A105-4ED7-A1E1-E2620457DAC0}" dt="2023-06-26T21:28:16.481" v="2370" actId="1076"/>
          <ac:picMkLst>
            <pc:docMk/>
            <pc:sldMk cId="4032230205" sldId="276"/>
            <ac:picMk id="10" creationId="{112A93C9-79AD-6C64-35A8-258BF19B23A8}"/>
          </ac:picMkLst>
        </pc:picChg>
        <pc:picChg chg="add mod">
          <ac:chgData name="Eva Longoria" userId="0fec5590cbd247dd" providerId="LiveId" clId="{8CC59063-A105-4ED7-A1E1-E2620457DAC0}" dt="2023-06-26T21:28:31.838" v="2372" actId="1076"/>
          <ac:picMkLst>
            <pc:docMk/>
            <pc:sldMk cId="4032230205" sldId="276"/>
            <ac:picMk id="12" creationId="{31F26ACF-C63B-82F2-D69D-28D6ABB07E96}"/>
          </ac:picMkLst>
        </pc:picChg>
        <pc:picChg chg="del">
          <ac:chgData name="Eva Longoria" userId="0fec5590cbd247dd" providerId="LiveId" clId="{8CC59063-A105-4ED7-A1E1-E2620457DAC0}" dt="2023-06-26T21:08:20.665" v="1991" actId="478"/>
          <ac:picMkLst>
            <pc:docMk/>
            <pc:sldMk cId="4032230205" sldId="276"/>
            <ac:picMk id="27" creationId="{F92BAB10-A704-DFB7-B474-AAB300B803C3}"/>
          </ac:picMkLst>
        </pc:picChg>
        <pc:picChg chg="add del">
          <ac:chgData name="Eva Longoria" userId="0fec5590cbd247dd" providerId="LiveId" clId="{8CC59063-A105-4ED7-A1E1-E2620457DAC0}" dt="2023-06-26T21:10:57.284" v="2016" actId="478"/>
          <ac:picMkLst>
            <pc:docMk/>
            <pc:sldMk cId="4032230205" sldId="276"/>
            <ac:picMk id="2054" creationId="{95094142-85C6-0CB4-A078-ECA2EC386A96}"/>
          </ac:picMkLst>
        </pc:picChg>
        <pc:cxnChg chg="mod">
          <ac:chgData name="Eva Longoria" userId="0fec5590cbd247dd" providerId="LiveId" clId="{8CC59063-A105-4ED7-A1E1-E2620457DAC0}" dt="2023-06-26T21:13:57.743" v="2040" actId="14100"/>
          <ac:cxnSpMkLst>
            <pc:docMk/>
            <pc:sldMk cId="4032230205" sldId="276"/>
            <ac:cxnSpMk id="37" creationId="{331793C7-1AFF-6813-2ACE-C27F132E8978}"/>
          </ac:cxnSpMkLst>
        </pc:cxnChg>
      </pc:sldChg>
      <pc:sldChg chg="add del">
        <pc:chgData name="Eva Longoria" userId="0fec5590cbd247dd" providerId="LiveId" clId="{8CC59063-A105-4ED7-A1E1-E2620457DAC0}" dt="2023-06-26T21:29:16.951" v="2374" actId="47"/>
        <pc:sldMkLst>
          <pc:docMk/>
          <pc:sldMk cId="2083910708" sldId="277"/>
        </pc:sldMkLst>
      </pc:sldChg>
      <pc:sldChg chg="addSp delSp modSp add mod ord">
        <pc:chgData name="Eva Longoria" userId="0fec5590cbd247dd" providerId="LiveId" clId="{8CC59063-A105-4ED7-A1E1-E2620457DAC0}" dt="2023-06-26T21:57:02.297" v="2781"/>
        <pc:sldMkLst>
          <pc:docMk/>
          <pc:sldMk cId="3054356096" sldId="277"/>
        </pc:sldMkLst>
        <pc:spChg chg="mod">
          <ac:chgData name="Eva Longoria" userId="0fec5590cbd247dd" providerId="LiveId" clId="{8CC59063-A105-4ED7-A1E1-E2620457DAC0}" dt="2023-06-26T21:36:24.273" v="2500" actId="20577"/>
          <ac:spMkLst>
            <pc:docMk/>
            <pc:sldMk cId="3054356096" sldId="277"/>
            <ac:spMk id="2" creationId="{D798BA43-BD15-8459-B748-C827352422FE}"/>
          </ac:spMkLst>
        </pc:spChg>
        <pc:spChg chg="mod">
          <ac:chgData name="Eva Longoria" userId="0fec5590cbd247dd" providerId="LiveId" clId="{8CC59063-A105-4ED7-A1E1-E2620457DAC0}" dt="2023-06-26T21:55:49.300" v="2775" actId="20577"/>
          <ac:spMkLst>
            <pc:docMk/>
            <pc:sldMk cId="3054356096" sldId="277"/>
            <ac:spMk id="5" creationId="{C48B4FDF-3808-56F1-71E4-01FF39AC0CE8}"/>
          </ac:spMkLst>
        </pc:spChg>
        <pc:spChg chg="mod">
          <ac:chgData name="Eva Longoria" userId="0fec5590cbd247dd" providerId="LiveId" clId="{8CC59063-A105-4ED7-A1E1-E2620457DAC0}" dt="2023-06-26T21:29:41.096" v="2391" actId="14100"/>
          <ac:spMkLst>
            <pc:docMk/>
            <pc:sldMk cId="3054356096" sldId="277"/>
            <ac:spMk id="7" creationId="{97DA21C3-0860-41E0-ADE5-AEC3511FDAC8}"/>
          </ac:spMkLst>
        </pc:spChg>
        <pc:spChg chg="mod">
          <ac:chgData name="Eva Longoria" userId="0fec5590cbd247dd" providerId="LiveId" clId="{8CC59063-A105-4ED7-A1E1-E2620457DAC0}" dt="2023-06-26T21:35:37.540" v="2476" actId="14100"/>
          <ac:spMkLst>
            <pc:docMk/>
            <pc:sldMk cId="3054356096" sldId="277"/>
            <ac:spMk id="8" creationId="{4D8D87EF-5719-F345-59F2-45B08B4A5D04}"/>
          </ac:spMkLst>
        </pc:spChg>
        <pc:spChg chg="add mod">
          <ac:chgData name="Eva Longoria" userId="0fec5590cbd247dd" providerId="LiveId" clId="{8CC59063-A105-4ED7-A1E1-E2620457DAC0}" dt="2023-06-26T21:51:14.266" v="2678" actId="164"/>
          <ac:spMkLst>
            <pc:docMk/>
            <pc:sldMk cId="3054356096" sldId="277"/>
            <ac:spMk id="15" creationId="{13E16DC2-4651-671A-FDE8-8743C74EC846}"/>
          </ac:spMkLst>
        </pc:spChg>
        <pc:spChg chg="mod">
          <ac:chgData name="Eva Longoria" userId="0fec5590cbd247dd" providerId="LiveId" clId="{8CC59063-A105-4ED7-A1E1-E2620457DAC0}" dt="2023-06-26T21:54:18.404" v="2751"/>
          <ac:spMkLst>
            <pc:docMk/>
            <pc:sldMk cId="3054356096" sldId="277"/>
            <ac:spMk id="18" creationId="{9DD89B97-6640-8A0F-8407-3A49B6DE519D}"/>
          </ac:spMkLst>
        </pc:spChg>
        <pc:spChg chg="mod">
          <ac:chgData name="Eva Longoria" userId="0fec5590cbd247dd" providerId="LiveId" clId="{8CC59063-A105-4ED7-A1E1-E2620457DAC0}" dt="2023-06-26T21:55:53.730" v="2776"/>
          <ac:spMkLst>
            <pc:docMk/>
            <pc:sldMk cId="3054356096" sldId="277"/>
            <ac:spMk id="23" creationId="{46802B25-E284-60D1-7D4C-480A4AC25F1C}"/>
          </ac:spMkLst>
        </pc:spChg>
        <pc:grpChg chg="add mod">
          <ac:chgData name="Eva Longoria" userId="0fec5590cbd247dd" providerId="LiveId" clId="{8CC59063-A105-4ED7-A1E1-E2620457DAC0}" dt="2023-06-26T21:54:16.901" v="2750" actId="1076"/>
          <ac:grpSpMkLst>
            <pc:docMk/>
            <pc:sldMk cId="3054356096" sldId="277"/>
            <ac:grpSpMk id="16" creationId="{A9B0CD05-AAB8-EBCA-B236-3946694F25BC}"/>
          </ac:grpSpMkLst>
        </pc:grpChg>
        <pc:grpChg chg="add mod">
          <ac:chgData name="Eva Longoria" userId="0fec5590cbd247dd" providerId="LiveId" clId="{8CC59063-A105-4ED7-A1E1-E2620457DAC0}" dt="2023-06-26T21:54:26.259" v="2752" actId="1076"/>
          <ac:grpSpMkLst>
            <pc:docMk/>
            <pc:sldMk cId="3054356096" sldId="277"/>
            <ac:grpSpMk id="17" creationId="{0A995B28-F126-23E2-7E3C-28CA320454E3}"/>
          </ac:grpSpMkLst>
        </pc:grpChg>
        <pc:grpChg chg="add mod">
          <ac:chgData name="Eva Longoria" userId="0fec5590cbd247dd" providerId="LiveId" clId="{8CC59063-A105-4ED7-A1E1-E2620457DAC0}" dt="2023-06-26T21:55:58.756" v="2779" actId="1036"/>
          <ac:grpSpMkLst>
            <pc:docMk/>
            <pc:sldMk cId="3054356096" sldId="277"/>
            <ac:grpSpMk id="20" creationId="{EDF77E36-C3ED-4D3A-0799-516505C38E18}"/>
          </ac:grpSpMkLst>
        </pc:grpChg>
        <pc:picChg chg="add mod">
          <ac:chgData name="Eva Longoria" userId="0fec5590cbd247dd" providerId="LiveId" clId="{8CC59063-A105-4ED7-A1E1-E2620457DAC0}" dt="2023-06-26T21:56:08.156" v="2780" actId="1076"/>
          <ac:picMkLst>
            <pc:docMk/>
            <pc:sldMk cId="3054356096" sldId="277"/>
            <ac:picMk id="6" creationId="{B8509FA2-5829-AAE3-2F47-7015802B564B}"/>
          </ac:picMkLst>
        </pc:picChg>
        <pc:picChg chg="del">
          <ac:chgData name="Eva Longoria" userId="0fec5590cbd247dd" providerId="LiveId" clId="{8CC59063-A105-4ED7-A1E1-E2620457DAC0}" dt="2023-06-26T21:35:14.559" v="2470" actId="478"/>
          <ac:picMkLst>
            <pc:docMk/>
            <pc:sldMk cId="3054356096" sldId="277"/>
            <ac:picMk id="10" creationId="{57575B79-4195-639A-A933-D9A7B9E06A77}"/>
          </ac:picMkLst>
        </pc:picChg>
        <pc:picChg chg="add mod">
          <ac:chgData name="Eva Longoria" userId="0fec5590cbd247dd" providerId="LiveId" clId="{8CC59063-A105-4ED7-A1E1-E2620457DAC0}" dt="2023-06-26T21:48:35.072" v="2654" actId="1076"/>
          <ac:picMkLst>
            <pc:docMk/>
            <pc:sldMk cId="3054356096" sldId="277"/>
            <ac:picMk id="11" creationId="{BC321F83-9A60-60B7-5E24-AB2F33554051}"/>
          </ac:picMkLst>
        </pc:picChg>
        <pc:picChg chg="add mod">
          <ac:chgData name="Eva Longoria" userId="0fec5590cbd247dd" providerId="LiveId" clId="{8CC59063-A105-4ED7-A1E1-E2620457DAC0}" dt="2023-06-26T21:52:59.182" v="2702" actId="1076"/>
          <ac:picMkLst>
            <pc:docMk/>
            <pc:sldMk cId="3054356096" sldId="277"/>
            <ac:picMk id="12" creationId="{63FFA133-CE60-591E-6259-369A88947125}"/>
          </ac:picMkLst>
        </pc:picChg>
        <pc:picChg chg="add mod">
          <ac:chgData name="Eva Longoria" userId="0fec5590cbd247dd" providerId="LiveId" clId="{8CC59063-A105-4ED7-A1E1-E2620457DAC0}" dt="2023-06-26T21:52:50.326" v="2701" actId="1076"/>
          <ac:picMkLst>
            <pc:docMk/>
            <pc:sldMk cId="3054356096" sldId="277"/>
            <ac:picMk id="13" creationId="{02166093-CF56-29C2-3DF1-427597FD9E18}"/>
          </ac:picMkLst>
        </pc:picChg>
        <pc:picChg chg="add mod ord">
          <ac:chgData name="Eva Longoria" userId="0fec5590cbd247dd" providerId="LiveId" clId="{8CC59063-A105-4ED7-A1E1-E2620457DAC0}" dt="2023-06-26T21:51:14.266" v="2678" actId="164"/>
          <ac:picMkLst>
            <pc:docMk/>
            <pc:sldMk cId="3054356096" sldId="277"/>
            <ac:picMk id="14" creationId="{E6670B91-B273-BFC9-592B-9401FE082978}"/>
          </ac:picMkLst>
        </pc:picChg>
        <pc:picChg chg="mod">
          <ac:chgData name="Eva Longoria" userId="0fec5590cbd247dd" providerId="LiveId" clId="{8CC59063-A105-4ED7-A1E1-E2620457DAC0}" dt="2023-06-26T21:54:18.404" v="2751"/>
          <ac:picMkLst>
            <pc:docMk/>
            <pc:sldMk cId="3054356096" sldId="277"/>
            <ac:picMk id="19" creationId="{B1CCC07B-ECF4-224D-8EF8-4368056CBE04}"/>
          </ac:picMkLst>
        </pc:picChg>
        <pc:picChg chg="mod">
          <ac:chgData name="Eva Longoria" userId="0fec5590cbd247dd" providerId="LiveId" clId="{8CC59063-A105-4ED7-A1E1-E2620457DAC0}" dt="2023-06-26T21:55:53.730" v="2776"/>
          <ac:picMkLst>
            <pc:docMk/>
            <pc:sldMk cId="3054356096" sldId="277"/>
            <ac:picMk id="24" creationId="{1B51C7FE-D8CF-025A-ACEF-4D1A3F9215B0}"/>
          </ac:picMkLst>
        </pc:picChg>
        <pc:picChg chg="del">
          <ac:chgData name="Eva Longoria" userId="0fec5590cbd247dd" providerId="LiveId" clId="{8CC59063-A105-4ED7-A1E1-E2620457DAC0}" dt="2023-06-26T21:57:02.297" v="2781"/>
          <ac:picMkLst>
            <pc:docMk/>
            <pc:sldMk cId="3054356096" sldId="277"/>
            <ac:picMk id="25" creationId="{F2B1F694-E96D-A818-9FE0-1F9871133BED}"/>
          </ac:picMkLst>
        </pc:picChg>
      </pc:sldChg>
      <pc:sldChg chg="addSp delSp modSp add mod ord">
        <pc:chgData name="Eva Longoria" userId="0fec5590cbd247dd" providerId="LiveId" clId="{8CC59063-A105-4ED7-A1E1-E2620457DAC0}" dt="2023-06-26T22:11:12.882" v="3402" actId="14100"/>
        <pc:sldMkLst>
          <pc:docMk/>
          <pc:sldMk cId="2552645905" sldId="278"/>
        </pc:sldMkLst>
        <pc:spChg chg="mod">
          <ac:chgData name="Eva Longoria" userId="0fec5590cbd247dd" providerId="LiveId" clId="{8CC59063-A105-4ED7-A1E1-E2620457DAC0}" dt="2023-06-26T21:59:06.470" v="2815" actId="14100"/>
          <ac:spMkLst>
            <pc:docMk/>
            <pc:sldMk cId="2552645905" sldId="278"/>
            <ac:spMk id="7" creationId="{97DA21C3-0860-41E0-ADE5-AEC3511FDAC8}"/>
          </ac:spMkLst>
        </pc:spChg>
        <pc:spChg chg="mod">
          <ac:chgData name="Eva Longoria" userId="0fec5590cbd247dd" providerId="LiveId" clId="{8CC59063-A105-4ED7-A1E1-E2620457DAC0}" dt="2023-06-26T22:11:12.882" v="3402" actId="14100"/>
          <ac:spMkLst>
            <pc:docMk/>
            <pc:sldMk cId="2552645905" sldId="278"/>
            <ac:spMk id="8" creationId="{4D8D87EF-5719-F345-59F2-45B08B4A5D04}"/>
          </ac:spMkLst>
        </pc:spChg>
        <pc:picChg chg="add mod">
          <ac:chgData name="Eva Longoria" userId="0fec5590cbd247dd" providerId="LiveId" clId="{8CC59063-A105-4ED7-A1E1-E2620457DAC0}" dt="2023-06-26T22:10:58.052" v="3400" actId="1076"/>
          <ac:picMkLst>
            <pc:docMk/>
            <pc:sldMk cId="2552645905" sldId="278"/>
            <ac:picMk id="3" creationId="{1B9D4570-85D6-2CE7-DACA-3626761365C9}"/>
          </ac:picMkLst>
        </pc:picChg>
        <pc:picChg chg="add mod">
          <ac:chgData name="Eva Longoria" userId="0fec5590cbd247dd" providerId="LiveId" clId="{8CC59063-A105-4ED7-A1E1-E2620457DAC0}" dt="2023-06-26T22:10:25.482" v="3395" actId="1076"/>
          <ac:picMkLst>
            <pc:docMk/>
            <pc:sldMk cId="2552645905" sldId="278"/>
            <ac:picMk id="5" creationId="{068955B0-A125-49ED-E25C-60D4B7E70D9A}"/>
          </ac:picMkLst>
        </pc:picChg>
        <pc:picChg chg="del">
          <ac:chgData name="Eva Longoria" userId="0fec5590cbd247dd" providerId="LiveId" clId="{8CC59063-A105-4ED7-A1E1-E2620457DAC0}" dt="2023-06-26T22:06:21.347" v="3336" actId="478"/>
          <ac:picMkLst>
            <pc:docMk/>
            <pc:sldMk cId="2552645905" sldId="278"/>
            <ac:picMk id="27" creationId="{F92BAB10-A704-DFB7-B474-AAB300B803C3}"/>
          </ac:picMkLst>
        </pc:picChg>
      </pc:sldChg>
      <pc:sldChg chg="add ord">
        <pc:chgData name="Eva Longoria" userId="0fec5590cbd247dd" providerId="LiveId" clId="{8CC59063-A105-4ED7-A1E1-E2620457DAC0}" dt="2023-06-26T21:58:53.583" v="2804"/>
        <pc:sldMkLst>
          <pc:docMk/>
          <pc:sldMk cId="2454032173" sldId="279"/>
        </pc:sldMkLst>
      </pc:sldChg>
      <pc:sldChg chg="addSp delSp modSp add mod ord">
        <pc:chgData name="Eva Longoria" userId="0fec5590cbd247dd" providerId="LiveId" clId="{8CC59063-A105-4ED7-A1E1-E2620457DAC0}" dt="2023-06-26T22:16:01.744" v="3536" actId="1076"/>
        <pc:sldMkLst>
          <pc:docMk/>
          <pc:sldMk cId="622124437" sldId="280"/>
        </pc:sldMkLst>
        <pc:spChg chg="mod">
          <ac:chgData name="Eva Longoria" userId="0fec5590cbd247dd" providerId="LiveId" clId="{8CC59063-A105-4ED7-A1E1-E2620457DAC0}" dt="2023-06-26T22:11:40.309" v="3430" actId="20577"/>
          <ac:spMkLst>
            <pc:docMk/>
            <pc:sldMk cId="622124437" sldId="280"/>
            <ac:spMk id="2" creationId="{D798BA43-BD15-8459-B748-C827352422FE}"/>
          </ac:spMkLst>
        </pc:spChg>
        <pc:spChg chg="add mod">
          <ac:chgData name="Eva Longoria" userId="0fec5590cbd247dd" providerId="LiveId" clId="{8CC59063-A105-4ED7-A1E1-E2620457DAC0}" dt="2023-06-26T22:14:32.491" v="3499" actId="1076"/>
          <ac:spMkLst>
            <pc:docMk/>
            <pc:sldMk cId="622124437" sldId="280"/>
            <ac:spMk id="4" creationId="{D1EF1F31-870E-66C3-51CE-21DE6238DB7B}"/>
          </ac:spMkLst>
        </pc:spChg>
        <pc:spChg chg="del">
          <ac:chgData name="Eva Longoria" userId="0fec5590cbd247dd" providerId="LiveId" clId="{8CC59063-A105-4ED7-A1E1-E2620457DAC0}" dt="2023-06-26T22:11:57.108" v="3433" actId="478"/>
          <ac:spMkLst>
            <pc:docMk/>
            <pc:sldMk cId="622124437" sldId="280"/>
            <ac:spMk id="5" creationId="{C48B4FDF-3808-56F1-71E4-01FF39AC0CE8}"/>
          </ac:spMkLst>
        </pc:spChg>
        <pc:spChg chg="mod">
          <ac:chgData name="Eva Longoria" userId="0fec5590cbd247dd" providerId="LiveId" clId="{8CC59063-A105-4ED7-A1E1-E2620457DAC0}" dt="2023-06-26T22:11:33.837" v="3420" actId="20577"/>
          <ac:spMkLst>
            <pc:docMk/>
            <pc:sldMk cId="622124437" sldId="280"/>
            <ac:spMk id="7" creationId="{97DA21C3-0860-41E0-ADE5-AEC3511FDAC8}"/>
          </ac:spMkLst>
        </pc:spChg>
        <pc:spChg chg="mod">
          <ac:chgData name="Eva Longoria" userId="0fec5590cbd247dd" providerId="LiveId" clId="{8CC59063-A105-4ED7-A1E1-E2620457DAC0}" dt="2023-06-26T22:15:52.856" v="3534" actId="20577"/>
          <ac:spMkLst>
            <pc:docMk/>
            <pc:sldMk cId="622124437" sldId="280"/>
            <ac:spMk id="8" creationId="{4D8D87EF-5719-F345-59F2-45B08B4A5D04}"/>
          </ac:spMkLst>
        </pc:spChg>
        <pc:spChg chg="mod">
          <ac:chgData name="Eva Longoria" userId="0fec5590cbd247dd" providerId="LiveId" clId="{8CC59063-A105-4ED7-A1E1-E2620457DAC0}" dt="2023-06-26T22:13:01.232" v="3466" actId="1076"/>
          <ac:spMkLst>
            <pc:docMk/>
            <pc:sldMk cId="622124437" sldId="280"/>
            <ac:spMk id="22" creationId="{CFF2F5B6-14EF-AE76-3730-685467030AD3}"/>
          </ac:spMkLst>
        </pc:spChg>
        <pc:grpChg chg="del">
          <ac:chgData name="Eva Longoria" userId="0fec5590cbd247dd" providerId="LiveId" clId="{8CC59063-A105-4ED7-A1E1-E2620457DAC0}" dt="2023-06-26T22:11:46.492" v="3431" actId="478"/>
          <ac:grpSpMkLst>
            <pc:docMk/>
            <pc:sldMk cId="622124437" sldId="280"/>
            <ac:grpSpMk id="16" creationId="{A9B0CD05-AAB8-EBCA-B236-3946694F25BC}"/>
          </ac:grpSpMkLst>
        </pc:grpChg>
        <pc:grpChg chg="del">
          <ac:chgData name="Eva Longoria" userId="0fec5590cbd247dd" providerId="LiveId" clId="{8CC59063-A105-4ED7-A1E1-E2620457DAC0}" dt="2023-06-26T22:11:46.492" v="3431" actId="478"/>
          <ac:grpSpMkLst>
            <pc:docMk/>
            <pc:sldMk cId="622124437" sldId="280"/>
            <ac:grpSpMk id="17" creationId="{0A995B28-F126-23E2-7E3C-28CA320454E3}"/>
          </ac:grpSpMkLst>
        </pc:grpChg>
        <pc:grpChg chg="del">
          <ac:chgData name="Eva Longoria" userId="0fec5590cbd247dd" providerId="LiveId" clId="{8CC59063-A105-4ED7-A1E1-E2620457DAC0}" dt="2023-06-26T22:11:46.492" v="3431" actId="478"/>
          <ac:grpSpMkLst>
            <pc:docMk/>
            <pc:sldMk cId="622124437" sldId="280"/>
            <ac:grpSpMk id="20" creationId="{EDF77E36-C3ED-4D3A-0799-516505C38E18}"/>
          </ac:grpSpMkLst>
        </pc:grpChg>
        <pc:picChg chg="del">
          <ac:chgData name="Eva Longoria" userId="0fec5590cbd247dd" providerId="LiveId" clId="{8CC59063-A105-4ED7-A1E1-E2620457DAC0}" dt="2023-06-26T22:11:54.664" v="3432" actId="478"/>
          <ac:picMkLst>
            <pc:docMk/>
            <pc:sldMk cId="622124437" sldId="280"/>
            <ac:picMk id="6" creationId="{B8509FA2-5829-AAE3-2F47-7015802B564B}"/>
          </ac:picMkLst>
        </pc:picChg>
        <pc:picChg chg="add mod">
          <ac:chgData name="Eva Longoria" userId="0fec5590cbd247dd" providerId="LiveId" clId="{8CC59063-A105-4ED7-A1E1-E2620457DAC0}" dt="2023-06-26T22:14:27.338" v="3498" actId="1076"/>
          <ac:picMkLst>
            <pc:docMk/>
            <pc:sldMk cId="622124437" sldId="280"/>
            <ac:picMk id="9" creationId="{9189A411-48CA-6701-FF5E-46AD590C7DA8}"/>
          </ac:picMkLst>
        </pc:picChg>
        <pc:picChg chg="add mod">
          <ac:chgData name="Eva Longoria" userId="0fec5590cbd247dd" providerId="LiveId" clId="{8CC59063-A105-4ED7-A1E1-E2620457DAC0}" dt="2023-06-26T22:16:01.744" v="3536" actId="1076"/>
          <ac:picMkLst>
            <pc:docMk/>
            <pc:sldMk cId="622124437" sldId="280"/>
            <ac:picMk id="10" creationId="{3087A0FF-F36D-4266-5719-783D6BFD8AD4}"/>
          </ac:picMkLst>
        </pc:picChg>
        <pc:picChg chg="del">
          <ac:chgData name="Eva Longoria" userId="0fec5590cbd247dd" providerId="LiveId" clId="{8CC59063-A105-4ED7-A1E1-E2620457DAC0}" dt="2023-06-26T22:11:46.492" v="3431" actId="478"/>
          <ac:picMkLst>
            <pc:docMk/>
            <pc:sldMk cId="622124437" sldId="280"/>
            <ac:picMk id="11" creationId="{BC321F83-9A60-60B7-5E24-AB2F33554051}"/>
          </ac:picMkLst>
        </pc:picChg>
        <pc:picChg chg="del">
          <ac:chgData name="Eva Longoria" userId="0fec5590cbd247dd" providerId="LiveId" clId="{8CC59063-A105-4ED7-A1E1-E2620457DAC0}" dt="2023-06-26T22:11:46.492" v="3431" actId="478"/>
          <ac:picMkLst>
            <pc:docMk/>
            <pc:sldMk cId="622124437" sldId="280"/>
            <ac:picMk id="12" creationId="{63FFA133-CE60-591E-6259-369A88947125}"/>
          </ac:picMkLst>
        </pc:picChg>
        <pc:picChg chg="del">
          <ac:chgData name="Eva Longoria" userId="0fec5590cbd247dd" providerId="LiveId" clId="{8CC59063-A105-4ED7-A1E1-E2620457DAC0}" dt="2023-06-26T22:11:46.492" v="3431" actId="478"/>
          <ac:picMkLst>
            <pc:docMk/>
            <pc:sldMk cId="622124437" sldId="280"/>
            <ac:picMk id="13" creationId="{02166093-CF56-29C2-3DF1-427597FD9E18}"/>
          </ac:picMkLst>
        </pc:picChg>
      </pc:sldChg>
      <pc:sldChg chg="delSp modSp add mod">
        <pc:chgData name="Eva Longoria" userId="0fec5590cbd247dd" providerId="LiveId" clId="{8CC59063-A105-4ED7-A1E1-E2620457DAC0}" dt="2023-06-26T22:16:40.202" v="3565" actId="403"/>
        <pc:sldMkLst>
          <pc:docMk/>
          <pc:sldMk cId="1855401648" sldId="281"/>
        </pc:sldMkLst>
        <pc:spChg chg="mod">
          <ac:chgData name="Eva Longoria" userId="0fec5590cbd247dd" providerId="LiveId" clId="{8CC59063-A105-4ED7-A1E1-E2620457DAC0}" dt="2023-06-26T22:16:40.202" v="3565" actId="403"/>
          <ac:spMkLst>
            <pc:docMk/>
            <pc:sldMk cId="1855401648" sldId="281"/>
            <ac:spMk id="7" creationId="{4212B66A-ACF3-7191-53A3-A91508C06C60}"/>
          </ac:spMkLst>
        </pc:spChg>
        <pc:picChg chg="del">
          <ac:chgData name="Eva Longoria" userId="0fec5590cbd247dd" providerId="LiveId" clId="{8CC59063-A105-4ED7-A1E1-E2620457DAC0}" dt="2023-06-26T22:16:25.661" v="3545" actId="478"/>
          <ac:picMkLst>
            <pc:docMk/>
            <pc:sldMk cId="1855401648" sldId="281"/>
            <ac:picMk id="4" creationId="{2FF5207E-EC0D-9AD7-DAF0-39B459413122}"/>
          </ac:picMkLst>
        </pc:picChg>
      </pc:sldChg>
      <pc:sldMasterChg chg="modSldLayout">
        <pc:chgData name="Eva Longoria" userId="0fec5590cbd247dd" providerId="LiveId" clId="{8CC59063-A105-4ED7-A1E1-E2620457DAC0}" dt="2023-06-26T17:26:15.361" v="678" actId="14100"/>
        <pc:sldMasterMkLst>
          <pc:docMk/>
          <pc:sldMasterMk cId="4112624394" sldId="2147483648"/>
        </pc:sldMasterMkLst>
        <pc:sldLayoutChg chg="addSp delSp modSp mod">
          <pc:chgData name="Eva Longoria" userId="0fec5590cbd247dd" providerId="LiveId" clId="{8CC59063-A105-4ED7-A1E1-E2620457DAC0}" dt="2023-06-26T17:26:15.361" v="678" actId="14100"/>
          <pc:sldLayoutMkLst>
            <pc:docMk/>
            <pc:sldMasterMk cId="4112624394" sldId="2147483648"/>
            <pc:sldLayoutMk cId="631599531" sldId="2147483655"/>
          </pc:sldLayoutMkLst>
          <pc:spChg chg="del mod">
            <ac:chgData name="Eva Longoria" userId="0fec5590cbd247dd" providerId="LiveId" clId="{8CC59063-A105-4ED7-A1E1-E2620457DAC0}" dt="2023-06-26T17:25:43.855" v="669" actId="478"/>
            <ac:spMkLst>
              <pc:docMk/>
              <pc:sldMasterMk cId="4112624394" sldId="2147483648"/>
              <pc:sldLayoutMk cId="631599531" sldId="2147483655"/>
              <ac:spMk id="5" creationId="{C83902C2-DA02-3E1B-FE25-F01CD6E847B9}"/>
            </ac:spMkLst>
          </pc:spChg>
          <pc:picChg chg="add mod">
            <ac:chgData name="Eva Longoria" userId="0fec5590cbd247dd" providerId="LiveId" clId="{8CC59063-A105-4ED7-A1E1-E2620457DAC0}" dt="2023-06-26T17:26:15.361" v="678" actId="14100"/>
            <ac:picMkLst>
              <pc:docMk/>
              <pc:sldMasterMk cId="4112624394" sldId="2147483648"/>
              <pc:sldLayoutMk cId="631599531" sldId="2147483655"/>
              <ac:picMk id="7" creationId="{39D997B5-0848-2B94-20A4-4C273835CA94}"/>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E52F-FED2-4116-BFD5-44A7B7B84F42}"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B9279-97D0-45BD-B4FA-3B342AB2E5CF}" type="slidenum">
              <a:rPr lang="en-US" smtClean="0"/>
              <a:t>‹#›</a:t>
            </a:fld>
            <a:endParaRPr lang="en-US"/>
          </a:p>
        </p:txBody>
      </p:sp>
    </p:spTree>
    <p:extLst>
      <p:ext uri="{BB962C8B-B14F-4D97-AF65-F5344CB8AC3E}">
        <p14:creationId xmlns:p14="http://schemas.microsoft.com/office/powerpoint/2010/main" val="376244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1</a:t>
            </a:fld>
            <a:endParaRPr lang="en-US"/>
          </a:p>
        </p:txBody>
      </p:sp>
    </p:spTree>
    <p:extLst>
      <p:ext uri="{BB962C8B-B14F-4D97-AF65-F5344CB8AC3E}">
        <p14:creationId xmlns:p14="http://schemas.microsoft.com/office/powerpoint/2010/main" val="334788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Elevator Pitch</a:t>
            </a:r>
          </a:p>
        </p:txBody>
      </p:sp>
      <p:sp>
        <p:nvSpPr>
          <p:cNvPr id="4" name="Slide Number Placeholder 3"/>
          <p:cNvSpPr>
            <a:spLocks noGrp="1"/>
          </p:cNvSpPr>
          <p:nvPr>
            <p:ph type="sldNum" sz="quarter" idx="5"/>
          </p:nvPr>
        </p:nvSpPr>
        <p:spPr/>
        <p:txBody>
          <a:bodyPr/>
          <a:lstStyle/>
          <a:p>
            <a:fld id="{C48B9279-97D0-45BD-B4FA-3B342AB2E5CF}" type="slidenum">
              <a:rPr lang="en-US" smtClean="0"/>
              <a:t>2</a:t>
            </a:fld>
            <a:endParaRPr lang="en-US"/>
          </a:p>
        </p:txBody>
      </p:sp>
    </p:spTree>
    <p:extLst>
      <p:ext uri="{BB962C8B-B14F-4D97-AF65-F5344CB8AC3E}">
        <p14:creationId xmlns:p14="http://schemas.microsoft.com/office/powerpoint/2010/main" val="32659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8</a:t>
            </a:fld>
            <a:endParaRPr lang="en-US"/>
          </a:p>
        </p:txBody>
      </p:sp>
    </p:spTree>
    <p:extLst>
      <p:ext uri="{BB962C8B-B14F-4D97-AF65-F5344CB8AC3E}">
        <p14:creationId xmlns:p14="http://schemas.microsoft.com/office/powerpoint/2010/main" val="256218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9</a:t>
            </a:fld>
            <a:endParaRPr lang="en-US"/>
          </a:p>
        </p:txBody>
      </p:sp>
    </p:spTree>
    <p:extLst>
      <p:ext uri="{BB962C8B-B14F-4D97-AF65-F5344CB8AC3E}">
        <p14:creationId xmlns:p14="http://schemas.microsoft.com/office/powerpoint/2010/main" val="706072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11</a:t>
            </a:fld>
            <a:endParaRPr lang="en-US"/>
          </a:p>
        </p:txBody>
      </p:sp>
    </p:spTree>
    <p:extLst>
      <p:ext uri="{BB962C8B-B14F-4D97-AF65-F5344CB8AC3E}">
        <p14:creationId xmlns:p14="http://schemas.microsoft.com/office/powerpoint/2010/main" val="348549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505C-213A-8640-7F41-7B27F7B8B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DB92F-6F6E-24EA-CD67-874306F72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9E59F-FD67-6CB1-18FA-9865B1E6212C}"/>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829ABD79-A131-B693-AECF-7D178B11B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E4C30-FEAD-597B-5A5E-82500A77039E}"/>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29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130-9847-A962-9FF4-A740A28E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059DD-3CDE-81D8-1F17-EAF7D50B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00EDC-392E-08FF-5F11-6F3CA1D7673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C7B75018-4FF4-F498-8AEB-35C4B209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16BA9-3D60-88FD-8F85-5A38C431706A}"/>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94155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C3ADC-2073-4A82-6CFA-6AED6F0D9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9B81F-D990-2393-52D7-0CA3DA1C7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A5213-D81B-65DC-2BD5-73F332E0DB3F}"/>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4362D9B9-14E0-EA88-8A61-5C645F9A3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7343-C85F-501D-715E-B3217BD6B54A}"/>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7480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E2CB-F5A4-19A4-37EC-29F01DDE5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FB5C7-354C-4EC6-8F96-337CE8D1D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6C8C7-11F1-22A3-0506-D66182FCF5EC}"/>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AD89E5AA-EA40-3627-2EB7-2293CFC11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4176E-082E-9C8B-65AC-635FA3FCACAD}"/>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90303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142D-68E8-2F30-FFC2-5F29B0A74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1FE6E-7E1F-7FCE-D3F9-FBE2A97DD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228C6-0401-B798-4CB7-56B00C7B3BD8}"/>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D715CA12-E9D2-A8DF-6E06-C1C3EBF8E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B50C-617A-830A-5078-59E1D5D3FDD8}"/>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595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D58B-AC4E-DAF6-3D48-8CA137B1E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A8FCA-3786-18FC-FC76-47B9D6856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FF038-907F-896E-8F19-C249C30B3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4A506-1DE4-CE63-6F52-FC4DCB9C366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9A400C36-4566-F5F8-7ED2-4C10844F5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A1647-27EB-6E7B-D4FF-8E5C10FF4128}"/>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15999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69CB-2765-E32F-33C8-9AF458C90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FAF28-32AA-BE13-BA21-238E65AD1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95485-805B-4495-B787-49D99E5D3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8E45C-EE86-CD75-5E84-03180C910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C2E0D-000D-35DA-3628-1D661C63B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D2B27-8C61-8157-1650-1779026CFD66}"/>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8" name="Footer Placeholder 7">
            <a:extLst>
              <a:ext uri="{FF2B5EF4-FFF2-40B4-BE49-F238E27FC236}">
                <a16:creationId xmlns:a16="http://schemas.microsoft.com/office/drawing/2014/main" id="{E8EF09B3-3D99-C215-8EE1-97EEE38F57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B8D02-072A-995A-7FD9-4BC5AFE4C2B9}"/>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4930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24F3-653E-D4EC-4B00-1F101E504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0399D-C564-13A7-0467-6E4AD4E5DAE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4" name="Footer Placeholder 3">
            <a:extLst>
              <a:ext uri="{FF2B5EF4-FFF2-40B4-BE49-F238E27FC236}">
                <a16:creationId xmlns:a16="http://schemas.microsoft.com/office/drawing/2014/main" id="{581A932F-273A-7BCF-F8A3-733422102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E052F-DE3E-B8F1-A91A-F19EF1B5B767}"/>
              </a:ext>
            </a:extLst>
          </p:cNvPr>
          <p:cNvSpPr>
            <a:spLocks noGrp="1"/>
          </p:cNvSpPr>
          <p:nvPr>
            <p:ph type="sldNum" sz="quarter" idx="12"/>
          </p:nvPr>
        </p:nvSpPr>
        <p:spPr/>
        <p:txBody>
          <a:bodyPr/>
          <a:lstStyle/>
          <a:p>
            <a:fld id="{2CEF1E2A-130A-4ECC-B5C6-0A66E1DA1422}" type="slidenum">
              <a:rPr lang="en-US" smtClean="0"/>
              <a:t>‹#›</a:t>
            </a:fld>
            <a:endParaRPr lang="en-US"/>
          </a:p>
        </p:txBody>
      </p:sp>
      <p:sp>
        <p:nvSpPr>
          <p:cNvPr id="6" name="Rectangle 5">
            <a:extLst>
              <a:ext uri="{FF2B5EF4-FFF2-40B4-BE49-F238E27FC236}">
                <a16:creationId xmlns:a16="http://schemas.microsoft.com/office/drawing/2014/main" id="{1F22E15D-6F31-8D07-409D-C71CB55CD642}"/>
              </a:ext>
            </a:extLst>
          </p:cNvPr>
          <p:cNvSpPr/>
          <p:nvPr userDrawn="1"/>
        </p:nvSpPr>
        <p:spPr>
          <a:xfrm>
            <a:off x="-14490" y="-58090"/>
            <a:ext cx="12206490" cy="6857990"/>
          </a:xfrm>
          <a:prstGeom prst="rect">
            <a:avLst/>
          </a:prstGeom>
          <a:gradFill flip="none" rotWithShape="1">
            <a:gsLst>
              <a:gs pos="0">
                <a:schemeClr val="tx1"/>
              </a:gs>
              <a:gs pos="74000">
                <a:schemeClr val="tx1">
                  <a:lumMod val="85000"/>
                  <a:lumOff val="15000"/>
                </a:schemeClr>
              </a:gs>
              <a:gs pos="83000">
                <a:schemeClr val="tx1">
                  <a:lumMod val="75000"/>
                  <a:lumOff val="25000"/>
                </a:schemeClr>
              </a:gs>
              <a:gs pos="100000">
                <a:schemeClr val="tx1">
                  <a:lumMod val="65000"/>
                  <a:lumOff val="3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60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823D5-50A0-9D20-BF79-9B71F501D0D2}"/>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3" name="Footer Placeholder 2">
            <a:extLst>
              <a:ext uri="{FF2B5EF4-FFF2-40B4-BE49-F238E27FC236}">
                <a16:creationId xmlns:a16="http://schemas.microsoft.com/office/drawing/2014/main" id="{D538ACFC-EEA8-D398-2A1C-E0FC4F2AB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B35693-C28A-3E3E-3475-F1053A3550A1}"/>
              </a:ext>
            </a:extLst>
          </p:cNvPr>
          <p:cNvSpPr>
            <a:spLocks noGrp="1"/>
          </p:cNvSpPr>
          <p:nvPr>
            <p:ph type="sldNum" sz="quarter" idx="12"/>
          </p:nvPr>
        </p:nvSpPr>
        <p:spPr/>
        <p:txBody>
          <a:bodyPr/>
          <a:lstStyle/>
          <a:p>
            <a:fld id="{2CEF1E2A-130A-4ECC-B5C6-0A66E1DA1422}" type="slidenum">
              <a:rPr lang="en-US" smtClean="0"/>
              <a:t>‹#›</a:t>
            </a:fld>
            <a:endParaRPr lang="en-US"/>
          </a:p>
        </p:txBody>
      </p:sp>
      <p:pic>
        <p:nvPicPr>
          <p:cNvPr id="7" name="Picture 6">
            <a:extLst>
              <a:ext uri="{FF2B5EF4-FFF2-40B4-BE49-F238E27FC236}">
                <a16:creationId xmlns:a16="http://schemas.microsoft.com/office/drawing/2014/main" id="{39D997B5-0848-2B94-20A4-4C273835CA94}"/>
              </a:ext>
            </a:extLst>
          </p:cNvPr>
          <p:cNvPicPr>
            <a:picLocks noChangeAspect="1"/>
          </p:cNvPicPr>
          <p:nvPr userDrawn="1"/>
        </p:nvPicPr>
        <p:blipFill>
          <a:blip r:embed="rId2"/>
          <a:stretch>
            <a:fillRect/>
          </a:stretch>
        </p:blipFill>
        <p:spPr>
          <a:xfrm>
            <a:off x="0" y="-69574"/>
            <a:ext cx="12284764" cy="6927574"/>
          </a:xfrm>
          <a:prstGeom prst="rect">
            <a:avLst/>
          </a:prstGeom>
        </p:spPr>
      </p:pic>
    </p:spTree>
    <p:extLst>
      <p:ext uri="{BB962C8B-B14F-4D97-AF65-F5344CB8AC3E}">
        <p14:creationId xmlns:p14="http://schemas.microsoft.com/office/powerpoint/2010/main" val="63159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74F-4052-4E3E-4E2E-DF1F11D58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046DF-6732-D25F-6282-3E1DE1CE5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48C03-28EA-F387-36CF-D0B4C57FD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F3E4F-919B-7085-BEEE-699CD7F2A240}"/>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0503C980-A9D9-087A-BA58-D84FE6ABD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3896-30AA-A348-719C-2E4D20AC87D4}"/>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238244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FDC1-6D48-16F2-9012-A32C8CCA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A97BC-9633-49AB-0F24-567969FCF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00B3A-9AB2-C159-84DD-A8B3A42E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B8EFB-8638-135C-064E-AC24F3E0528F}"/>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36F5868B-F05B-AAB4-1C79-F3B65A7F4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491D1-7648-D3E5-A118-B182F67AA11B}"/>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4347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849F6-4F20-DDF0-42C1-71308A2E0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F7B4F-F3A4-53C3-C250-FFB285DED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18A08-0012-7040-36E5-D031C8C47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5C6705FF-DDB4-11F1-D474-0288682A7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8D77F-BF87-3C39-CC3E-C5AE96452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F1E2A-130A-4ECC-B5C6-0A66E1DA1422}" type="slidenum">
              <a:rPr lang="en-US" smtClean="0"/>
              <a:t>‹#›</a:t>
            </a:fld>
            <a:endParaRPr lang="en-US"/>
          </a:p>
        </p:txBody>
      </p:sp>
    </p:spTree>
    <p:extLst>
      <p:ext uri="{BB962C8B-B14F-4D97-AF65-F5344CB8AC3E}">
        <p14:creationId xmlns:p14="http://schemas.microsoft.com/office/powerpoint/2010/main" val="411262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9.wdp"/><Relationship Id="rId7"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ejandro-jpeg/Forever-Paws" TargetMode="External"/><Relationship Id="rId7" Type="http://schemas.microsoft.com/office/2007/relationships/hdphoto" Target="../media/hdphoto11.wd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10.wdp"/><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02804-3FCC-775B-8654-B0F9956205A4}"/>
              </a:ext>
            </a:extLst>
          </p:cNvPr>
          <p:cNvSpPr txBox="1"/>
          <p:nvPr/>
        </p:nvSpPr>
        <p:spPr>
          <a:xfrm>
            <a:off x="0" y="6304969"/>
            <a:ext cx="11942451" cy="584775"/>
          </a:xfrm>
          <a:prstGeom prst="rect">
            <a:avLst/>
          </a:prstGeom>
          <a:noFill/>
        </p:spPr>
        <p:txBody>
          <a:bodyPr wrap="square">
            <a:spAutoFit/>
          </a:bodyPr>
          <a:lstStyle/>
          <a:p>
            <a:pPr algn="ctr"/>
            <a:r>
              <a:rPr lang="es-MX" sz="2400" b="1" dirty="0">
                <a:solidFill>
                  <a:schemeClr val="bg1"/>
                </a:solidFill>
                <a:latin typeface="Prometo" panose="020B0604030203060203" pitchFamily="34" charset="0"/>
              </a:rPr>
              <a:t> | </a:t>
            </a:r>
            <a:r>
              <a:rPr lang="es-MX" sz="3200" b="1" dirty="0">
                <a:solidFill>
                  <a:schemeClr val="accent4"/>
                </a:solidFill>
                <a:latin typeface="Prometo" panose="020B0604030203060203" pitchFamily="34" charset="0"/>
              </a:rPr>
              <a:t>G</a:t>
            </a:r>
            <a:r>
              <a:rPr lang="es-MX" sz="2400" b="1" dirty="0">
                <a:solidFill>
                  <a:schemeClr val="bg1"/>
                </a:solidFill>
                <a:latin typeface="Prometo" panose="020B0604030203060203" pitchFamily="34" charset="0"/>
              </a:rPr>
              <a:t>erardo García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ndrea Cerón | </a:t>
            </a:r>
            <a:r>
              <a:rPr lang="es-MX" sz="3200" b="1" dirty="0">
                <a:solidFill>
                  <a:schemeClr val="accent4"/>
                </a:solidFill>
                <a:latin typeface="Prometo" panose="020B0604030203060203" pitchFamily="34" charset="0"/>
              </a:rPr>
              <a:t>S</a:t>
            </a:r>
            <a:r>
              <a:rPr lang="es-MX" sz="2400" b="1" dirty="0">
                <a:solidFill>
                  <a:schemeClr val="bg1"/>
                </a:solidFill>
                <a:latin typeface="Prometo" panose="020B0604030203060203" pitchFamily="34" charset="0"/>
              </a:rPr>
              <a:t>amuel Munguía | </a:t>
            </a:r>
            <a:r>
              <a:rPr lang="es-MX" sz="3200" b="1" dirty="0">
                <a:solidFill>
                  <a:schemeClr val="accent4"/>
                </a:solidFill>
                <a:latin typeface="Prometo" panose="020B0604030203060203" pitchFamily="34" charset="0"/>
              </a:rPr>
              <a:t>E</a:t>
            </a:r>
            <a:r>
              <a:rPr lang="es-MX" sz="2400" b="1" dirty="0">
                <a:solidFill>
                  <a:schemeClr val="bg1"/>
                </a:solidFill>
                <a:latin typeface="Prometo" panose="020B0604030203060203" pitchFamily="34" charset="0"/>
              </a:rPr>
              <a:t>va Longoria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lejandro López|</a:t>
            </a:r>
          </a:p>
        </p:txBody>
      </p:sp>
      <p:pic>
        <p:nvPicPr>
          <p:cNvPr id="4" name="Picture 3">
            <a:extLst>
              <a:ext uri="{FF2B5EF4-FFF2-40B4-BE49-F238E27FC236}">
                <a16:creationId xmlns:a16="http://schemas.microsoft.com/office/drawing/2014/main" id="{2FF5207E-EC0D-9AD7-DAF0-39B459413122}"/>
              </a:ext>
            </a:extLst>
          </p:cNvPr>
          <p:cNvPicPr>
            <a:picLocks noChangeAspect="1"/>
          </p:cNvPicPr>
          <p:nvPr/>
        </p:nvPicPr>
        <p:blipFill>
          <a:blip r:embed="rId3"/>
          <a:stretch>
            <a:fillRect/>
          </a:stretch>
        </p:blipFill>
        <p:spPr>
          <a:xfrm>
            <a:off x="3150246" y="2217204"/>
            <a:ext cx="6934710" cy="1786459"/>
          </a:xfrm>
          <a:prstGeom prst="rect">
            <a:avLst/>
          </a:prstGeom>
        </p:spPr>
      </p:pic>
      <p:sp>
        <p:nvSpPr>
          <p:cNvPr id="7" name="TextBox 6">
            <a:extLst>
              <a:ext uri="{FF2B5EF4-FFF2-40B4-BE49-F238E27FC236}">
                <a16:creationId xmlns:a16="http://schemas.microsoft.com/office/drawing/2014/main" id="{4212B66A-ACF3-7191-53A3-A91508C06C60}"/>
              </a:ext>
            </a:extLst>
          </p:cNvPr>
          <p:cNvSpPr txBox="1"/>
          <p:nvPr/>
        </p:nvSpPr>
        <p:spPr>
          <a:xfrm>
            <a:off x="154004" y="347096"/>
            <a:ext cx="11788447" cy="523220"/>
          </a:xfrm>
          <a:prstGeom prst="rect">
            <a:avLst/>
          </a:prstGeom>
          <a:noFill/>
        </p:spPr>
        <p:txBody>
          <a:bodyPr wrap="square">
            <a:spAutoFit/>
          </a:bodyPr>
          <a:lstStyle/>
          <a:p>
            <a:pPr algn="ctr"/>
            <a:r>
              <a:rPr lang="en-US" sz="2800" b="1" dirty="0">
                <a:solidFill>
                  <a:schemeClr val="bg1"/>
                </a:solidFill>
                <a:latin typeface="Prometo" panose="020B0604030203060203" pitchFamily="34" charset="0"/>
              </a:rPr>
              <a:t>Guardians Advocating for the Support &amp; Empowerment of Animals</a:t>
            </a:r>
          </a:p>
        </p:txBody>
      </p:sp>
    </p:spTree>
    <p:extLst>
      <p:ext uri="{BB962C8B-B14F-4D97-AF65-F5344CB8AC3E}">
        <p14:creationId xmlns:p14="http://schemas.microsoft.com/office/powerpoint/2010/main" val="73274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38240"/>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2604252" y="956318"/>
            <a:ext cx="4038285" cy="46760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Creating a dashboard that is unique for shelters or rescue agencies where they can add, remove, modify pet records </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Implement commenting functionality to allow other users post what they think about the pet and read other users’ comments</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Add geolocation functionality to increase our reach</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Combine with social media channels to increase our visits volume</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endParaRPr lang="en-US" sz="1600" dirty="0">
              <a:latin typeface="Roboto" pitchFamily="2"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292674"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Future Dev</a:t>
            </a:r>
            <a:r>
              <a:rPr lang="en-US" dirty="0">
                <a:solidFill>
                  <a:schemeClr val="bg1"/>
                </a:solidFill>
                <a:effectLst>
                  <a:outerShdw blurRad="38100" dist="38100" dir="2700000" algn="tl">
                    <a:srgbClr val="000000">
                      <a:alpha val="43137"/>
                    </a:srgbClr>
                  </a:outerShdw>
                </a:effectLst>
                <a:latin typeface="Prometo" panose="020B0604030203060203" pitchFamily="34" charset="0"/>
                <a:ea typeface="Roboto" pitchFamily="2" charset="0"/>
                <a:cs typeface="+mn-cs"/>
              </a:rPr>
              <a:t> </a:t>
            </a:r>
            <a:endPar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endParaRPr>
          </a:p>
        </p:txBody>
      </p:sp>
      <p:pic>
        <p:nvPicPr>
          <p:cNvPr id="3" name="Picture 2">
            <a:extLst>
              <a:ext uri="{FF2B5EF4-FFF2-40B4-BE49-F238E27FC236}">
                <a16:creationId xmlns:a16="http://schemas.microsoft.com/office/drawing/2014/main" id="{1B9D4570-85D6-2CE7-DACA-3626761365C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242" b="93145" l="8993" r="89209">
                        <a14:foregroundMark x1="32734" y1="92339" x2="32734" y2="92339"/>
                        <a14:foregroundMark x1="22302" y1="91129" x2="22302" y2="91129"/>
                        <a14:foregroundMark x1="53237" y1="88710" x2="53237" y2="88710"/>
                        <a14:foregroundMark x1="53237" y1="59274" x2="54317" y2="26613"/>
                        <a14:foregroundMark x1="58273" y1="31048" x2="59353" y2="50000"/>
                        <a14:foregroundMark x1="60072" y1="54435" x2="55755" y2="31048"/>
                        <a14:foregroundMark x1="59712" y1="31452" x2="64388" y2="44355"/>
                        <a14:foregroundMark x1="63309" y1="31048" x2="63309" y2="31048"/>
                        <a14:foregroundMark x1="62230" y1="28226" x2="62230" y2="28226"/>
                        <a14:foregroundMark x1="24101" y1="47177" x2="21583" y2="25403"/>
                        <a14:foregroundMark x1="28777" y1="22177" x2="31295" y2="14919"/>
                        <a14:foregroundMark x1="41727" y1="8871" x2="41727" y2="8871"/>
                        <a14:foregroundMark x1="29856" y1="5645" x2="29856" y2="5645"/>
                        <a14:foregroundMark x1="13309" y1="45968" x2="21942" y2="72984"/>
                        <a14:foregroundMark x1="22302" y1="80645" x2="10791" y2="52016"/>
                        <a14:foregroundMark x1="10791" y1="52016" x2="20863" y2="23790"/>
                        <a14:foregroundMark x1="20863" y1="23790" x2="25540" y2="19758"/>
                        <a14:foregroundMark x1="24820" y1="16935" x2="15827" y2="31048"/>
                        <a14:foregroundMark x1="11511" y1="39516" x2="8993" y2="52016"/>
                        <a14:foregroundMark x1="11511" y1="41935" x2="14029" y2="35484"/>
                        <a14:foregroundMark x1="58273" y1="25000" x2="58273" y2="25000"/>
                        <a14:foregroundMark x1="35612" y1="93145" x2="54317" y2="91532"/>
                        <a14:foregroundMark x1="54317" y1="91532" x2="54317" y2="91532"/>
                        <a14:foregroundMark x1="64388" y1="67339" x2="65827" y2="58065"/>
                        <a14:foregroundMark x1="59712" y1="79435" x2="63309" y2="53629"/>
                        <a14:foregroundMark x1="62950" y1="63710" x2="62230" y2="78226"/>
                        <a14:foregroundMark x1="62950" y1="30242" x2="52878" y2="18548"/>
                        <a14:foregroundMark x1="65827" y1="27823" x2="41727" y2="10887"/>
                        <a14:foregroundMark x1="41727" y1="10887" x2="39568" y2="10887"/>
                        <a14:foregroundMark x1="20144" y1="20565" x2="12590" y2="27016"/>
                      </a14:backgroundRemoval>
                    </a14:imgEffect>
                  </a14:imgLayer>
                </a14:imgProps>
              </a:ext>
            </a:extLst>
          </a:blip>
          <a:stretch>
            <a:fillRect/>
          </a:stretch>
        </p:blipFill>
        <p:spPr>
          <a:xfrm>
            <a:off x="345845" y="1035971"/>
            <a:ext cx="3504023" cy="3125891"/>
          </a:xfrm>
          <a:prstGeom prst="rect">
            <a:avLst/>
          </a:prstGeom>
        </p:spPr>
      </p:pic>
      <p:pic>
        <p:nvPicPr>
          <p:cNvPr id="5" name="Picture 4">
            <a:extLst>
              <a:ext uri="{FF2B5EF4-FFF2-40B4-BE49-F238E27FC236}">
                <a16:creationId xmlns:a16="http://schemas.microsoft.com/office/drawing/2014/main" id="{068955B0-A125-49ED-E25C-60D4B7E70D9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455" b="98364" l="1856" r="99794">
                        <a14:foregroundMark x1="45773" y1="8909" x2="52371" y2="7091"/>
                        <a14:foregroundMark x1="51134" y1="3455" x2="51134" y2="3455"/>
                        <a14:foregroundMark x1="36907" y1="91818" x2="61856" y2="92727"/>
                        <a14:foregroundMark x1="61856" y1="92727" x2="68866" y2="91455"/>
                        <a14:foregroundMark x1="83711" y1="89455" x2="89691" y2="84727"/>
                        <a14:foregroundMark x1="94433" y1="85636" x2="94433" y2="85636"/>
                        <a14:foregroundMark x1="94433" y1="85636" x2="88660" y2="91273"/>
                        <a14:foregroundMark x1="9691" y1="94727" x2="64124" y2="97091"/>
                        <a14:foregroundMark x1="64124" y1="97091" x2="90103" y2="95273"/>
                        <a14:foregroundMark x1="92165" y1="94364" x2="96289" y2="89273"/>
                        <a14:foregroundMark x1="2887" y1="91818" x2="8866" y2="96364"/>
                        <a14:foregroundMark x1="8041" y1="83818" x2="2887" y2="88182"/>
                        <a14:foregroundMark x1="33402" y1="98545" x2="10515" y2="97636"/>
                        <a14:foregroundMark x1="8660" y1="98727" x2="3093" y2="90909"/>
                        <a14:foregroundMark x1="3093" y1="90909" x2="3093" y2="90727"/>
                        <a14:foregroundMark x1="95670" y1="96909" x2="95670" y2="96909"/>
                        <a14:foregroundMark x1="93402" y1="97636" x2="95876" y2="90909"/>
                        <a14:foregroundMark x1="90928" y1="82909" x2="96701" y2="86727"/>
                        <a14:foregroundMark x1="97732" y1="89455" x2="97526" y2="97455"/>
                        <a14:foregroundMark x1="97526" y1="97455" x2="96289" y2="87273"/>
                        <a14:foregroundMark x1="96289" y1="87273" x2="93608" y2="83273"/>
                        <a14:foregroundMark x1="94845" y1="82727" x2="99794" y2="88182"/>
                        <a14:foregroundMark x1="96907" y1="81818" x2="96907" y2="81818"/>
                        <a14:foregroundMark x1="97526" y1="80182" x2="97526" y2="80182"/>
                        <a14:foregroundMark x1="98144" y1="79455" x2="98144" y2="79455"/>
                        <a14:foregroundMark x1="1856" y1="84000" x2="1856" y2="84000"/>
                      </a14:backgroundRemoval>
                    </a14:imgEffect>
                  </a14:imgLayer>
                </a14:imgProps>
              </a:ext>
            </a:extLst>
          </a:blip>
          <a:stretch>
            <a:fillRect/>
          </a:stretch>
        </p:blipFill>
        <p:spPr>
          <a:xfrm>
            <a:off x="9114932" y="3333360"/>
            <a:ext cx="2467468" cy="2798160"/>
          </a:xfrm>
          <a:prstGeom prst="rect">
            <a:avLst/>
          </a:prstGeom>
        </p:spPr>
      </p:pic>
    </p:spTree>
    <p:extLst>
      <p:ext uri="{BB962C8B-B14F-4D97-AF65-F5344CB8AC3E}">
        <p14:creationId xmlns:p14="http://schemas.microsoft.com/office/powerpoint/2010/main" val="255264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02804-3FCC-775B-8654-B0F9956205A4}"/>
              </a:ext>
            </a:extLst>
          </p:cNvPr>
          <p:cNvSpPr txBox="1"/>
          <p:nvPr/>
        </p:nvSpPr>
        <p:spPr>
          <a:xfrm>
            <a:off x="0" y="6304969"/>
            <a:ext cx="11942451" cy="584775"/>
          </a:xfrm>
          <a:prstGeom prst="rect">
            <a:avLst/>
          </a:prstGeom>
          <a:noFill/>
        </p:spPr>
        <p:txBody>
          <a:bodyPr wrap="square">
            <a:spAutoFit/>
          </a:bodyPr>
          <a:lstStyle/>
          <a:p>
            <a:pPr algn="ctr"/>
            <a:r>
              <a:rPr lang="es-MX" sz="2400" b="1" dirty="0">
                <a:solidFill>
                  <a:schemeClr val="bg1"/>
                </a:solidFill>
                <a:latin typeface="Prometo" panose="020B0604030203060203" pitchFamily="34" charset="0"/>
              </a:rPr>
              <a:t> | </a:t>
            </a:r>
            <a:r>
              <a:rPr lang="es-MX" sz="3200" b="1" dirty="0">
                <a:solidFill>
                  <a:schemeClr val="accent4"/>
                </a:solidFill>
                <a:latin typeface="Prometo" panose="020B0604030203060203" pitchFamily="34" charset="0"/>
              </a:rPr>
              <a:t>G</a:t>
            </a:r>
            <a:r>
              <a:rPr lang="es-MX" sz="2400" b="1" dirty="0">
                <a:solidFill>
                  <a:schemeClr val="bg1"/>
                </a:solidFill>
                <a:latin typeface="Prometo" panose="020B0604030203060203" pitchFamily="34" charset="0"/>
              </a:rPr>
              <a:t>erardo García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ndrea Cerón | </a:t>
            </a:r>
            <a:r>
              <a:rPr lang="es-MX" sz="3200" b="1" dirty="0">
                <a:solidFill>
                  <a:schemeClr val="accent4"/>
                </a:solidFill>
                <a:latin typeface="Prometo" panose="020B0604030203060203" pitchFamily="34" charset="0"/>
              </a:rPr>
              <a:t>S</a:t>
            </a:r>
            <a:r>
              <a:rPr lang="es-MX" sz="2400" b="1" dirty="0">
                <a:solidFill>
                  <a:schemeClr val="bg1"/>
                </a:solidFill>
                <a:latin typeface="Prometo" panose="020B0604030203060203" pitchFamily="34" charset="0"/>
              </a:rPr>
              <a:t>amuel Munguía | </a:t>
            </a:r>
            <a:r>
              <a:rPr lang="es-MX" sz="3200" b="1" dirty="0">
                <a:solidFill>
                  <a:schemeClr val="accent4"/>
                </a:solidFill>
                <a:latin typeface="Prometo" panose="020B0604030203060203" pitchFamily="34" charset="0"/>
              </a:rPr>
              <a:t>E</a:t>
            </a:r>
            <a:r>
              <a:rPr lang="es-MX" sz="2400" b="1" dirty="0">
                <a:solidFill>
                  <a:schemeClr val="bg1"/>
                </a:solidFill>
                <a:latin typeface="Prometo" panose="020B0604030203060203" pitchFamily="34" charset="0"/>
              </a:rPr>
              <a:t>va Longoria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lejandro López|</a:t>
            </a:r>
          </a:p>
        </p:txBody>
      </p:sp>
      <p:sp>
        <p:nvSpPr>
          <p:cNvPr id="7" name="TextBox 6">
            <a:extLst>
              <a:ext uri="{FF2B5EF4-FFF2-40B4-BE49-F238E27FC236}">
                <a16:creationId xmlns:a16="http://schemas.microsoft.com/office/drawing/2014/main" id="{4212B66A-ACF3-7191-53A3-A91508C06C60}"/>
              </a:ext>
            </a:extLst>
          </p:cNvPr>
          <p:cNvSpPr txBox="1"/>
          <p:nvPr/>
        </p:nvSpPr>
        <p:spPr>
          <a:xfrm>
            <a:off x="154004" y="2543758"/>
            <a:ext cx="11788447" cy="1323439"/>
          </a:xfrm>
          <a:prstGeom prst="rect">
            <a:avLst/>
          </a:prstGeom>
          <a:noFill/>
        </p:spPr>
        <p:txBody>
          <a:bodyPr wrap="square">
            <a:spAutoFit/>
          </a:bodyPr>
          <a:lstStyle/>
          <a:p>
            <a:pPr algn="ctr"/>
            <a:r>
              <a:rPr lang="en-US" sz="8000" b="1" dirty="0">
                <a:solidFill>
                  <a:schemeClr val="bg1"/>
                </a:solidFill>
                <a:latin typeface="Prometo" panose="020B0604030203060203" pitchFamily="34" charset="0"/>
              </a:rPr>
              <a:t>Thank You</a:t>
            </a:r>
          </a:p>
        </p:txBody>
      </p:sp>
    </p:spTree>
    <p:extLst>
      <p:ext uri="{BB962C8B-B14F-4D97-AF65-F5344CB8AC3E}">
        <p14:creationId xmlns:p14="http://schemas.microsoft.com/office/powerpoint/2010/main" val="185540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E8B4EB-493C-C887-0E17-3158FA575374}"/>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C6F22AA-33BA-B776-81EC-61FBE6642124}"/>
              </a:ext>
            </a:extLst>
          </p:cNvPr>
          <p:cNvSpPr/>
          <p:nvPr/>
        </p:nvSpPr>
        <p:spPr>
          <a:xfrm>
            <a:off x="619926" y="484601"/>
            <a:ext cx="5069169" cy="5741463"/>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64D2EF7-BB3F-0805-9027-D933ACBA9F8C}"/>
              </a:ext>
            </a:extLst>
          </p:cNvPr>
          <p:cNvSpPr txBox="1">
            <a:spLocks/>
          </p:cNvSpPr>
          <p:nvPr/>
        </p:nvSpPr>
        <p:spPr>
          <a:xfrm>
            <a:off x="849644" y="66856"/>
            <a:ext cx="4694485" cy="120032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ForeverPaws</a:t>
            </a:r>
          </a:p>
        </p:txBody>
      </p:sp>
      <p:sp>
        <p:nvSpPr>
          <p:cNvPr id="5" name="Subtitle 2">
            <a:extLst>
              <a:ext uri="{FF2B5EF4-FFF2-40B4-BE49-F238E27FC236}">
                <a16:creationId xmlns:a16="http://schemas.microsoft.com/office/drawing/2014/main" id="{CA67D461-854F-3118-B1FD-A7490FB936F2}"/>
              </a:ext>
            </a:extLst>
          </p:cNvPr>
          <p:cNvSpPr txBox="1">
            <a:spLocks/>
          </p:cNvSpPr>
          <p:nvPr/>
        </p:nvSpPr>
        <p:spPr>
          <a:xfrm>
            <a:off x="719015" y="1377713"/>
            <a:ext cx="4825113" cy="47696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1200" dirty="0">
                <a:latin typeface="Prometo" panose="020B0604030203060203" pitchFamily="34" charset="0"/>
                <a:ea typeface="Roboto" pitchFamily="2" charset="0"/>
              </a:rPr>
              <a:t>We believe in the transformative power of the love and companionship that dogs and cats bring into our lives. We are an adoption portal dedicated to connecting loving homes with deserving furry friends, ensuring that their journey together lasts a lifetime.</a:t>
            </a:r>
          </a:p>
          <a:p>
            <a:pPr marL="0" indent="0" algn="just">
              <a:lnSpc>
                <a:spcPct val="120000"/>
              </a:lnSpc>
              <a:buNone/>
            </a:pPr>
            <a:endParaRPr lang="en-US" sz="1200" dirty="0">
              <a:latin typeface="Prometo" panose="020B0604030203060203" pitchFamily="34" charset="0"/>
              <a:ea typeface="Roboto" pitchFamily="2" charset="0"/>
            </a:endParaRPr>
          </a:p>
          <a:p>
            <a:pPr marL="0" indent="0" algn="just">
              <a:lnSpc>
                <a:spcPct val="120000"/>
              </a:lnSpc>
              <a:buNone/>
            </a:pPr>
            <a:r>
              <a:rPr lang="en-US" sz="1200" dirty="0">
                <a:latin typeface="Prometo" panose="020B0604030203060203" pitchFamily="34" charset="0"/>
                <a:ea typeface="Roboto" pitchFamily="2" charset="0"/>
              </a:rPr>
              <a:t>Our mission is simple yet profound: to create forever homes where wagging tails and purrs fill the air, where hearts are warmed by the unconditional love of a four-legged companion. We strive to make the adoption process seamless, transparent, and joyful, ensuring that each match is a perfect fit, not just for the pet, but for the adopter as well.</a:t>
            </a:r>
          </a:p>
          <a:p>
            <a:pPr marL="0" indent="0" algn="just">
              <a:lnSpc>
                <a:spcPct val="120000"/>
              </a:lnSpc>
              <a:buNone/>
            </a:pPr>
            <a:endParaRPr lang="en-US" sz="1200" dirty="0">
              <a:latin typeface="Prometo" panose="020B0604030203060203" pitchFamily="34" charset="0"/>
              <a:ea typeface="Roboto" pitchFamily="2" charset="0"/>
            </a:endParaRPr>
          </a:p>
          <a:p>
            <a:pPr marL="0" indent="0" algn="just">
              <a:lnSpc>
                <a:spcPct val="120000"/>
              </a:lnSpc>
              <a:buNone/>
            </a:pPr>
            <a:r>
              <a:rPr lang="en-US" sz="1200" dirty="0">
                <a:latin typeface="Prometo" panose="020B0604030203060203" pitchFamily="34" charset="0"/>
                <a:ea typeface="Roboto" pitchFamily="2" charset="0"/>
              </a:rPr>
              <a:t>As a trusted platform, we work closely with reputable shelters, rescues, and compassionate individuals across the country to bring you a curated selection of dogs and cats in need of a loving family. We take great care in vetting and evaluating each furry friend, ensuring they receive the care and attention they deserve until they find their forever home.</a:t>
            </a:r>
          </a:p>
          <a:p>
            <a:pPr marL="0" indent="0">
              <a:lnSpc>
                <a:spcPct val="120000"/>
              </a:lnSpc>
              <a:buNone/>
            </a:pPr>
            <a:endParaRPr lang="en-US" sz="1200" dirty="0">
              <a:latin typeface="Prometo" panose="020B0604030203060203" pitchFamily="34" charset="0"/>
            </a:endParaRPr>
          </a:p>
        </p:txBody>
      </p:sp>
      <p:sp>
        <p:nvSpPr>
          <p:cNvPr id="33" name="TextBox 32">
            <a:extLst>
              <a:ext uri="{FF2B5EF4-FFF2-40B4-BE49-F238E27FC236}">
                <a16:creationId xmlns:a16="http://schemas.microsoft.com/office/drawing/2014/main" id="{026B8271-4A1D-BB4F-A119-16E2B6884874}"/>
              </a:ext>
            </a:extLst>
          </p:cNvPr>
          <p:cNvSpPr txBox="1"/>
          <p:nvPr/>
        </p:nvSpPr>
        <p:spPr>
          <a:xfrm>
            <a:off x="5920708" y="5702844"/>
            <a:ext cx="5898319" cy="523220"/>
          </a:xfrm>
          <a:prstGeom prst="rect">
            <a:avLst/>
          </a:prstGeom>
          <a:solidFill>
            <a:srgbClr val="3B6D6E"/>
          </a:solidFill>
        </p:spPr>
        <p:txBody>
          <a:bodyPr wrap="square">
            <a:spAutoFit/>
          </a:bodyPr>
          <a:lstStyle/>
          <a:p>
            <a:pPr marL="0" indent="0" algn="ctr">
              <a:buNone/>
            </a:pPr>
            <a:r>
              <a:rPr lang="en-US" sz="2800" dirty="0">
                <a:solidFill>
                  <a:schemeClr val="accent4"/>
                </a:solidFill>
                <a:effectLst>
                  <a:outerShdw blurRad="38100" dist="38100" dir="2700000" algn="tl">
                    <a:srgbClr val="000000">
                      <a:alpha val="43137"/>
                    </a:srgbClr>
                  </a:outerShdw>
                </a:effectLst>
                <a:latin typeface="Prometo" panose="020B0604030203060203" pitchFamily="34" charset="0"/>
                <a:ea typeface="Roboto" pitchFamily="2" charset="0"/>
              </a:rPr>
              <a:t>Where Forever Begins with Paws…</a:t>
            </a:r>
          </a:p>
        </p:txBody>
      </p:sp>
      <p:cxnSp>
        <p:nvCxnSpPr>
          <p:cNvPr id="35" name="Straight Connector 34">
            <a:extLst>
              <a:ext uri="{FF2B5EF4-FFF2-40B4-BE49-F238E27FC236}">
                <a16:creationId xmlns:a16="http://schemas.microsoft.com/office/drawing/2014/main" id="{C70BAACF-CEF2-919A-759B-7380E8481269}"/>
              </a:ext>
            </a:extLst>
          </p:cNvPr>
          <p:cNvCxnSpPr>
            <a:cxnSpLocks/>
          </p:cNvCxnSpPr>
          <p:nvPr/>
        </p:nvCxnSpPr>
        <p:spPr>
          <a:xfrm>
            <a:off x="619926" y="1208041"/>
            <a:ext cx="3871687"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A10749E-C411-7176-30C4-A0BEB73A4B63}"/>
              </a:ext>
            </a:extLst>
          </p:cNvPr>
          <p:cNvGrpSpPr/>
          <p:nvPr/>
        </p:nvGrpSpPr>
        <p:grpSpPr>
          <a:xfrm>
            <a:off x="5726763" y="1382944"/>
            <a:ext cx="6023370" cy="3407959"/>
            <a:chOff x="5837040" y="1533973"/>
            <a:chExt cx="6023370" cy="3407959"/>
          </a:xfrm>
        </p:grpSpPr>
        <p:pic>
          <p:nvPicPr>
            <p:cNvPr id="15" name="Picture 14">
              <a:extLst>
                <a:ext uri="{FF2B5EF4-FFF2-40B4-BE49-F238E27FC236}">
                  <a16:creationId xmlns:a16="http://schemas.microsoft.com/office/drawing/2014/main" id="{57637969-319D-C569-48A6-1D0E3ADF304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39" b="94633" l="4555" r="94939">
                          <a14:foregroundMark x1="8198" y1="53309" x2="14676" y2="31485"/>
                          <a14:foregroundMark x1="14676" y1="31485" x2="14777" y2="31485"/>
                          <a14:foregroundMark x1="4555" y1="47227" x2="4555" y2="47227"/>
                          <a14:foregroundMark x1="19130" y1="91234" x2="80668" y2="87120"/>
                          <a14:foregroundMark x1="33401" y1="46869" x2="54858" y2="53309"/>
                          <a14:foregroundMark x1="26215" y1="32558" x2="65283" y2="33453"/>
                          <a14:foregroundMark x1="69737" y1="32558" x2="80466" y2="33453"/>
                          <a14:foregroundMark x1="79352" y1="31664" x2="79352" y2="31664"/>
                          <a14:foregroundMark x1="82794" y1="31127" x2="82794" y2="31127"/>
                          <a14:foregroundMark x1="80263" y1="43292" x2="69636" y2="55098"/>
                          <a14:foregroundMark x1="71356" y1="44186" x2="81478" y2="39893"/>
                          <a14:foregroundMark x1="81275" y1="39893" x2="77632" y2="55635"/>
                          <a14:foregroundMark x1="80162" y1="57066" x2="82490" y2="45975"/>
                          <a14:foregroundMark x1="77834" y1="89445" x2="87551" y2="89803"/>
                          <a14:foregroundMark x1="86437" y1="93739" x2="90081" y2="94097"/>
                          <a14:foregroundMark x1="92713" y1="93739" x2="92713" y2="93739"/>
                          <a14:foregroundMark x1="95040" y1="93739" x2="95040" y2="93739"/>
                          <a14:foregroundMark x1="78543" y1="92665" x2="40992" y2="93739"/>
                          <a14:foregroundMark x1="14980" y1="94633" x2="14980" y2="94633"/>
                          <a14:foregroundMark x1="14777" y1="94454" x2="39575" y2="92665"/>
                          <a14:foregroundMark x1="11134" y1="93202" x2="11134" y2="93202"/>
                          <a14:foregroundMark x1="24393" y1="90340" x2="46356" y2="81216"/>
                          <a14:foregroundMark x1="24899" y1="85689" x2="22874" y2="76386"/>
                          <a14:foregroundMark x1="65486" y1="89088" x2="72773" y2="84973"/>
                          <a14:foregroundMark x1="71255" y1="83363" x2="72874" y2="89982"/>
                          <a14:foregroundMark x1="84818" y1="82469" x2="84818" y2="82469"/>
                          <a14:foregroundMark x1="67915" y1="52057" x2="52227" y2="47227"/>
                          <a14:foregroundMark x1="83806" y1="37209" x2="73279" y2="31127"/>
                          <a14:foregroundMark x1="73279" y1="31127" x2="72773" y2="31485"/>
                          <a14:foregroundMark x1="75202" y1="31664" x2="79150" y2="29875"/>
                          <a14:foregroundMark x1="85121" y1="31127" x2="81275" y2="36673"/>
                          <a14:foregroundMark x1="74696" y1="51878" x2="71559" y2="59034"/>
                          <a14:foregroundMark x1="74190" y1="24687" x2="74190" y2="24687"/>
                          <a14:backgroundMark x1="18421" y1="52773" x2="18421" y2="52773"/>
                          <a14:backgroundMark x1="19636" y1="51163" x2="19636" y2="51163"/>
                          <a14:backgroundMark x1="20749" y1="51521" x2="20749" y2="51521"/>
                        </a14:backgroundRemoval>
                      </a14:imgEffect>
                    </a14:imgLayer>
                  </a14:imgProps>
                </a:ext>
              </a:extLst>
            </a:blip>
            <a:stretch>
              <a:fillRect/>
            </a:stretch>
          </p:blipFill>
          <p:spPr>
            <a:xfrm>
              <a:off x="5837040" y="1533973"/>
              <a:ext cx="6023370" cy="3407959"/>
            </a:xfrm>
            <a:prstGeom prst="rect">
              <a:avLst/>
            </a:prstGeom>
          </p:spPr>
        </p:pic>
        <p:sp>
          <p:nvSpPr>
            <p:cNvPr id="16" name="Rectangle: Rounded Corners 15">
              <a:extLst>
                <a:ext uri="{FF2B5EF4-FFF2-40B4-BE49-F238E27FC236}">
                  <a16:creationId xmlns:a16="http://schemas.microsoft.com/office/drawing/2014/main" id="{F366D557-6D20-330F-A8E1-4612E093A550}"/>
                </a:ext>
              </a:extLst>
            </p:cNvPr>
            <p:cNvSpPr/>
            <p:nvPr/>
          </p:nvSpPr>
          <p:spPr>
            <a:xfrm>
              <a:off x="7465926" y="1698171"/>
              <a:ext cx="3155181" cy="663191"/>
            </a:xfrm>
            <a:prstGeom prst="roundRect">
              <a:avLst/>
            </a:prstGeom>
            <a:solidFill>
              <a:srgbClr val="3B6D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1B44E42-9B39-6F4D-5194-FB9BE99FAB42}"/>
                </a:ext>
              </a:extLst>
            </p:cNvPr>
            <p:cNvPicPr>
              <a:picLocks noChangeAspect="1"/>
            </p:cNvPicPr>
            <p:nvPr/>
          </p:nvPicPr>
          <p:blipFill>
            <a:blip r:embed="rId5"/>
            <a:stretch>
              <a:fillRect/>
            </a:stretch>
          </p:blipFill>
          <p:spPr>
            <a:xfrm>
              <a:off x="7985090" y="1750200"/>
              <a:ext cx="2170446" cy="559131"/>
            </a:xfrm>
            <a:prstGeom prst="rect">
              <a:avLst/>
            </a:prstGeom>
          </p:spPr>
        </p:pic>
      </p:grpSp>
    </p:spTree>
    <p:extLst>
      <p:ext uri="{BB962C8B-B14F-4D97-AF65-F5344CB8AC3E}">
        <p14:creationId xmlns:p14="http://schemas.microsoft.com/office/powerpoint/2010/main" val="33263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38240"/>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609600" y="1098432"/>
            <a:ext cx="6846277" cy="5033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Forever Paws Pet Adoption Portal is an innovative platform designed to </a:t>
            </a:r>
            <a:r>
              <a:rPr lang="en-US" sz="1600" b="1" dirty="0">
                <a:solidFill>
                  <a:schemeClr val="accent1">
                    <a:lumMod val="75000"/>
                  </a:schemeClr>
                </a:solidFill>
                <a:latin typeface="Prometo" panose="020B0604030203060203" pitchFamily="34" charset="0"/>
                <a:ea typeface="Roboto" pitchFamily="2" charset="0"/>
              </a:rPr>
              <a:t>facilitate</a:t>
            </a:r>
            <a:r>
              <a:rPr lang="en-US" sz="1400" dirty="0">
                <a:latin typeface="Prometo" panose="020B0604030203060203" pitchFamily="34" charset="0"/>
                <a:ea typeface="Roboto" pitchFamily="2" charset="0"/>
              </a:rPr>
              <a:t> the process of </a:t>
            </a:r>
            <a:r>
              <a:rPr lang="en-US" sz="1600" b="1" dirty="0">
                <a:solidFill>
                  <a:schemeClr val="accent6">
                    <a:lumMod val="75000"/>
                  </a:schemeClr>
                </a:solidFill>
                <a:latin typeface="Prometo" panose="020B0604030203060203" pitchFamily="34" charset="0"/>
                <a:ea typeface="Roboto" pitchFamily="2" charset="0"/>
              </a:rPr>
              <a:t>pet adoption </a:t>
            </a:r>
            <a:r>
              <a:rPr lang="en-US" sz="1400" dirty="0">
                <a:latin typeface="Prometo" panose="020B0604030203060203" pitchFamily="34" charset="0"/>
                <a:ea typeface="Roboto" pitchFamily="2" charset="0"/>
              </a:rPr>
              <a:t>and </a:t>
            </a:r>
            <a:r>
              <a:rPr lang="en-US" sz="1600" b="1" dirty="0">
                <a:solidFill>
                  <a:schemeClr val="accent1">
                    <a:lumMod val="75000"/>
                  </a:schemeClr>
                </a:solidFill>
                <a:latin typeface="Prometo" panose="020B0604030203060203" pitchFamily="34" charset="0"/>
                <a:ea typeface="Roboto" pitchFamily="2" charset="0"/>
              </a:rPr>
              <a:t>connect</a:t>
            </a:r>
            <a:r>
              <a:rPr lang="en-US" sz="1400" dirty="0">
                <a:latin typeface="Prometo" panose="020B0604030203060203" pitchFamily="34" charset="0"/>
                <a:ea typeface="Roboto" pitchFamily="2" charset="0"/>
              </a:rPr>
              <a:t> prospective </a:t>
            </a:r>
            <a:r>
              <a:rPr lang="en-US" sz="1600" b="1" dirty="0">
                <a:solidFill>
                  <a:schemeClr val="accent6">
                    <a:lumMod val="75000"/>
                  </a:schemeClr>
                </a:solidFill>
                <a:latin typeface="Prometo" panose="020B0604030203060203" pitchFamily="34" charset="0"/>
                <a:ea typeface="Roboto" pitchFamily="2" charset="0"/>
              </a:rPr>
              <a:t>pet owners</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with </a:t>
            </a:r>
            <a:r>
              <a:rPr lang="en-US" sz="1600" b="1" dirty="0">
                <a:solidFill>
                  <a:schemeClr val="accent6">
                    <a:lumMod val="75000"/>
                  </a:schemeClr>
                </a:solidFill>
                <a:latin typeface="Prometo" panose="020B0604030203060203" pitchFamily="34" charset="0"/>
                <a:ea typeface="Roboto" pitchFamily="2" charset="0"/>
              </a:rPr>
              <a:t>shelters</a:t>
            </a:r>
            <a:r>
              <a:rPr lang="en-US" sz="1400" dirty="0">
                <a:latin typeface="Prometo" panose="020B0604030203060203" pitchFamily="34" charset="0"/>
                <a:ea typeface="Roboto" pitchFamily="2" charset="0"/>
              </a:rPr>
              <a:t> and rescue </a:t>
            </a:r>
            <a:r>
              <a:rPr lang="en-US" sz="1600" b="1" dirty="0">
                <a:solidFill>
                  <a:schemeClr val="accent6">
                    <a:lumMod val="75000"/>
                  </a:schemeClr>
                </a:solidFill>
                <a:latin typeface="Prometo" panose="020B0604030203060203" pitchFamily="34" charset="0"/>
                <a:ea typeface="Roboto" pitchFamily="2" charset="0"/>
              </a:rPr>
              <a:t>agencies</a:t>
            </a:r>
            <a:r>
              <a:rPr lang="en-US" sz="1400" dirty="0">
                <a:latin typeface="Prometo" panose="020B0604030203060203" pitchFamily="34" charset="0"/>
                <a:ea typeface="Roboto" pitchFamily="2" charset="0"/>
              </a:rPr>
              <a:t>. </a:t>
            </a:r>
          </a:p>
          <a:p>
            <a:pPr marL="0" indent="0" algn="just">
              <a:lnSpc>
                <a:spcPct val="100000"/>
              </a:lnSpc>
              <a:buNone/>
            </a:pPr>
            <a:r>
              <a:rPr lang="en-US" sz="1400" dirty="0">
                <a:latin typeface="Prometo" panose="020B0604030203060203" pitchFamily="34" charset="0"/>
                <a:ea typeface="Roboto" pitchFamily="2" charset="0"/>
              </a:rPr>
              <a:t>The portal serves as a </a:t>
            </a:r>
            <a:r>
              <a:rPr lang="en-US" sz="1600" b="1" dirty="0">
                <a:solidFill>
                  <a:schemeClr val="accent6">
                    <a:lumMod val="75000"/>
                  </a:schemeClr>
                </a:solidFill>
                <a:latin typeface="Prometo" panose="020B0604030203060203" pitchFamily="34" charset="0"/>
                <a:ea typeface="Roboto" pitchFamily="2" charset="0"/>
              </a:rPr>
              <a:t>centralized</a:t>
            </a:r>
            <a:r>
              <a:rPr lang="en-US" sz="1400" dirty="0">
                <a:latin typeface="Prometo" panose="020B0604030203060203" pitchFamily="34" charset="0"/>
                <a:ea typeface="Roboto" pitchFamily="2" charset="0"/>
              </a:rPr>
              <a:t> hub where individuals interested in adopting a pet can </a:t>
            </a:r>
            <a:r>
              <a:rPr lang="en-US" sz="1600" b="1" dirty="0">
                <a:solidFill>
                  <a:schemeClr val="accent1">
                    <a:lumMod val="75000"/>
                  </a:schemeClr>
                </a:solidFill>
                <a:latin typeface="Prometo" panose="020B0604030203060203" pitchFamily="34" charset="0"/>
                <a:ea typeface="Roboto" pitchFamily="2" charset="0"/>
              </a:rPr>
              <a:t>browse</a:t>
            </a:r>
            <a:r>
              <a:rPr lang="en-US" sz="1400" dirty="0">
                <a:latin typeface="Prometo" panose="020B0604030203060203" pitchFamily="34" charset="0"/>
                <a:ea typeface="Roboto" pitchFamily="2" charset="0"/>
              </a:rPr>
              <a:t> through a wide variety of available animals and make informed decisions based on their preferences. </a:t>
            </a:r>
          </a:p>
          <a:p>
            <a:pPr marL="0" indent="0" algn="just">
              <a:lnSpc>
                <a:spcPct val="100000"/>
              </a:lnSpc>
              <a:buNone/>
            </a:pPr>
            <a:r>
              <a:rPr lang="en-US" sz="1400" dirty="0">
                <a:latin typeface="Prometo" panose="020B0604030203060203" pitchFamily="34" charset="0"/>
                <a:ea typeface="Roboto" pitchFamily="2" charset="0"/>
              </a:rPr>
              <a:t>The </a:t>
            </a:r>
            <a:r>
              <a:rPr lang="en-US" sz="1600" b="1" dirty="0">
                <a:solidFill>
                  <a:schemeClr val="accent6">
                    <a:lumMod val="75000"/>
                  </a:schemeClr>
                </a:solidFill>
                <a:latin typeface="Prometo" panose="020B0604030203060203" pitchFamily="34" charset="0"/>
                <a:ea typeface="Roboto" pitchFamily="2" charset="0"/>
              </a:rPr>
              <a:t>concept</a:t>
            </a:r>
            <a:r>
              <a:rPr lang="en-US" sz="1400" dirty="0">
                <a:latin typeface="Prometo" panose="020B0604030203060203" pitchFamily="34" charset="0"/>
                <a:ea typeface="Roboto" pitchFamily="2" charset="0"/>
              </a:rPr>
              <a:t> behind Forever Paws is to provide a </a:t>
            </a:r>
            <a:r>
              <a:rPr lang="en-US" sz="1600" b="1" dirty="0">
                <a:solidFill>
                  <a:schemeClr val="accent6">
                    <a:lumMod val="75000"/>
                  </a:schemeClr>
                </a:solidFill>
                <a:latin typeface="Prometo" panose="020B0604030203060203" pitchFamily="34" charset="0"/>
                <a:ea typeface="Roboto" pitchFamily="2" charset="0"/>
              </a:rPr>
              <a:t>user-friendly interface </a:t>
            </a:r>
            <a:r>
              <a:rPr lang="en-US" sz="1400" dirty="0">
                <a:latin typeface="Prometo" panose="020B0604030203060203" pitchFamily="34" charset="0"/>
                <a:ea typeface="Roboto" pitchFamily="2" charset="0"/>
              </a:rPr>
              <a:t>that </a:t>
            </a:r>
            <a:r>
              <a:rPr lang="en-US" sz="1600" b="1" dirty="0">
                <a:solidFill>
                  <a:schemeClr val="accent1">
                    <a:lumMod val="75000"/>
                  </a:schemeClr>
                </a:solidFill>
                <a:latin typeface="Prometo" panose="020B0604030203060203" pitchFamily="34" charset="0"/>
                <a:ea typeface="Roboto" pitchFamily="2" charset="0"/>
              </a:rPr>
              <a:t>streamlines</a:t>
            </a:r>
            <a:r>
              <a:rPr lang="en-US" sz="1400" dirty="0">
                <a:latin typeface="Prometo" panose="020B0604030203060203" pitchFamily="34" charset="0"/>
                <a:ea typeface="Roboto" pitchFamily="2" charset="0"/>
              </a:rPr>
              <a:t> the adoption process, making it easier for both potential pet owners and animal shelters to find suitable matches. </a:t>
            </a:r>
          </a:p>
          <a:p>
            <a:pPr marL="0" indent="0" algn="just">
              <a:lnSpc>
                <a:spcPct val="100000"/>
              </a:lnSpc>
              <a:buNone/>
            </a:pPr>
            <a:r>
              <a:rPr lang="en-US" sz="1400" dirty="0">
                <a:latin typeface="Prometo" panose="020B0604030203060203" pitchFamily="34" charset="0"/>
                <a:ea typeface="Roboto" pitchFamily="2" charset="0"/>
              </a:rPr>
              <a:t>Through the portal, users can </a:t>
            </a:r>
            <a:r>
              <a:rPr lang="en-US" sz="1600" b="1" dirty="0">
                <a:solidFill>
                  <a:schemeClr val="accent1">
                    <a:lumMod val="75000"/>
                  </a:schemeClr>
                </a:solidFill>
                <a:latin typeface="Prometo" panose="020B0604030203060203" pitchFamily="34" charset="0"/>
                <a:ea typeface="Roboto" pitchFamily="2" charset="0"/>
              </a:rPr>
              <a:t>search</a:t>
            </a:r>
            <a:r>
              <a:rPr lang="en-US" sz="1400" dirty="0">
                <a:latin typeface="Prometo" panose="020B0604030203060203" pitchFamily="34" charset="0"/>
                <a:ea typeface="Roboto" pitchFamily="2" charset="0"/>
              </a:rPr>
              <a:t> for pets based on factors such as </a:t>
            </a:r>
            <a:r>
              <a:rPr lang="en-US" sz="1800" b="1" dirty="0">
                <a:solidFill>
                  <a:schemeClr val="accent6">
                    <a:lumMod val="75000"/>
                  </a:schemeClr>
                </a:solidFill>
                <a:latin typeface="Prometo" panose="020B0604030203060203" pitchFamily="34" charset="0"/>
                <a:ea typeface="Roboto" pitchFamily="2" charset="0"/>
              </a:rPr>
              <a:t>species</a:t>
            </a:r>
            <a:r>
              <a:rPr lang="en-US" sz="1600" b="1" dirty="0">
                <a:solidFill>
                  <a:schemeClr val="accent6">
                    <a:lumMod val="75000"/>
                  </a:schemeClr>
                </a:solidFill>
                <a:latin typeface="Prometo" panose="020B0604030203060203" pitchFamily="34" charset="0"/>
                <a:ea typeface="Roboto" pitchFamily="2" charset="0"/>
              </a:rPr>
              <a:t>, breed, age, and location</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enabling them to find their ideal companion. </a:t>
            </a:r>
          </a:p>
          <a:p>
            <a:pPr marL="0" indent="0" algn="just">
              <a:lnSpc>
                <a:spcPct val="100000"/>
              </a:lnSpc>
              <a:buNone/>
            </a:pPr>
            <a:r>
              <a:rPr lang="en-US" sz="1400" dirty="0">
                <a:latin typeface="Prometo" panose="020B0604030203060203" pitchFamily="34" charset="0"/>
                <a:ea typeface="Roboto" pitchFamily="2" charset="0"/>
              </a:rPr>
              <a:t>The platform also </a:t>
            </a:r>
            <a:r>
              <a:rPr lang="en-US" sz="1600" b="1" dirty="0">
                <a:solidFill>
                  <a:schemeClr val="accent1">
                    <a:lumMod val="75000"/>
                  </a:schemeClr>
                </a:solidFill>
                <a:latin typeface="Prometo" panose="020B0604030203060203" pitchFamily="34" charset="0"/>
                <a:ea typeface="Roboto" pitchFamily="2" charset="0"/>
              </a:rPr>
              <a:t>offers</a:t>
            </a:r>
            <a:r>
              <a:rPr lang="en-US" sz="1400" dirty="0">
                <a:latin typeface="Prometo" panose="020B0604030203060203" pitchFamily="34" charset="0"/>
                <a:ea typeface="Roboto" pitchFamily="2" charset="0"/>
              </a:rPr>
              <a:t> comprehensive profiles for each animal, including </a:t>
            </a:r>
            <a:r>
              <a:rPr lang="en-US" sz="1600" b="1" dirty="0">
                <a:solidFill>
                  <a:schemeClr val="accent6">
                    <a:lumMod val="75000"/>
                  </a:schemeClr>
                </a:solidFill>
                <a:latin typeface="Prometo" panose="020B0604030203060203" pitchFamily="34" charset="0"/>
                <a:ea typeface="Roboto" pitchFamily="2" charset="0"/>
              </a:rPr>
              <a:t>photos, descriptions, and relevant details</a:t>
            </a:r>
            <a:r>
              <a:rPr lang="en-US" sz="1400" dirty="0">
                <a:latin typeface="Prometo" panose="020B0604030203060203" pitchFamily="34" charset="0"/>
                <a:ea typeface="Roboto" pitchFamily="2" charset="0"/>
              </a:rPr>
              <a:t>, ensuring that potential adopters have all the necessary information before deciding. </a:t>
            </a:r>
          </a:p>
          <a:p>
            <a:pPr marL="0" indent="0" algn="just">
              <a:lnSpc>
                <a:spcPct val="100000"/>
              </a:lnSpc>
              <a:buNone/>
            </a:pPr>
            <a:r>
              <a:rPr lang="en-US" sz="1400" dirty="0">
                <a:latin typeface="Prometo" panose="020B0604030203060203" pitchFamily="34" charset="0"/>
                <a:ea typeface="Roboto" pitchFamily="2" charset="0"/>
              </a:rPr>
              <a:t>By leveraging </a:t>
            </a:r>
            <a:r>
              <a:rPr lang="en-US" sz="1600" b="1" dirty="0">
                <a:solidFill>
                  <a:schemeClr val="accent6">
                    <a:lumMod val="75000"/>
                  </a:schemeClr>
                </a:solidFill>
                <a:latin typeface="Prometo" panose="020B0604030203060203" pitchFamily="34" charset="0"/>
                <a:ea typeface="Roboto" pitchFamily="2" charset="0"/>
              </a:rPr>
              <a:t>technology</a:t>
            </a:r>
            <a:r>
              <a:rPr lang="en-US" sz="1400" dirty="0">
                <a:latin typeface="Prometo" panose="020B0604030203060203" pitchFamily="34" charset="0"/>
                <a:ea typeface="Roboto" pitchFamily="2" charset="0"/>
              </a:rPr>
              <a:t> and </a:t>
            </a:r>
            <a:r>
              <a:rPr lang="en-US" sz="1600" b="1" dirty="0">
                <a:solidFill>
                  <a:schemeClr val="accent6">
                    <a:lumMod val="75000"/>
                  </a:schemeClr>
                </a:solidFill>
                <a:latin typeface="Prometo" panose="020B0604030203060203" pitchFamily="34" charset="0"/>
                <a:ea typeface="Roboto" pitchFamily="2" charset="0"/>
              </a:rPr>
              <a:t>collaboration</a:t>
            </a:r>
            <a:r>
              <a:rPr lang="en-US" sz="1400" dirty="0">
                <a:latin typeface="Prometo" panose="020B0604030203060203" pitchFamily="34" charset="0"/>
                <a:ea typeface="Roboto" pitchFamily="2" charset="0"/>
              </a:rPr>
              <a:t> with rescue agencies, Forever Paws aims to </a:t>
            </a:r>
            <a:r>
              <a:rPr lang="en-US" sz="1600" b="1" dirty="0">
                <a:solidFill>
                  <a:schemeClr val="accent1">
                    <a:lumMod val="75000"/>
                  </a:schemeClr>
                </a:solidFill>
                <a:latin typeface="Prometo" panose="020B0604030203060203" pitchFamily="34" charset="0"/>
                <a:ea typeface="Roboto" pitchFamily="2" charset="0"/>
              </a:rPr>
              <a:t>increase</a:t>
            </a:r>
            <a:r>
              <a:rPr lang="en-US" sz="1400" dirty="0">
                <a:latin typeface="Prometo" panose="020B0604030203060203" pitchFamily="34" charset="0"/>
                <a:ea typeface="Roboto" pitchFamily="2" charset="0"/>
              </a:rPr>
              <a:t> pet adoptions, </a:t>
            </a:r>
            <a:r>
              <a:rPr lang="en-US" sz="1600" b="1" dirty="0">
                <a:solidFill>
                  <a:schemeClr val="accent1">
                    <a:lumMod val="75000"/>
                  </a:schemeClr>
                </a:solidFill>
                <a:latin typeface="Prometo" panose="020B0604030203060203" pitchFamily="34" charset="0"/>
                <a:ea typeface="Roboto" pitchFamily="2" charset="0"/>
              </a:rPr>
              <a:t>promote</a:t>
            </a:r>
            <a:r>
              <a:rPr lang="en-US" sz="1400" dirty="0">
                <a:latin typeface="Prometo" panose="020B0604030203060203" pitchFamily="34" charset="0"/>
                <a:ea typeface="Roboto" pitchFamily="2" charset="0"/>
              </a:rPr>
              <a:t> responsible </a:t>
            </a:r>
            <a:r>
              <a:rPr lang="en-US" sz="1600" b="1" dirty="0">
                <a:solidFill>
                  <a:schemeClr val="accent6">
                    <a:lumMod val="75000"/>
                  </a:schemeClr>
                </a:solidFill>
                <a:latin typeface="Prometo" panose="020B0604030203060203" pitchFamily="34" charset="0"/>
                <a:ea typeface="Roboto" pitchFamily="2" charset="0"/>
              </a:rPr>
              <a:t>ownership</a:t>
            </a:r>
            <a:r>
              <a:rPr lang="en-US" sz="1400" dirty="0">
                <a:latin typeface="Prometo" panose="020B0604030203060203" pitchFamily="34" charset="0"/>
                <a:ea typeface="Roboto" pitchFamily="2" charset="0"/>
              </a:rPr>
              <a:t>, and ultimately </a:t>
            </a:r>
            <a:r>
              <a:rPr lang="en-US" sz="1600" b="1" dirty="0">
                <a:solidFill>
                  <a:schemeClr val="accent1">
                    <a:lumMod val="75000"/>
                  </a:schemeClr>
                </a:solidFill>
                <a:latin typeface="Prometo" panose="020B0604030203060203" pitchFamily="34" charset="0"/>
                <a:ea typeface="Roboto" pitchFamily="2" charset="0"/>
              </a:rPr>
              <a:t>contribute</a:t>
            </a:r>
            <a:r>
              <a:rPr lang="en-US" sz="1400" dirty="0">
                <a:latin typeface="Prometo" panose="020B0604030203060203" pitchFamily="34" charset="0"/>
                <a:ea typeface="Roboto" pitchFamily="2" charset="0"/>
              </a:rPr>
              <a:t> to the </a:t>
            </a:r>
            <a:r>
              <a:rPr lang="en-US" sz="1600" b="1" dirty="0">
                <a:solidFill>
                  <a:schemeClr val="accent6">
                    <a:lumMod val="75000"/>
                  </a:schemeClr>
                </a:solidFill>
                <a:latin typeface="Prometo" panose="020B0604030203060203" pitchFamily="34" charset="0"/>
                <a:ea typeface="Roboto" pitchFamily="2" charset="0"/>
              </a:rPr>
              <a:t>well-being</a:t>
            </a:r>
            <a:r>
              <a:rPr lang="en-US" sz="1400" dirty="0">
                <a:latin typeface="Prometo" panose="020B0604030203060203" pitchFamily="34" charset="0"/>
                <a:ea typeface="Roboto" pitchFamily="2" charset="0"/>
              </a:rPr>
              <a:t> of animals in need of a loving home.</a:t>
            </a:r>
            <a:endParaRPr lang="en-US" sz="1400" dirty="0">
              <a:latin typeface="Roboto" pitchFamily="2"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2624459"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Concept</a:t>
            </a:r>
            <a:r>
              <a:rPr lang="en-US" dirty="0">
                <a:solidFill>
                  <a:schemeClr val="bg1"/>
                </a:solidFill>
                <a:effectLst>
                  <a:outerShdw blurRad="38100" dist="38100" dir="2700000" algn="tl">
                    <a:srgbClr val="000000">
                      <a:alpha val="43137"/>
                    </a:srgbClr>
                  </a:outerShdw>
                </a:effectLst>
                <a:latin typeface="Prometo" panose="020B0604030203060203" pitchFamily="34" charset="0"/>
                <a:ea typeface="Roboto" pitchFamily="2" charset="0"/>
                <a:cs typeface="+mn-cs"/>
              </a:rPr>
              <a:t> </a:t>
            </a:r>
            <a:endPar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endParaRPr>
          </a:p>
        </p:txBody>
      </p:sp>
      <p:pic>
        <p:nvPicPr>
          <p:cNvPr id="27" name="Picture 26">
            <a:extLst>
              <a:ext uri="{FF2B5EF4-FFF2-40B4-BE49-F238E27FC236}">
                <a16:creationId xmlns:a16="http://schemas.microsoft.com/office/drawing/2014/main" id="{F92BAB10-A704-DFB7-B474-AAB300B803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669" b="92331" l="3668" r="88803">
                        <a14:foregroundMark x1="7336" y1="27607" x2="7336" y2="27607"/>
                        <a14:foregroundMark x1="8301" y1="34969" x2="8301" y2="34969"/>
                        <a14:foregroundMark x1="8301" y1="34969" x2="8301" y2="34969"/>
                        <a14:foregroundMark x1="8301" y1="34969" x2="8301" y2="37423"/>
                        <a14:foregroundMark x1="60232" y1="50307" x2="60232" y2="50307"/>
                        <a14:foregroundMark x1="59846" y1="49387" x2="61197" y2="49080"/>
                        <a14:foregroundMark x1="59653" y1="48466" x2="59653" y2="48466"/>
                        <a14:foregroundMark x1="68726" y1="50000" x2="68726" y2="50000"/>
                        <a14:foregroundMark x1="58301" y1="24233" x2="60039" y2="26994"/>
                        <a14:foregroundMark x1="69691" y1="28834" x2="71622" y2="26380"/>
                        <a14:foregroundMark x1="90347" y1="21166" x2="90347" y2="21166"/>
                        <a14:foregroundMark x1="41120" y1="46626" x2="41120" y2="46626"/>
                        <a14:foregroundMark x1="25676" y1="81288" x2="25676" y2="81288"/>
                        <a14:foregroundMark x1="25676" y1="81288" x2="23552" y2="84356"/>
                        <a14:foregroundMark x1="22587" y1="88037" x2="22587" y2="88037"/>
                        <a14:foregroundMark x1="20270" y1="89264" x2="20270" y2="89264"/>
                        <a14:foregroundMark x1="16602" y1="90798" x2="16602" y2="90798"/>
                        <a14:foregroundMark x1="80695" y1="90184" x2="80695" y2="90184"/>
                        <a14:foregroundMark x1="89575" y1="75153" x2="89575" y2="75153"/>
                        <a14:foregroundMark x1="7143" y1="55828" x2="7143" y2="55828"/>
                        <a14:foregroundMark x1="7143" y1="57669" x2="7336" y2="57975"/>
                        <a14:foregroundMark x1="7722" y1="51534" x2="7722" y2="51534"/>
                        <a14:foregroundMark x1="16602" y1="41411" x2="16602" y2="41411"/>
                        <a14:foregroundMark x1="22587" y1="45092" x2="25097" y2="49080"/>
                        <a14:foregroundMark x1="51737" y1="51227" x2="51737" y2="51227"/>
                        <a14:foregroundMark x1="65058" y1="51534" x2="65058" y2="51534"/>
                        <a14:foregroundMark x1="12162" y1="88037" x2="12162" y2="88037"/>
                        <a14:foregroundMark x1="22201" y1="18098" x2="22201" y2="18098"/>
                        <a14:foregroundMark x1="21429" y1="10736" x2="21429" y2="10736"/>
                        <a14:foregroundMark x1="20849" y1="10123" x2="20849" y2="10123"/>
                        <a14:foregroundMark x1="20077" y1="11043" x2="20077" y2="11043"/>
                        <a14:foregroundMark x1="19305" y1="12577" x2="19305" y2="12577"/>
                        <a14:foregroundMark x1="18726" y1="14110" x2="18726" y2="14110"/>
                        <a14:foregroundMark x1="18340" y1="15337" x2="18340" y2="15337"/>
                        <a14:foregroundMark x1="18340" y1="16258" x2="18340" y2="16258"/>
                        <a14:foregroundMark x1="17954" y1="16871" x2="17954" y2="16871"/>
                        <a14:foregroundMark x1="11004" y1="8589" x2="11004" y2="8589"/>
                        <a14:foregroundMark x1="11004" y1="7669" x2="11004" y2="7669"/>
                        <a14:foregroundMark x1="10618" y1="10429" x2="10618" y2="10429"/>
                        <a14:foregroundMark x1="10232" y1="13190" x2="10232" y2="13190"/>
                        <a14:foregroundMark x1="10232" y1="15337" x2="10232" y2="15337"/>
                        <a14:foregroundMark x1="10811" y1="16871" x2="10811" y2="16871"/>
                        <a14:foregroundMark x1="6564" y1="34049" x2="6564" y2="34049"/>
                        <a14:foregroundMark x1="6757" y1="34663" x2="6757" y2="34663"/>
                        <a14:foregroundMark x1="4054" y1="29755" x2="4054" y2="29755"/>
                        <a14:foregroundMark x1="3861" y1="26074" x2="3861" y2="26074"/>
                        <a14:foregroundMark x1="4054" y1="24847" x2="4054" y2="24847"/>
                        <a14:foregroundMark x1="3668" y1="27301" x2="3668" y2="27301"/>
                        <a14:foregroundMark x1="3861" y1="28528" x2="3861" y2="28528"/>
                        <a14:foregroundMark x1="65058" y1="33129" x2="65830" y2="44479"/>
                        <a14:foregroundMark x1="61969" y1="37423" x2="72587" y2="25767"/>
                        <a14:foregroundMark x1="66216" y1="46626" x2="66216" y2="46626"/>
                        <a14:foregroundMark x1="70656" y1="46933" x2="70656" y2="46933"/>
                        <a14:foregroundMark x1="89382" y1="36503" x2="89382" y2="36503"/>
                        <a14:foregroundMark x1="38610" y1="91104" x2="38610" y2="91104"/>
                        <a14:foregroundMark x1="32046" y1="91718" x2="59459" y2="89264"/>
                        <a14:foregroundMark x1="60811" y1="89877" x2="73745" y2="89264"/>
                        <a14:foregroundMark x1="72780" y1="91411" x2="86680" y2="89877"/>
                        <a14:foregroundMark x1="85135" y1="91718" x2="85135" y2="91718"/>
                        <a14:foregroundMark x1="84749" y1="91718" x2="73745" y2="92331"/>
                        <a14:foregroundMark x1="87066" y1="91411" x2="87259" y2="91411"/>
                        <a14:foregroundMark x1="88031" y1="91104" x2="88031" y2="91104"/>
                        <a14:foregroundMark x1="18919" y1="91718" x2="33205" y2="91104"/>
                        <a14:foregroundMark x1="33205" y1="91104" x2="33205" y2="91104"/>
                        <a14:foregroundMark x1="10618" y1="91718" x2="17181" y2="91411"/>
                        <a14:foregroundMark x1="10039" y1="91104" x2="10039" y2="91104"/>
                        <a14:foregroundMark x1="9653" y1="91104" x2="9653" y2="91104"/>
                        <a14:foregroundMark x1="9266" y1="91104" x2="9266" y2="91104"/>
                        <a14:foregroundMark x1="8880" y1="91104" x2="8880" y2="91104"/>
                        <a14:foregroundMark x1="25676" y1="87423" x2="25676" y2="87423"/>
                        <a14:foregroundMark x1="24324" y1="38344" x2="24324" y2="38344"/>
                        <a14:backgroundMark x1="22973" y1="33742" x2="22973" y2="33742"/>
                        <a14:backgroundMark x1="25290" y1="39877" x2="25290" y2="39877"/>
                      </a14:backgroundRemoval>
                    </a14:imgEffect>
                  </a14:imgLayer>
                </a14:imgProps>
              </a:ext>
            </a:extLst>
          </a:blip>
          <a:stretch>
            <a:fillRect/>
          </a:stretch>
        </p:blipFill>
        <p:spPr>
          <a:xfrm>
            <a:off x="7354923" y="2168769"/>
            <a:ext cx="4595922" cy="2892414"/>
          </a:xfrm>
          <a:prstGeom prst="rect">
            <a:avLst/>
          </a:prstGeom>
        </p:spPr>
      </p:pic>
    </p:spTree>
    <p:extLst>
      <p:ext uri="{BB962C8B-B14F-4D97-AF65-F5344CB8AC3E}">
        <p14:creationId xmlns:p14="http://schemas.microsoft.com/office/powerpoint/2010/main" val="406897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7472" cy="5849963"/>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494221" y="1177150"/>
            <a:ext cx="6598242" cy="22518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buNone/>
            </a:pPr>
            <a:r>
              <a:rPr lang="en-US" sz="1600" b="1" dirty="0">
                <a:solidFill>
                  <a:schemeClr val="accent1">
                    <a:lumMod val="75000"/>
                  </a:schemeClr>
                </a:solidFill>
                <a:latin typeface="Prometo" panose="020B0604030203060203" pitchFamily="34" charset="0"/>
                <a:ea typeface="Roboto" pitchFamily="2" charset="0"/>
              </a:rPr>
              <a:t>Promoting</a:t>
            </a:r>
            <a:r>
              <a:rPr lang="en-US" sz="1400"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Animal Welfare</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The primary motivation is to promote and improve animal welfare. By creating an adoption portal, individuals and organizations aim to connect homeless pets with loving and responsible adopters. This helps reduce the number of stray or abandoned animals and provides them with the opportunity to find caring homes.</a:t>
            </a:r>
          </a:p>
          <a:p>
            <a:pPr marL="0" indent="0" algn="just">
              <a:buNone/>
            </a:pPr>
            <a:endParaRPr lang="en-US" sz="1400" dirty="0">
              <a:latin typeface="Prometo" panose="020B0604030203060203" pitchFamily="34"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85052" y="58100"/>
            <a:ext cx="3394492"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Motivation</a:t>
            </a:r>
          </a:p>
        </p:txBody>
      </p:sp>
      <p:sp>
        <p:nvSpPr>
          <p:cNvPr id="3" name="TextBox 2">
            <a:extLst>
              <a:ext uri="{FF2B5EF4-FFF2-40B4-BE49-F238E27FC236}">
                <a16:creationId xmlns:a16="http://schemas.microsoft.com/office/drawing/2014/main" id="{50995D68-F9DC-9D14-B77E-DE217A294E29}"/>
              </a:ext>
            </a:extLst>
          </p:cNvPr>
          <p:cNvSpPr txBox="1"/>
          <p:nvPr/>
        </p:nvSpPr>
        <p:spPr>
          <a:xfrm>
            <a:off x="5099537" y="3026463"/>
            <a:ext cx="6598242" cy="1415772"/>
          </a:xfrm>
          <a:prstGeom prst="rect">
            <a:avLst/>
          </a:prstGeom>
          <a:noFill/>
        </p:spPr>
        <p:txBody>
          <a:bodyPr wrap="square">
            <a:spAutoFit/>
          </a:bodyPr>
          <a:lstStyle/>
          <a:p>
            <a:pPr marL="0" indent="0" algn="just">
              <a:buNone/>
            </a:pPr>
            <a:r>
              <a:rPr lang="en-US" sz="1600" b="1" dirty="0">
                <a:solidFill>
                  <a:schemeClr val="accent1">
                    <a:lumMod val="75000"/>
                  </a:schemeClr>
                </a:solidFill>
                <a:latin typeface="Prometo" panose="020B0604030203060203" pitchFamily="34" charset="0"/>
                <a:ea typeface="Roboto" pitchFamily="2" charset="0"/>
              </a:rPr>
              <a:t>Increasing</a:t>
            </a:r>
            <a:r>
              <a:rPr lang="en-US" sz="1400"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Adoption Rates</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Adoption portals aim to increase the adoption rates of shelter animals. By providing a user-friendly and visually appealing platform, these portals attract more potential adopters and encourage them to consider adopting a pet instead of purchasing from breeders or pet stores. By simplifying the adoption process and showcasing pets in need, the portal helps find suitable matches and facilitates successful adoptions.</a:t>
            </a:r>
          </a:p>
        </p:txBody>
      </p:sp>
      <p:sp>
        <p:nvSpPr>
          <p:cNvPr id="5" name="TextBox 4">
            <a:extLst>
              <a:ext uri="{FF2B5EF4-FFF2-40B4-BE49-F238E27FC236}">
                <a16:creationId xmlns:a16="http://schemas.microsoft.com/office/drawing/2014/main" id="{68D7A0D5-6751-FB0F-0D21-47EECAB7A51B}"/>
              </a:ext>
            </a:extLst>
          </p:cNvPr>
          <p:cNvSpPr txBox="1"/>
          <p:nvPr/>
        </p:nvSpPr>
        <p:spPr>
          <a:xfrm>
            <a:off x="494219" y="4809854"/>
            <a:ext cx="6598242" cy="1415772"/>
          </a:xfrm>
          <a:prstGeom prst="rect">
            <a:avLst/>
          </a:prstGeom>
          <a:noFill/>
        </p:spPr>
        <p:txBody>
          <a:bodyPr wrap="square">
            <a:spAutoFit/>
          </a:bodyPr>
          <a:lstStyle/>
          <a:p>
            <a:pPr marL="0" indent="0" algn="just">
              <a:buNone/>
            </a:pPr>
            <a:r>
              <a:rPr lang="en-US" sz="1600" b="1" dirty="0">
                <a:solidFill>
                  <a:schemeClr val="accent1">
                    <a:lumMod val="75000"/>
                  </a:schemeClr>
                </a:solidFill>
                <a:latin typeface="Prometo" panose="020B0604030203060203" pitchFamily="34" charset="0"/>
                <a:ea typeface="Roboto" pitchFamily="2" charset="0"/>
              </a:rPr>
              <a:t>Educating</a:t>
            </a:r>
            <a:r>
              <a:rPr lang="en-US" sz="1400" b="1" dirty="0">
                <a:latin typeface="Prometo" panose="020B0604030203060203" pitchFamily="34" charset="0"/>
                <a:ea typeface="Roboto" pitchFamily="2" charset="0"/>
              </a:rPr>
              <a:t> </a:t>
            </a:r>
            <a:r>
              <a:rPr lang="en-US" sz="1600" b="1" dirty="0">
                <a:solidFill>
                  <a:schemeClr val="accent1">
                    <a:lumMod val="75000"/>
                  </a:schemeClr>
                </a:solidFill>
                <a:latin typeface="Prometo" panose="020B0604030203060203" pitchFamily="34" charset="0"/>
                <a:ea typeface="Roboto" pitchFamily="2" charset="0"/>
              </a:rPr>
              <a:t>and</a:t>
            </a:r>
            <a:r>
              <a:rPr lang="en-US" sz="1400" b="1" dirty="0">
                <a:latin typeface="Prometo" panose="020B0604030203060203" pitchFamily="34" charset="0"/>
                <a:ea typeface="Roboto" pitchFamily="2" charset="0"/>
              </a:rPr>
              <a:t> </a:t>
            </a:r>
            <a:r>
              <a:rPr lang="en-US" sz="1600" b="1" dirty="0">
                <a:solidFill>
                  <a:schemeClr val="accent1">
                    <a:lumMod val="75000"/>
                  </a:schemeClr>
                </a:solidFill>
                <a:latin typeface="Prometo" panose="020B0604030203060203" pitchFamily="34" charset="0"/>
                <a:ea typeface="Roboto" pitchFamily="2" charset="0"/>
              </a:rPr>
              <a:t>Raising</a:t>
            </a:r>
            <a:r>
              <a:rPr lang="en-US" sz="1400" b="1"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Awareness</a:t>
            </a:r>
            <a:r>
              <a:rPr lang="en-US" sz="1400" dirty="0">
                <a:latin typeface="Prometo" panose="020B0604030203060203" pitchFamily="34" charset="0"/>
                <a:ea typeface="Roboto" pitchFamily="2" charset="0"/>
              </a:rPr>
              <a:t>: Adoption portals serve as educational platforms, providing information about responsible pet ownership, pet care, and the importance of adoption. They raise awareness about the benefits of adopting rather than buying pets and help dispel common misconceptions about shelter animals. By educating the public, these portals aim to create a more compassionate and informed society.</a:t>
            </a:r>
          </a:p>
        </p:txBody>
      </p:sp>
      <p:pic>
        <p:nvPicPr>
          <p:cNvPr id="1026" name="Picture 2" descr="a dog and a cat">
            <a:extLst>
              <a:ext uri="{FF2B5EF4-FFF2-40B4-BE49-F238E27FC236}">
                <a16:creationId xmlns:a16="http://schemas.microsoft.com/office/drawing/2014/main" id="{4CF8D44D-0A6E-E103-E228-12E39156962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019628" y="823324"/>
            <a:ext cx="1958464" cy="19184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7A18DFA-AA21-6A64-09D7-998CE0914D3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01" b="92412" l="2778" r="94907">
                        <a14:foregroundMark x1="13426" y1="65854" x2="39815" y2="77778"/>
                        <a14:foregroundMark x1="30556" y1="88618" x2="62731" y2="80488"/>
                        <a14:foregroundMark x1="84259" y1="74255" x2="36806" y2="84553"/>
                        <a14:foregroundMark x1="36806" y1="84553" x2="16435" y2="85095"/>
                        <a14:foregroundMark x1="9491" y1="88618" x2="9722" y2="67751"/>
                        <a14:foregroundMark x1="9028" y1="65312" x2="89120" y2="73442"/>
                        <a14:foregroundMark x1="86574" y1="82927" x2="81713" y2="87534"/>
                        <a14:foregroundMark x1="86806" y1="88076" x2="86806" y2="88076"/>
                        <a14:foregroundMark x1="86806" y1="88618" x2="77546" y2="92412"/>
                        <a14:foregroundMark x1="6713" y1="91599" x2="6713" y2="91599"/>
                        <a14:foregroundMark x1="2778" y1="65583" x2="2778" y2="65583"/>
                        <a14:foregroundMark x1="94907" y1="61247" x2="94907" y2="61247"/>
                        <a14:foregroundMark x1="70833" y1="88076" x2="25694" y2="85908"/>
                        <a14:foregroundMark x1="17130" y1="92141" x2="31250" y2="91870"/>
                        <a14:foregroundMark x1="20139" y1="17886" x2="41204" y2="12466"/>
                        <a14:foregroundMark x1="41204" y1="12466" x2="41204" y2="12466"/>
                        <a14:foregroundMark x1="45833" y1="12466" x2="52778" y2="13279"/>
                        <a14:foregroundMark x1="57176" y1="11111" x2="44213" y2="21680"/>
                        <a14:foregroundMark x1="44213" y1="21680" x2="43056" y2="22222"/>
                        <a14:foregroundMark x1="24306" y1="19783" x2="47685" y2="18157"/>
                        <a14:foregroundMark x1="58333" y1="8943" x2="27778" y2="16802"/>
                        <a14:foregroundMark x1="27778" y1="16802" x2="38889" y2="9756"/>
                        <a14:foregroundMark x1="38889" y1="9756" x2="50463" y2="10840"/>
                        <a14:foregroundMark x1="60185" y1="8401" x2="18287" y2="8943"/>
                        <a14:foregroundMark x1="15278" y1="9485" x2="15509" y2="19241"/>
                        <a14:foregroundMark x1="16435" y1="19241" x2="34722" y2="17886"/>
                        <a14:foregroundMark x1="44213" y1="21409" x2="55093" y2="21409"/>
                        <a14:foregroundMark x1="61574" y1="18157" x2="60648" y2="9485"/>
                        <a14:foregroundMark x1="58796" y1="17886" x2="57176" y2="22222"/>
                        <a14:foregroundMark x1="69907" y1="91599" x2="37500" y2="87534"/>
                      </a14:backgroundRemoval>
                    </a14:imgEffect>
                    <a14:imgEffect>
                      <a14:saturation sat="300000"/>
                    </a14:imgEffect>
                  </a14:imgLayer>
                </a14:imgProps>
              </a:ext>
            </a:extLst>
          </a:blip>
          <a:stretch>
            <a:fillRect/>
          </a:stretch>
        </p:blipFill>
        <p:spPr>
          <a:xfrm>
            <a:off x="1543232" y="2545410"/>
            <a:ext cx="2636312" cy="2251850"/>
          </a:xfrm>
          <a:prstGeom prst="rect">
            <a:avLst/>
          </a:prstGeom>
        </p:spPr>
      </p:pic>
      <p:pic>
        <p:nvPicPr>
          <p:cNvPr id="1028" name="Picture 4" descr="Puppy Power: 6 Ways Dogs Improve Your Mental And Physical Health">
            <a:extLst>
              <a:ext uri="{FF2B5EF4-FFF2-40B4-BE49-F238E27FC236}">
                <a16:creationId xmlns:a16="http://schemas.microsoft.com/office/drawing/2014/main" id="{6D01423C-D64D-C0CD-CDA6-C41E787782E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772" b="97935" l="2875" r="90594">
                        <a14:foregroundMark x1="64719" y1="93043" x2="64719" y2="93043"/>
                        <a14:foregroundMark x1="65188" y1="88913" x2="65094" y2="94511"/>
                        <a14:foregroundMark x1="75000" y1="38641" x2="76719" y2="55543"/>
                        <a14:foregroundMark x1="71969" y1="30598" x2="72188" y2="31902"/>
                        <a14:foregroundMark x1="71688" y1="95163" x2="71688" y2="95163"/>
                        <a14:foregroundMark x1="71688" y1="95489" x2="83906" y2="82989"/>
                        <a14:foregroundMark x1="84281" y1="83696" x2="84281" y2="83696"/>
                        <a14:foregroundMark x1="84375" y1="87446" x2="80031" y2="92554"/>
                        <a14:foregroundMark x1="83500" y1="94022" x2="83500" y2="94022"/>
                        <a14:foregroundMark x1="84750" y1="93696" x2="84750" y2="93696"/>
                        <a14:foregroundMark x1="85969" y1="93696" x2="85969" y2="93696"/>
                        <a14:foregroundMark x1="86813" y1="89076" x2="89281" y2="89239"/>
                        <a14:foregroundMark x1="85969" y1="91576" x2="85969" y2="91576"/>
                        <a14:foregroundMark x1="90594" y1="89239" x2="90594" y2="89239"/>
                        <a14:foregroundMark x1="47219" y1="87609" x2="47219" y2="87609"/>
                        <a14:foregroundMark x1="26719" y1="97989" x2="28594" y2="97337"/>
                        <a14:foregroundMark x1="8094" y1="88750" x2="8094" y2="88750"/>
                        <a14:foregroundMark x1="6406" y1="84348" x2="6781" y2="88098"/>
                        <a14:foregroundMark x1="55156" y1="34674" x2="58375" y2="33207"/>
                        <a14:foregroundMark x1="54125" y1="34348" x2="54125" y2="34348"/>
                        <a14:foregroundMark x1="54031" y1="33533" x2="54031" y2="33533"/>
                        <a14:foregroundMark x1="53938" y1="34348" x2="53938" y2="34348"/>
                        <a14:foregroundMark x1="89969" y1="89457" x2="89969" y2="89457"/>
                        <a14:foregroundMark x1="54094" y1="34130" x2="54094" y2="34130"/>
                        <a14:foregroundMark x1="53781" y1="34293" x2="53781" y2="34293"/>
                        <a14:foregroundMark x1="41500" y1="9022" x2="41500" y2="9022"/>
                        <a14:foregroundMark x1="52063" y1="42228" x2="52063" y2="42228"/>
                        <a14:foregroundMark x1="59500" y1="93424" x2="59500" y2="93424"/>
                        <a14:foregroundMark x1="7938" y1="96957" x2="7938" y2="96957"/>
                        <a14:foregroundMark x1="2875" y1="96250" x2="14531" y2="95543"/>
                        <a14:foregroundMark x1="19031" y1="97120" x2="19031" y2="97120"/>
                        <a14:foregroundMark x1="70750" y1="97826" x2="67594" y2="97554"/>
                        <a14:foregroundMark x1="54188" y1="92391" x2="54188" y2="92391"/>
                        <a14:foregroundMark x1="61531" y1="93261" x2="61531" y2="93261"/>
                        <a14:foregroundMark x1="30719" y1="11957" x2="32688" y2="26196"/>
                        <a14:foregroundMark x1="32438" y1="14837" x2="34250" y2="7717"/>
                        <a14:foregroundMark x1="29188" y1="2772" x2="29188" y2="2772"/>
                        <a14:foregroundMark x1="54094" y1="34457" x2="54094" y2="34457"/>
                        <a14:foregroundMark x1="53938" y1="34457" x2="55000" y2="34565"/>
                      </a14:backgroundRemoval>
                    </a14:imgEffect>
                  </a14:imgLayer>
                </a14:imgProps>
              </a:ext>
              <a:ext uri="{28A0092B-C50C-407E-A947-70E740481C1C}">
                <a14:useLocalDpi xmlns:a14="http://schemas.microsoft.com/office/drawing/2010/main" val="0"/>
              </a:ext>
            </a:extLst>
          </a:blip>
          <a:srcRect/>
          <a:stretch>
            <a:fillRect/>
          </a:stretch>
        </p:blipFill>
        <p:spPr bwMode="auto">
          <a:xfrm>
            <a:off x="8398658" y="4461695"/>
            <a:ext cx="2914111" cy="167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67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230767"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User Story</a:t>
            </a:r>
            <a:r>
              <a:rPr lang="en-US" dirty="0">
                <a:solidFill>
                  <a:schemeClr val="bg1"/>
                </a:solidFill>
                <a:effectLst>
                  <a:outerShdw blurRad="38100" dist="38100" dir="2700000" algn="tl">
                    <a:srgbClr val="000000">
                      <a:alpha val="43137"/>
                    </a:srgbClr>
                  </a:outerShdw>
                </a:effectLst>
                <a:latin typeface="Prometo" panose="020B0604030203060203" pitchFamily="34" charset="0"/>
                <a:ea typeface="Roboto" pitchFamily="2" charset="0"/>
                <a:cs typeface="+mn-cs"/>
              </a:rPr>
              <a:t> </a:t>
            </a:r>
            <a:endPar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endParaRP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967048" y="102255"/>
            <a:ext cx="5161156"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Acceptance Criteria</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C48B4FDF-3808-56F1-71E4-01FF39AC0CE8}"/>
              </a:ext>
            </a:extLst>
          </p:cNvPr>
          <p:cNvSpPr txBox="1">
            <a:spLocks/>
          </p:cNvSpPr>
          <p:nvPr/>
        </p:nvSpPr>
        <p:spPr>
          <a:xfrm>
            <a:off x="5158154" y="1302584"/>
            <a:ext cx="6576655" cy="44063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Prometo" panose="020B0604030203060203" pitchFamily="34" charset="0"/>
                <a:ea typeface="Roboto" pitchFamily="2" charset="0"/>
              </a:rPr>
              <a:t>The adoption portal should have a </a:t>
            </a:r>
            <a:r>
              <a:rPr lang="en-US" sz="1600" b="1" dirty="0">
                <a:solidFill>
                  <a:schemeClr val="accent1">
                    <a:lumMod val="75000"/>
                  </a:schemeClr>
                </a:solidFill>
                <a:latin typeface="Prometo" panose="020B0604030203060203" pitchFamily="34" charset="0"/>
                <a:ea typeface="Roboto" pitchFamily="2" charset="0"/>
              </a:rPr>
              <a:t>responsive</a:t>
            </a:r>
            <a:r>
              <a:rPr lang="en-US" sz="1400" dirty="0">
                <a:latin typeface="Prometo" panose="020B0604030203060203" pitchFamily="34" charset="0"/>
                <a:ea typeface="Roboto" pitchFamily="2" charset="0"/>
              </a:rPr>
              <a:t> and visually appealing user interface, implemented using </a:t>
            </a:r>
            <a:r>
              <a:rPr lang="en-US" sz="1600" b="1" dirty="0">
                <a:solidFill>
                  <a:schemeClr val="accent1">
                    <a:lumMod val="75000"/>
                  </a:schemeClr>
                </a:solidFill>
                <a:latin typeface="Prometo" panose="020B0604030203060203" pitchFamily="34" charset="0"/>
                <a:ea typeface="Roboto" pitchFamily="2" charset="0"/>
              </a:rPr>
              <a:t>Handlebars</a:t>
            </a:r>
            <a:r>
              <a:rPr lang="en-US" sz="1400" dirty="0">
                <a:latin typeface="Prometo" panose="020B0604030203060203" pitchFamily="34" charset="0"/>
                <a:ea typeface="Roboto" pitchFamily="2" charset="0"/>
              </a:rPr>
              <a:t> for efficient front-end rendering.</a:t>
            </a:r>
          </a:p>
          <a:p>
            <a:pPr>
              <a:lnSpc>
                <a:spcPct val="100000"/>
              </a:lnSpc>
            </a:pPr>
            <a:r>
              <a:rPr lang="en-US" sz="1400" dirty="0">
                <a:latin typeface="Prometo" panose="020B0604030203060203" pitchFamily="34" charset="0"/>
                <a:ea typeface="Roboto" pitchFamily="2" charset="0"/>
              </a:rPr>
              <a:t>The portal should utilize </a:t>
            </a:r>
            <a:r>
              <a:rPr lang="en-US" sz="1600" b="1" dirty="0">
                <a:solidFill>
                  <a:schemeClr val="accent1">
                    <a:lumMod val="75000"/>
                  </a:schemeClr>
                </a:solidFill>
                <a:latin typeface="Prometo" panose="020B0604030203060203" pitchFamily="34" charset="0"/>
                <a:ea typeface="Roboto" pitchFamily="2" charset="0"/>
              </a:rPr>
              <a:t>Express.js </a:t>
            </a:r>
            <a:r>
              <a:rPr lang="en-US" sz="1400" dirty="0">
                <a:latin typeface="Prometo" panose="020B0604030203060203" pitchFamily="34" charset="0"/>
                <a:ea typeface="Roboto" pitchFamily="2" charset="0"/>
              </a:rPr>
              <a:t>as the backend framework to handle routing and </a:t>
            </a:r>
            <a:r>
              <a:rPr lang="en-US" sz="1600" b="1" dirty="0">
                <a:solidFill>
                  <a:schemeClr val="accent1">
                    <a:lumMod val="75000"/>
                  </a:schemeClr>
                </a:solidFill>
                <a:latin typeface="Prometo" panose="020B0604030203060203" pitchFamily="34" charset="0"/>
                <a:ea typeface="Roboto" pitchFamily="2" charset="0"/>
              </a:rPr>
              <a:t>API</a:t>
            </a:r>
            <a:r>
              <a:rPr lang="en-US" sz="1400" dirty="0">
                <a:latin typeface="Prometo" panose="020B0604030203060203" pitchFamily="34" charset="0"/>
                <a:ea typeface="Roboto" pitchFamily="2" charset="0"/>
              </a:rPr>
              <a:t> requests.</a:t>
            </a:r>
          </a:p>
          <a:p>
            <a:pPr>
              <a:lnSpc>
                <a:spcPct val="100000"/>
              </a:lnSpc>
            </a:pPr>
            <a:r>
              <a:rPr lang="en-US" sz="1400" dirty="0">
                <a:latin typeface="Prometo" panose="020B0604030203060203" pitchFamily="34" charset="0"/>
                <a:ea typeface="Roboto" pitchFamily="2" charset="0"/>
              </a:rPr>
              <a:t>The database should be implemented using </a:t>
            </a:r>
            <a:r>
              <a:rPr lang="en-US" sz="1600" b="1" dirty="0">
                <a:solidFill>
                  <a:schemeClr val="accent1">
                    <a:lumMod val="75000"/>
                  </a:schemeClr>
                </a:solidFill>
                <a:latin typeface="Prometo" panose="020B0604030203060203" pitchFamily="34" charset="0"/>
                <a:ea typeface="Roboto" pitchFamily="2" charset="0"/>
              </a:rPr>
              <a:t>SQL</a:t>
            </a:r>
            <a:r>
              <a:rPr lang="en-US" sz="1400" dirty="0">
                <a:latin typeface="Prometo" panose="020B0604030203060203" pitchFamily="34" charset="0"/>
                <a:ea typeface="Roboto" pitchFamily="2" charset="0"/>
              </a:rPr>
              <a:t>, and </a:t>
            </a:r>
            <a:r>
              <a:rPr lang="en-US" sz="1600" b="1" dirty="0">
                <a:solidFill>
                  <a:schemeClr val="accent1">
                    <a:lumMod val="75000"/>
                  </a:schemeClr>
                </a:solidFill>
                <a:latin typeface="Prometo" panose="020B0604030203060203" pitchFamily="34" charset="0"/>
                <a:ea typeface="Roboto" pitchFamily="2" charset="0"/>
              </a:rPr>
              <a:t>Sequelize</a:t>
            </a:r>
            <a:r>
              <a:rPr lang="en-US" sz="1400" dirty="0">
                <a:latin typeface="Prometo" panose="020B0604030203060203" pitchFamily="34" charset="0"/>
                <a:ea typeface="Roboto" pitchFamily="2" charset="0"/>
              </a:rPr>
              <a:t> should be used as the ORM (Object-Relational Mapping) tool for data modeling and querying.</a:t>
            </a:r>
          </a:p>
          <a:p>
            <a:pPr>
              <a:lnSpc>
                <a:spcPct val="100000"/>
              </a:lnSpc>
            </a:pPr>
            <a:r>
              <a:rPr lang="en-US" sz="1400" dirty="0">
                <a:latin typeface="Prometo" panose="020B0604030203060203" pitchFamily="34" charset="0"/>
                <a:ea typeface="Roboto" pitchFamily="2" charset="0"/>
              </a:rPr>
              <a:t>The adoption portal should support </a:t>
            </a:r>
            <a:r>
              <a:rPr lang="en-US" sz="1600" b="1" dirty="0">
                <a:solidFill>
                  <a:schemeClr val="accent1">
                    <a:lumMod val="75000"/>
                  </a:schemeClr>
                </a:solidFill>
                <a:latin typeface="Prometo" panose="020B0604030203060203" pitchFamily="34" charset="0"/>
                <a:ea typeface="Roboto" pitchFamily="2" charset="0"/>
              </a:rPr>
              <a:t>user registration and authentication </a:t>
            </a:r>
            <a:r>
              <a:rPr lang="en-US" sz="1400" dirty="0">
                <a:latin typeface="Prometo" panose="020B0604030203060203" pitchFamily="34" charset="0"/>
                <a:ea typeface="Roboto" pitchFamily="2" charset="0"/>
              </a:rPr>
              <a:t>to ensure secure access to adoption-related functionalities.</a:t>
            </a:r>
          </a:p>
          <a:p>
            <a:pPr>
              <a:lnSpc>
                <a:spcPct val="100000"/>
              </a:lnSpc>
            </a:pPr>
            <a:r>
              <a:rPr lang="en-US" sz="1400" dirty="0">
                <a:latin typeface="Prometo" panose="020B0604030203060203" pitchFamily="34" charset="0"/>
                <a:ea typeface="Roboto" pitchFamily="2" charset="0"/>
              </a:rPr>
              <a:t>Users should be able to </a:t>
            </a:r>
            <a:r>
              <a:rPr lang="en-US" sz="1600" b="1" dirty="0">
                <a:solidFill>
                  <a:schemeClr val="accent1">
                    <a:lumMod val="75000"/>
                  </a:schemeClr>
                </a:solidFill>
                <a:latin typeface="Prometo" panose="020B0604030203060203" pitchFamily="34" charset="0"/>
                <a:ea typeface="Roboto" pitchFamily="2" charset="0"/>
              </a:rPr>
              <a:t>search</a:t>
            </a:r>
            <a:r>
              <a:rPr lang="en-US" sz="1400" dirty="0">
                <a:latin typeface="Prometo" panose="020B0604030203060203" pitchFamily="34" charset="0"/>
                <a:ea typeface="Roboto" pitchFamily="2" charset="0"/>
              </a:rPr>
              <a:t> for pets based on various criteria, such as pet type, breed, age range, and location.</a:t>
            </a:r>
          </a:p>
          <a:p>
            <a:pPr>
              <a:lnSpc>
                <a:spcPct val="100000"/>
              </a:lnSpc>
            </a:pPr>
            <a:r>
              <a:rPr lang="en-US" sz="1400" dirty="0">
                <a:latin typeface="Prometo" panose="020B0604030203060203" pitchFamily="34" charset="0"/>
                <a:ea typeface="Roboto" pitchFamily="2" charset="0"/>
              </a:rPr>
              <a:t>The portal should display detailed </a:t>
            </a:r>
            <a:r>
              <a:rPr lang="en-US" sz="1600" b="1" dirty="0">
                <a:solidFill>
                  <a:schemeClr val="accent1">
                    <a:lumMod val="75000"/>
                  </a:schemeClr>
                </a:solidFill>
                <a:latin typeface="Prometo" panose="020B0604030203060203" pitchFamily="34" charset="0"/>
                <a:ea typeface="Roboto" pitchFamily="2" charset="0"/>
              </a:rPr>
              <a:t>pet profiles</a:t>
            </a:r>
            <a:r>
              <a:rPr lang="en-US" sz="1400" dirty="0">
                <a:latin typeface="Prometo" panose="020B0604030203060203" pitchFamily="34" charset="0"/>
                <a:ea typeface="Roboto" pitchFamily="2" charset="0"/>
              </a:rPr>
              <a:t>, including information such as name, breed, gender, age, description, and photos.</a:t>
            </a:r>
          </a:p>
          <a:p>
            <a:pPr>
              <a:lnSpc>
                <a:spcPct val="100000"/>
              </a:lnSpc>
            </a:pPr>
            <a:r>
              <a:rPr lang="en-US" sz="1400" dirty="0">
                <a:latin typeface="Prometo" panose="020B0604030203060203" pitchFamily="34" charset="0"/>
                <a:ea typeface="Roboto" pitchFamily="2" charset="0"/>
              </a:rPr>
              <a:t>Users should be able to initiate the adoption process by filling out an adoption application </a:t>
            </a:r>
            <a:r>
              <a:rPr lang="en-US" sz="1600" b="1" dirty="0">
                <a:solidFill>
                  <a:schemeClr val="accent1">
                    <a:lumMod val="75000"/>
                  </a:schemeClr>
                </a:solidFill>
                <a:latin typeface="Prometo" panose="020B0604030203060203" pitchFamily="34" charset="0"/>
                <a:ea typeface="Roboto" pitchFamily="2" charset="0"/>
              </a:rPr>
              <a:t>form</a:t>
            </a:r>
            <a:r>
              <a:rPr lang="en-US" sz="1400" dirty="0">
                <a:latin typeface="Prometo" panose="020B0604030203060203" pitchFamily="34" charset="0"/>
                <a:ea typeface="Roboto" pitchFamily="2" charset="0"/>
              </a:rPr>
              <a:t>.</a:t>
            </a:r>
          </a:p>
          <a:p>
            <a:pPr>
              <a:lnSpc>
                <a:spcPct val="100000"/>
              </a:lnSpc>
            </a:pPr>
            <a:r>
              <a:rPr lang="en-US" sz="1400" dirty="0">
                <a:latin typeface="Prometo" panose="020B0604030203060203" pitchFamily="34" charset="0"/>
                <a:ea typeface="Roboto" pitchFamily="2" charset="0"/>
              </a:rPr>
              <a:t>Users should be able to submit pets for adoption using a </a:t>
            </a:r>
            <a:r>
              <a:rPr lang="en-US" sz="1600" b="1" dirty="0">
                <a:solidFill>
                  <a:schemeClr val="accent1">
                    <a:lumMod val="75000"/>
                  </a:schemeClr>
                </a:solidFill>
                <a:latin typeface="Prometo" panose="020B0604030203060203" pitchFamily="34" charset="0"/>
                <a:ea typeface="Roboto" pitchFamily="2" charset="0"/>
              </a:rPr>
              <a:t>form</a:t>
            </a:r>
            <a:r>
              <a:rPr lang="en-US" sz="1400" b="1" dirty="0">
                <a:solidFill>
                  <a:schemeClr val="accent1">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and</a:t>
            </a:r>
            <a:r>
              <a:rPr lang="en-US" sz="1400" b="1" dirty="0">
                <a:solidFill>
                  <a:schemeClr val="accent1">
                    <a:lumMod val="75000"/>
                  </a:schemeClr>
                </a:solidFill>
                <a:latin typeface="Prometo" panose="020B0604030203060203" pitchFamily="34" charset="0"/>
                <a:ea typeface="Roboto" pitchFamily="2" charset="0"/>
              </a:rPr>
              <a:t> Multer </a:t>
            </a:r>
            <a:r>
              <a:rPr lang="en-US" sz="1400" dirty="0">
                <a:latin typeface="Prometo" panose="020B0604030203060203" pitchFamily="34" charset="0"/>
                <a:ea typeface="Roboto" pitchFamily="2" charset="0"/>
              </a:rPr>
              <a:t>for photo handling.</a:t>
            </a:r>
          </a:p>
          <a:p>
            <a:pPr>
              <a:lnSpc>
                <a:spcPct val="100000"/>
              </a:lnSpc>
            </a:pPr>
            <a:endParaRPr lang="en-US" sz="1400" dirty="0">
              <a:latin typeface="Prometo" panose="020B0604030203060203" pitchFamily="34" charset="0"/>
              <a:ea typeface="Roboto" pitchFamily="2" charset="0"/>
            </a:endParaRPr>
          </a:p>
        </p:txBody>
      </p:sp>
      <p:pic>
        <p:nvPicPr>
          <p:cNvPr id="10" name="Picture 9">
            <a:extLst>
              <a:ext uri="{FF2B5EF4-FFF2-40B4-BE49-F238E27FC236}">
                <a16:creationId xmlns:a16="http://schemas.microsoft.com/office/drawing/2014/main" id="{57575B79-4195-639A-A933-D9A7B9E06A7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38" b="99233" l="1636" r="99387">
                        <a14:foregroundMark x1="37628" y1="86445" x2="65440" y2="81841"/>
                        <a14:foregroundMark x1="41718" y1="91049" x2="41718" y2="91049"/>
                        <a14:foregroundMark x1="42127" y1="92327" x2="53579" y2="91816"/>
                        <a14:foregroundMark x1="94274" y1="93606" x2="94274" y2="93606"/>
                        <a14:foregroundMark x1="9407" y1="77238" x2="5930" y2="82353"/>
                        <a14:foregroundMark x1="7771" y1="81330" x2="4908" y2="77494"/>
                        <a14:foregroundMark x1="4703" y1="77494" x2="71370" y2="80818"/>
                        <a14:foregroundMark x1="71370" y1="80818" x2="94479" y2="79540"/>
                        <a14:foregroundMark x1="95297" y1="77238" x2="96319" y2="87212"/>
                        <a14:foregroundMark x1="89571" y1="76215" x2="96319" y2="73402"/>
                        <a14:foregroundMark x1="89571" y1="72890" x2="97342" y2="73402"/>
                        <a14:foregroundMark x1="96319" y1="74169" x2="99387" y2="94885"/>
                        <a14:foregroundMark x1="99387" y1="94885" x2="96115" y2="99488"/>
                        <a14:foregroundMark x1="4294" y1="73402" x2="1840" y2="96419"/>
                        <a14:foregroundMark x1="2454" y1="96419" x2="31902" y2="99488"/>
                        <a14:foregroundMark x1="90798" y1="97442" x2="51534" y2="94118"/>
                        <a14:foregroundMark x1="43558" y1="93862" x2="65644" y2="95908"/>
                        <a14:foregroundMark x1="69939" y1="95908" x2="44785" y2="94118"/>
                        <a14:foregroundMark x1="41718" y1="96419" x2="62372" y2="97698"/>
                        <a14:foregroundMark x1="23926" y1="9974" x2="23926" y2="9974"/>
                        <a14:foregroundMark x1="77096" y1="7673" x2="77096" y2="7673"/>
                        <a14:foregroundMark x1="22904" y1="6138" x2="22904" y2="6138"/>
                      </a14:backgroundRemoval>
                    </a14:imgEffect>
                  </a14:imgLayer>
                </a14:imgProps>
              </a:ext>
            </a:extLst>
          </a:blip>
          <a:stretch>
            <a:fillRect/>
          </a:stretch>
        </p:blipFill>
        <p:spPr>
          <a:xfrm>
            <a:off x="861750" y="3916609"/>
            <a:ext cx="2793511" cy="2233666"/>
          </a:xfrm>
          <a:prstGeom prst="rect">
            <a:avLst/>
          </a:prstGeom>
        </p:spPr>
      </p:pic>
      <p:sp>
        <p:nvSpPr>
          <p:cNvPr id="8" name="Subtitle 2">
            <a:extLst>
              <a:ext uri="{FF2B5EF4-FFF2-40B4-BE49-F238E27FC236}">
                <a16:creationId xmlns:a16="http://schemas.microsoft.com/office/drawing/2014/main" id="{4D8D87EF-5719-F345-59F2-45B08B4A5D04}"/>
              </a:ext>
            </a:extLst>
          </p:cNvPr>
          <p:cNvSpPr txBox="1">
            <a:spLocks/>
          </p:cNvSpPr>
          <p:nvPr/>
        </p:nvSpPr>
        <p:spPr>
          <a:xfrm>
            <a:off x="599149" y="875042"/>
            <a:ext cx="3726666"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As</a:t>
            </a:r>
            <a:r>
              <a:rPr lang="en-US" sz="7200" b="1"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 </a:t>
            </a:r>
            <a:r>
              <a:rPr lang="en-US" sz="2000" dirty="0">
                <a:latin typeface="Prometo" panose="020B0604030203060203" pitchFamily="34" charset="0"/>
                <a:ea typeface="Roboto" pitchFamily="2" charset="0"/>
              </a:rPr>
              <a:t>a potential adopter, </a:t>
            </a:r>
            <a:endParaRPr lang="en-US" sz="1400" dirty="0">
              <a:latin typeface="Prometo" panose="020B0604030203060203" pitchFamily="34" charset="0"/>
              <a:ea typeface="Roboto" pitchFamily="2" charset="0"/>
            </a:endParaRPr>
          </a:p>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I want </a:t>
            </a:r>
            <a:r>
              <a:rPr lang="en-US" sz="2000" dirty="0">
                <a:latin typeface="Prometo" panose="020B0604030203060203" pitchFamily="34" charset="0"/>
                <a:ea typeface="Roboto" pitchFamily="2" charset="0"/>
              </a:rPr>
              <a:t>to be able to search for learn about and adopt a pet through the Forever Paws adoption portal, </a:t>
            </a:r>
          </a:p>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so that </a:t>
            </a:r>
            <a:r>
              <a:rPr lang="en-US" sz="2000" dirty="0">
                <a:latin typeface="Prometo" panose="020B0604030203060203" pitchFamily="34" charset="0"/>
                <a:ea typeface="Roboto" pitchFamily="2" charset="0"/>
              </a:rPr>
              <a:t>I can provide a loving home to a homeless animal.</a:t>
            </a:r>
            <a:endParaRPr lang="en-US" sz="1400" dirty="0">
              <a:latin typeface="Roboto" pitchFamily="2" charset="0"/>
              <a:ea typeface="Roboto" pitchFamily="2" charset="0"/>
            </a:endParaRPr>
          </a:p>
        </p:txBody>
      </p:sp>
    </p:spTree>
    <p:extLst>
      <p:ext uri="{BB962C8B-B14F-4D97-AF65-F5344CB8AC3E}">
        <p14:creationId xmlns:p14="http://schemas.microsoft.com/office/powerpoint/2010/main" val="112338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363118"/>
            <a:ext cx="11282448" cy="597906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3774831" y="936272"/>
            <a:ext cx="7795846" cy="27754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front-end of the portal is built using </a:t>
            </a:r>
            <a:r>
              <a:rPr lang="en-US" sz="1600" b="1" dirty="0">
                <a:solidFill>
                  <a:schemeClr val="accent1">
                    <a:lumMod val="75000"/>
                  </a:schemeClr>
                </a:solidFill>
                <a:latin typeface="Prometo" panose="020B0604030203060203" pitchFamily="34" charset="0"/>
                <a:ea typeface="Roboto" pitchFamily="2" charset="0"/>
              </a:rPr>
              <a:t>Handlebars</a:t>
            </a:r>
            <a:r>
              <a:rPr lang="en-US" sz="1400" dirty="0">
                <a:latin typeface="Prometo" panose="020B0604030203060203" pitchFamily="34" charset="0"/>
                <a:ea typeface="Roboto" pitchFamily="2" charset="0"/>
              </a:rPr>
              <a:t> allowing for dynamic content generation and efficient rendering of web pages. Handlebars enables the display of pet profiles, search results, and interactive forms, ensuring a user-friendly interface  </a:t>
            </a:r>
          </a:p>
          <a:p>
            <a:pPr marL="0" indent="0" algn="just">
              <a:lnSpc>
                <a:spcPct val="100000"/>
              </a:lnSpc>
              <a:buNone/>
            </a:pPr>
            <a:r>
              <a:rPr lang="en-US" sz="1400" dirty="0">
                <a:latin typeface="Prometo" panose="020B0604030203060203" pitchFamily="34" charset="0"/>
                <a:ea typeface="Roboto" pitchFamily="2" charset="0"/>
              </a:rPr>
              <a:t>On the back-end, Forever Paws leverages </a:t>
            </a:r>
            <a:r>
              <a:rPr lang="en-US" sz="1600" b="1" dirty="0">
                <a:solidFill>
                  <a:schemeClr val="accent1">
                    <a:lumMod val="75000"/>
                  </a:schemeClr>
                </a:solidFill>
                <a:latin typeface="Prometo" panose="020B0604030203060203" pitchFamily="34" charset="0"/>
                <a:ea typeface="Roboto" pitchFamily="2" charset="0"/>
              </a:rPr>
              <a:t>Express.js</a:t>
            </a:r>
            <a:r>
              <a:rPr lang="en-US" sz="1400" dirty="0">
                <a:latin typeface="Prometo" panose="020B0604030203060203" pitchFamily="34" charset="0"/>
                <a:ea typeface="Roboto" pitchFamily="2" charset="0"/>
              </a:rPr>
              <a:t>. It enables the creation of APIs and handles server-side logic, routing, and request handling. </a:t>
            </a:r>
          </a:p>
          <a:p>
            <a:pPr marL="0" indent="0" algn="just">
              <a:lnSpc>
                <a:spcPct val="100000"/>
              </a:lnSpc>
              <a:buNone/>
            </a:pPr>
            <a:r>
              <a:rPr lang="en-US" sz="1400" dirty="0">
                <a:latin typeface="Prometo" panose="020B0604030203060203" pitchFamily="34" charset="0"/>
                <a:ea typeface="Roboto" pitchFamily="2" charset="0"/>
              </a:rPr>
              <a:t>To store and manage data, Forever Paws utilizes </a:t>
            </a:r>
            <a:r>
              <a:rPr lang="en-US" sz="1600" b="1" dirty="0">
                <a:solidFill>
                  <a:schemeClr val="accent1">
                    <a:lumMod val="75000"/>
                  </a:schemeClr>
                </a:solidFill>
                <a:latin typeface="Prometo" panose="020B0604030203060203" pitchFamily="34" charset="0"/>
                <a:ea typeface="Roboto" pitchFamily="2" charset="0"/>
              </a:rPr>
              <a:t>SQL</a:t>
            </a:r>
            <a:r>
              <a:rPr lang="en-US" sz="1400" dirty="0">
                <a:latin typeface="Prometo" panose="020B0604030203060203" pitchFamily="34" charset="0"/>
                <a:ea typeface="Roboto" pitchFamily="2" charset="0"/>
              </a:rPr>
              <a:t>. It enables efficient storage, retrieval, and querying of pet and user information. </a:t>
            </a:r>
            <a:r>
              <a:rPr lang="en-US" sz="1600" b="1" dirty="0">
                <a:solidFill>
                  <a:schemeClr val="accent1">
                    <a:lumMod val="75000"/>
                  </a:schemeClr>
                </a:solidFill>
                <a:latin typeface="Prometo" panose="020B0604030203060203" pitchFamily="34" charset="0"/>
                <a:ea typeface="Roboto" pitchFamily="2" charset="0"/>
              </a:rPr>
              <a:t>Sequelize</a:t>
            </a:r>
            <a:r>
              <a:rPr lang="en-US" sz="1400" dirty="0">
                <a:latin typeface="Prometo" panose="020B0604030203060203" pitchFamily="34" charset="0"/>
                <a:ea typeface="Roboto" pitchFamily="2" charset="0"/>
              </a:rPr>
              <a:t> is used in conjunction with SQL to simplify database operations and provide a convenient interface for interacting with the database. </a:t>
            </a:r>
          </a:p>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endParaRPr lang="en-US" sz="1400" dirty="0">
              <a:latin typeface="Prometo" panose="020B0604030203060203" pitchFamily="34"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4171565"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5580583"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Technologies</a:t>
            </a:r>
          </a:p>
        </p:txBody>
      </p:sp>
      <p:pic>
        <p:nvPicPr>
          <p:cNvPr id="10" name="Picture 9">
            <a:extLst>
              <a:ext uri="{FF2B5EF4-FFF2-40B4-BE49-F238E27FC236}">
                <a16:creationId xmlns:a16="http://schemas.microsoft.com/office/drawing/2014/main" id="{112A93C9-79AD-6C64-35A8-258BF19B23A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30" b="93202" l="7280" r="91571">
                        <a14:foregroundMark x1="65709" y1="32018" x2="72414" y2="26974"/>
                        <a14:foregroundMark x1="38123" y1="38816" x2="40613" y2="38158"/>
                        <a14:foregroundMark x1="29310" y1="28070" x2="29310" y2="28070"/>
                        <a14:foregroundMark x1="53257" y1="27632" x2="53257" y2="27632"/>
                        <a14:foregroundMark x1="35632" y1="45175" x2="58238" y2="42763"/>
                        <a14:foregroundMark x1="35441" y1="93421" x2="35441" y2="93421"/>
                        <a14:foregroundMark x1="31418" y1="91228" x2="37548" y2="90789"/>
                        <a14:foregroundMark x1="7471" y1="62281" x2="7471" y2="62281"/>
                        <a14:foregroundMark x1="90996" y1="62281" x2="91571" y2="60746"/>
                        <a14:foregroundMark x1="71264" y1="32018" x2="77969" y2="29167"/>
                      </a14:backgroundRemoval>
                    </a14:imgEffect>
                  </a14:imgLayer>
                </a14:imgProps>
              </a:ext>
            </a:extLst>
          </a:blip>
          <a:stretch>
            <a:fillRect/>
          </a:stretch>
        </p:blipFill>
        <p:spPr>
          <a:xfrm>
            <a:off x="8050844" y="2994913"/>
            <a:ext cx="3749227" cy="3275187"/>
          </a:xfrm>
          <a:prstGeom prst="rect">
            <a:avLst/>
          </a:prstGeom>
        </p:spPr>
      </p:pic>
      <p:pic>
        <p:nvPicPr>
          <p:cNvPr id="12" name="Picture 11">
            <a:extLst>
              <a:ext uri="{FF2B5EF4-FFF2-40B4-BE49-F238E27FC236}">
                <a16:creationId xmlns:a16="http://schemas.microsoft.com/office/drawing/2014/main" id="{31F26ACF-C63B-82F2-D69D-28D6ABB07E9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338" b="91096" l="5081" r="93303">
                        <a14:foregroundMark x1="8776" y1="33105" x2="8776" y2="33105"/>
                        <a14:foregroundMark x1="25173" y1="8904" x2="25635" y2="8219"/>
                        <a14:foregroundMark x1="25635" y1="4566" x2="25635" y2="4566"/>
                        <a14:foregroundMark x1="65589" y1="91096" x2="65589" y2="91096"/>
                        <a14:foregroundMark x1="93533" y1="36758" x2="93533" y2="36758"/>
                        <a14:foregroundMark x1="5081" y1="39726" x2="5081" y2="39726"/>
                      </a14:backgroundRemoval>
                    </a14:imgEffect>
                  </a14:imgLayer>
                </a14:imgProps>
              </a:ext>
            </a:extLst>
          </a:blip>
          <a:stretch>
            <a:fillRect/>
          </a:stretch>
        </p:blipFill>
        <p:spPr>
          <a:xfrm>
            <a:off x="919203" y="1247926"/>
            <a:ext cx="2644413" cy="2674949"/>
          </a:xfrm>
          <a:prstGeom prst="rect">
            <a:avLst/>
          </a:prstGeom>
        </p:spPr>
      </p:pic>
      <p:sp>
        <p:nvSpPr>
          <p:cNvPr id="14" name="TextBox 13">
            <a:extLst>
              <a:ext uri="{FF2B5EF4-FFF2-40B4-BE49-F238E27FC236}">
                <a16:creationId xmlns:a16="http://schemas.microsoft.com/office/drawing/2014/main" id="{EF64849C-8835-9ACE-7F1B-ED1D8A0FD9FC}"/>
              </a:ext>
            </a:extLst>
          </p:cNvPr>
          <p:cNvSpPr txBox="1"/>
          <p:nvPr/>
        </p:nvSpPr>
        <p:spPr>
          <a:xfrm>
            <a:off x="765370" y="3806316"/>
            <a:ext cx="7338646" cy="2554545"/>
          </a:xfrm>
          <a:prstGeom prst="rect">
            <a:avLst/>
          </a:prstGeom>
          <a:noFill/>
        </p:spPr>
        <p:txBody>
          <a:bodyPr wrap="square">
            <a:spAutoFit/>
          </a:bodyPr>
          <a:lstStyle/>
          <a:p>
            <a:pPr marL="0" indent="0" algn="just">
              <a:lnSpc>
                <a:spcPct val="100000"/>
              </a:lnSpc>
              <a:buNone/>
            </a:pPr>
            <a:r>
              <a:rPr lang="en-US" sz="1400" dirty="0">
                <a:latin typeface="Prometo" panose="020B0604030203060203" pitchFamily="34" charset="0"/>
                <a:ea typeface="Roboto" pitchFamily="2" charset="0"/>
              </a:rPr>
              <a:t>Styling and visual design are accomplished using </a:t>
            </a:r>
            <a:r>
              <a:rPr lang="en-US" sz="1600" b="1" dirty="0">
                <a:solidFill>
                  <a:schemeClr val="accent1">
                    <a:lumMod val="75000"/>
                  </a:schemeClr>
                </a:solidFill>
                <a:latin typeface="Prometo" panose="020B0604030203060203" pitchFamily="34" charset="0"/>
                <a:ea typeface="Roboto" pitchFamily="2" charset="0"/>
              </a:rPr>
              <a:t>Bulma</a:t>
            </a:r>
            <a:r>
              <a:rPr lang="en-US" sz="1400" dirty="0">
                <a:latin typeface="Prometo" panose="020B0604030203060203" pitchFamily="34" charset="0"/>
                <a:ea typeface="Roboto" pitchFamily="2" charset="0"/>
              </a:rPr>
              <a:t>. It ensures a consistent and attractive layout across different devices and screen sizes. </a:t>
            </a:r>
          </a:p>
          <a:p>
            <a:pPr marL="0" indent="0" algn="just">
              <a:lnSpc>
                <a:spcPct val="100000"/>
              </a:lnSpc>
              <a:buNone/>
            </a:pPr>
            <a:r>
              <a:rPr lang="en-US" sz="1600" b="1" dirty="0">
                <a:solidFill>
                  <a:schemeClr val="accent1">
                    <a:lumMod val="75000"/>
                  </a:schemeClr>
                </a:solidFill>
                <a:latin typeface="Prometo" panose="020B0604030203060203" pitchFamily="34" charset="0"/>
                <a:ea typeface="Roboto" pitchFamily="2" charset="0"/>
              </a:rPr>
              <a:t>JavaScript (JS) </a:t>
            </a:r>
            <a:r>
              <a:rPr lang="en-US" sz="1400" dirty="0">
                <a:latin typeface="Prometo" panose="020B0604030203060203" pitchFamily="34" charset="0"/>
                <a:ea typeface="Roboto" pitchFamily="2" charset="0"/>
              </a:rPr>
              <a:t>is utilized for scripting and client-side interactivity. JS enhances the user experience by adding dynamic features such as form validation, real-time updates, and interactive elements. It allows for smooth communication between the front-end and back-end components of the portal. </a:t>
            </a:r>
          </a:p>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Forever Paws Pet Adoption Portal also utilizes </a:t>
            </a:r>
            <a:r>
              <a:rPr lang="en-US" sz="1600" b="1" dirty="0">
                <a:solidFill>
                  <a:schemeClr val="accent1">
                    <a:lumMod val="75000"/>
                  </a:schemeClr>
                </a:solidFill>
                <a:latin typeface="Prometo" panose="020B0604030203060203" pitchFamily="34" charset="0"/>
                <a:ea typeface="Roboto" pitchFamily="2" charset="0"/>
              </a:rPr>
              <a:t>Multer</a:t>
            </a:r>
            <a:r>
              <a:rPr lang="en-US" sz="1400" dirty="0">
                <a:latin typeface="Prometo" panose="020B0604030203060203" pitchFamily="34" charset="0"/>
                <a:ea typeface="Roboto" pitchFamily="2" charset="0"/>
              </a:rPr>
              <a:t>, a middleware for handling file uploads in Node.js. It seamlessly integrates with Express.js to enable the uploading of pet photos, enhancing the adoption experience by allowing potential adopters to visually connect with the pets they are considering.</a:t>
            </a:r>
          </a:p>
        </p:txBody>
      </p:sp>
    </p:spTree>
    <p:extLst>
      <p:ext uri="{BB962C8B-B14F-4D97-AF65-F5344CB8AC3E}">
        <p14:creationId xmlns:p14="http://schemas.microsoft.com/office/powerpoint/2010/main" val="403223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842218"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Tasks &amp; Roles</a:t>
            </a: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479117" y="102255"/>
            <a:ext cx="6576655"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Challenges &amp; Successes</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C48B4FDF-3808-56F1-71E4-01FF39AC0CE8}"/>
              </a:ext>
            </a:extLst>
          </p:cNvPr>
          <p:cNvSpPr txBox="1">
            <a:spLocks/>
          </p:cNvSpPr>
          <p:nvPr/>
        </p:nvSpPr>
        <p:spPr>
          <a:xfrm>
            <a:off x="5847551" y="1302584"/>
            <a:ext cx="5887258" cy="48669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latin typeface="Prometo" panose="020B0604030203060203" pitchFamily="34" charset="0"/>
                <a:ea typeface="Roboto" pitchFamily="2" charset="0"/>
              </a:rPr>
              <a:t>As students new to API routing, we faced several challenges in understanding and implementing this concept in our project. We found it difficult to grasp the fundamental concepts of RESTful architecture and how different HTTP methods map to API endpoints. </a:t>
            </a:r>
          </a:p>
          <a:p>
            <a:pPr marL="0" indent="0">
              <a:lnSpc>
                <a:spcPct val="100000"/>
              </a:lnSpc>
              <a:buNone/>
            </a:pPr>
            <a:r>
              <a:rPr lang="en-US" sz="1200" dirty="0">
                <a:latin typeface="Prometo" panose="020B0604030203060203" pitchFamily="34" charset="0"/>
                <a:ea typeface="Roboto" pitchFamily="2" charset="0"/>
              </a:rPr>
              <a:t>Defining routes correctly and handling them appropriately posed another challenge. Determining the route structure, including URL patterns, dynamic segments, and query parameters, required careful planning.</a:t>
            </a:r>
          </a:p>
          <a:p>
            <a:pPr marL="0" indent="0">
              <a:lnSpc>
                <a:spcPct val="100000"/>
              </a:lnSpc>
              <a:buNone/>
            </a:pPr>
            <a:r>
              <a:rPr lang="en-US" sz="1200" dirty="0">
                <a:latin typeface="Prometo" panose="020B0604030203060203" pitchFamily="34" charset="0"/>
                <a:ea typeface="Roboto" pitchFamily="2" charset="0"/>
              </a:rPr>
              <a:t>Handling route dependencies, middleware, and ensuring the proper order of route execution seemed daunting at the beginning.</a:t>
            </a:r>
          </a:p>
          <a:p>
            <a:pPr marL="0" indent="0">
              <a:lnSpc>
                <a:spcPct val="100000"/>
              </a:lnSpc>
              <a:buNone/>
            </a:pPr>
            <a:r>
              <a:rPr lang="en-US" sz="1200" dirty="0">
                <a:latin typeface="Prometo" panose="020B0604030203060203" pitchFamily="34" charset="0"/>
                <a:ea typeface="Roboto" pitchFamily="2" charset="0"/>
              </a:rPr>
              <a:t>Through proper usage of GitHub merges and commits, we successfully collaborated with each other. By following branching and merging strategies, we ensured that everyone's work remained separate, and conflicts were minimized. This allowed us to work concurrently on different features and merge our changes seamlessly.</a:t>
            </a:r>
          </a:p>
          <a:p>
            <a:pPr marL="0" indent="0">
              <a:lnSpc>
                <a:spcPct val="100000"/>
              </a:lnSpc>
              <a:buNone/>
            </a:pPr>
            <a:r>
              <a:rPr lang="en-US" sz="1200" dirty="0">
                <a:latin typeface="Prometo" panose="020B0604030203060203" pitchFamily="34" charset="0"/>
                <a:ea typeface="Roboto" pitchFamily="2" charset="0"/>
              </a:rPr>
              <a:t>We were able to create well-structured and visually appealing handlebar views for the project. We effectively separated the presentation logic from the backend, allowing for better code organization and reusability. We have implemented dynamic data rendering, conditional logic, and iteration over data sets to generate dynamic HTML content.</a:t>
            </a:r>
          </a:p>
          <a:p>
            <a:pPr marL="0" indent="0">
              <a:lnSpc>
                <a:spcPct val="100000"/>
              </a:lnSpc>
              <a:buNone/>
            </a:pPr>
            <a:r>
              <a:rPr lang="en-US" sz="1200" dirty="0">
                <a:latin typeface="Prometo" panose="020B0604030203060203" pitchFamily="34" charset="0"/>
                <a:ea typeface="Roboto" pitchFamily="2" charset="0"/>
              </a:rPr>
              <a:t>Proper usage of handlebar views and route controllers has allowed us to follow the Model-View-Controller (MVC) architectural pattern. By separating concerns and adhering to this design pattern, we have achieved code modularity, enhanced maintainability, and improved the overall structure of our web apps.</a:t>
            </a:r>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680041" y="1482697"/>
            <a:ext cx="4208481"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dirty="0">
                <a:latin typeface="Prometo" panose="020B0604030203060203" pitchFamily="34" charset="0"/>
                <a:ea typeface="Roboto" pitchFamily="2" charset="0"/>
              </a:rPr>
              <a:t>This project was carried out by a collaborative team, actively working together to achieve our common goal. </a:t>
            </a:r>
          </a:p>
          <a:p>
            <a:pPr marL="0" indent="0" algn="just">
              <a:lnSpc>
                <a:spcPct val="100000"/>
              </a:lnSpc>
              <a:buNone/>
            </a:pPr>
            <a:r>
              <a:rPr lang="en-US" sz="1400" dirty="0">
                <a:latin typeface="Prometo" panose="020B0604030203060203" pitchFamily="34" charset="0"/>
                <a:ea typeface="Roboto" pitchFamily="2" charset="0"/>
              </a:rPr>
              <a:t>We applied the concepts and techniques learned during our bootcamp classes to create a functional and user-friendly web app. </a:t>
            </a:r>
          </a:p>
          <a:p>
            <a:pPr marL="0" indent="0" algn="just">
              <a:lnSpc>
                <a:spcPct val="100000"/>
              </a:lnSpc>
              <a:buNone/>
            </a:pPr>
            <a:r>
              <a:rPr lang="en-US" sz="1400" dirty="0">
                <a:latin typeface="Prometo" panose="020B0604030203060203" pitchFamily="34" charset="0"/>
                <a:ea typeface="Roboto" pitchFamily="2" charset="0"/>
              </a:rPr>
              <a:t>Each team member contributed with their unique skills and expertise to ensure the success of the project.</a:t>
            </a:r>
          </a:p>
          <a:p>
            <a:pPr marL="0" indent="0" algn="just">
              <a:lnSpc>
                <a:spcPct val="100000"/>
              </a:lnSpc>
              <a:buNone/>
            </a:pPr>
            <a:endParaRPr lang="en-US" sz="1400" dirty="0">
              <a:latin typeface="Prometo" panose="020B0604030203060203" pitchFamily="34" charset="0"/>
              <a:ea typeface="Roboto" pitchFamily="2" charset="0"/>
            </a:endParaRPr>
          </a:p>
        </p:txBody>
      </p:sp>
      <p:pic>
        <p:nvPicPr>
          <p:cNvPr id="6" name="Picture 5">
            <a:extLst>
              <a:ext uri="{FF2B5EF4-FFF2-40B4-BE49-F238E27FC236}">
                <a16:creationId xmlns:a16="http://schemas.microsoft.com/office/drawing/2014/main" id="{B8509FA2-5829-AAE3-2F47-7015802B564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29" b="94286" l="1667" r="97167">
                        <a14:foregroundMark x1="9167" y1="76286" x2="38500" y2="79714"/>
                        <a14:foregroundMark x1="38500" y1="79714" x2="75000" y2="76571"/>
                        <a14:foregroundMark x1="75000" y1="76571" x2="87167" y2="61143"/>
                        <a14:foregroundMark x1="87167" y1="61143" x2="91333" y2="42857"/>
                        <a14:foregroundMark x1="91333" y1="42857" x2="90000" y2="34000"/>
                        <a14:foregroundMark x1="84333" y1="23429" x2="84333" y2="23429"/>
                        <a14:foregroundMark x1="81167" y1="16857" x2="87167" y2="37429"/>
                        <a14:foregroundMark x1="77667" y1="40000" x2="90333" y2="18286"/>
                        <a14:foregroundMark x1="84833" y1="13714" x2="84833" y2="13714"/>
                        <a14:foregroundMark x1="81167" y1="17143" x2="87167" y2="10857"/>
                        <a14:foregroundMark x1="93000" y1="41714" x2="91833" y2="55143"/>
                        <a14:foregroundMark x1="92333" y1="73714" x2="72333" y2="83143"/>
                        <a14:foregroundMark x1="72333" y1="83143" x2="72333" y2="83143"/>
                        <a14:foregroundMark x1="72167" y1="83714" x2="50667" y2="86000"/>
                        <a14:foregroundMark x1="47333" y1="86857" x2="20667" y2="82857"/>
                        <a14:foregroundMark x1="9833" y1="83714" x2="12000" y2="56857"/>
                        <a14:foregroundMark x1="7500" y1="80286" x2="8500" y2="73143"/>
                        <a14:foregroundMark x1="8167" y1="88571" x2="31333" y2="87429"/>
                        <a14:foregroundMark x1="26333" y1="92286" x2="47333" y2="89143"/>
                        <a14:foregroundMark x1="55167" y1="92286" x2="71500" y2="89429"/>
                        <a14:foregroundMark x1="80500" y1="92000" x2="91000" y2="89143"/>
                        <a14:foregroundMark x1="96833" y1="88857" x2="96833" y2="88857"/>
                        <a14:foregroundMark x1="96167" y1="89143" x2="88500" y2="89429"/>
                        <a14:foregroundMark x1="94667" y1="88857" x2="92500" y2="92000"/>
                        <a14:foregroundMark x1="92500" y1="92000" x2="51000" y2="94857"/>
                        <a14:foregroundMark x1="48333" y1="93714" x2="26667" y2="90286"/>
                        <a14:foregroundMark x1="23000" y1="90571" x2="13833" y2="90000"/>
                        <a14:foregroundMark x1="21667" y1="94857" x2="30667" y2="93429"/>
                        <a14:foregroundMark x1="17667" y1="91429" x2="4500" y2="88571"/>
                        <a14:foregroundMark x1="3500" y1="88286" x2="6333" y2="89429"/>
                        <a14:foregroundMark x1="10167" y1="91429" x2="8333" y2="90857"/>
                        <a14:foregroundMark x1="8333" y1="91714" x2="8333" y2="91714"/>
                        <a14:foregroundMark x1="4333" y1="90286" x2="4333" y2="90286"/>
                        <a14:foregroundMark x1="2833" y1="89143" x2="6500" y2="91429"/>
                        <a14:foregroundMark x1="2667" y1="89429" x2="2667" y2="89429"/>
                        <a14:foregroundMark x1="1833" y1="89429" x2="1833" y2="89429"/>
                        <a14:foregroundMark x1="2333" y1="88857" x2="2333" y2="88857"/>
                        <a14:foregroundMark x1="13667" y1="9714" x2="13667" y2="9714"/>
                        <a14:foregroundMark x1="95500" y1="87143" x2="95500" y2="87143"/>
                        <a14:foregroundMark x1="97167" y1="89143" x2="97167" y2="89143"/>
                        <a14:foregroundMark x1="23333" y1="72000" x2="30333" y2="72286"/>
                        <a14:foregroundMark x1="30667" y1="70286" x2="44500" y2="64857"/>
                      </a14:backgroundRemoval>
                    </a14:imgEffect>
                  </a14:imgLayer>
                </a14:imgProps>
              </a:ext>
            </a:extLst>
          </a:blip>
          <a:stretch>
            <a:fillRect/>
          </a:stretch>
        </p:blipFill>
        <p:spPr>
          <a:xfrm>
            <a:off x="562889" y="3731936"/>
            <a:ext cx="4489757" cy="2619025"/>
          </a:xfrm>
          <a:prstGeom prst="rect">
            <a:avLst/>
          </a:prstGeom>
        </p:spPr>
      </p:pic>
      <p:pic>
        <p:nvPicPr>
          <p:cNvPr id="11" name="Graphic 10" descr="Crying face with solid fill with solid fill">
            <a:extLst>
              <a:ext uri="{FF2B5EF4-FFF2-40B4-BE49-F238E27FC236}">
                <a16:creationId xmlns:a16="http://schemas.microsoft.com/office/drawing/2014/main" id="{BC321F83-9A60-60B7-5E24-AB2F335540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221" y="1482697"/>
            <a:ext cx="426471" cy="426471"/>
          </a:xfrm>
          <a:prstGeom prst="rect">
            <a:avLst/>
          </a:prstGeom>
        </p:spPr>
      </p:pic>
      <p:pic>
        <p:nvPicPr>
          <p:cNvPr id="12" name="Graphic 11" descr="Crying face with solid fill with solid fill">
            <a:extLst>
              <a:ext uri="{FF2B5EF4-FFF2-40B4-BE49-F238E27FC236}">
                <a16:creationId xmlns:a16="http://schemas.microsoft.com/office/drawing/2014/main" id="{63FFA133-CE60-591E-6259-369A889471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5169" y="2226449"/>
            <a:ext cx="426471" cy="426471"/>
          </a:xfrm>
          <a:prstGeom prst="rect">
            <a:avLst/>
          </a:prstGeom>
        </p:spPr>
      </p:pic>
      <p:pic>
        <p:nvPicPr>
          <p:cNvPr id="13" name="Graphic 12" descr="Crying face with solid fill with solid fill">
            <a:extLst>
              <a:ext uri="{FF2B5EF4-FFF2-40B4-BE49-F238E27FC236}">
                <a16:creationId xmlns:a16="http://schemas.microsoft.com/office/drawing/2014/main" id="{02166093-CF56-29C2-3DF1-427597FD9E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220" y="2780451"/>
            <a:ext cx="426471" cy="426471"/>
          </a:xfrm>
          <a:prstGeom prst="rect">
            <a:avLst/>
          </a:prstGeom>
        </p:spPr>
      </p:pic>
      <p:grpSp>
        <p:nvGrpSpPr>
          <p:cNvPr id="16" name="Group 15">
            <a:extLst>
              <a:ext uri="{FF2B5EF4-FFF2-40B4-BE49-F238E27FC236}">
                <a16:creationId xmlns:a16="http://schemas.microsoft.com/office/drawing/2014/main" id="{A9B0CD05-AAB8-EBCA-B236-3946694F25BC}"/>
              </a:ext>
            </a:extLst>
          </p:cNvPr>
          <p:cNvGrpSpPr/>
          <p:nvPr/>
        </p:nvGrpSpPr>
        <p:grpSpPr>
          <a:xfrm>
            <a:off x="5370332" y="3555060"/>
            <a:ext cx="426471" cy="426471"/>
            <a:chOff x="5379221" y="6460024"/>
            <a:chExt cx="426471" cy="426471"/>
          </a:xfrm>
        </p:grpSpPr>
        <p:sp>
          <p:nvSpPr>
            <p:cNvPr id="15" name="Rectangle 14">
              <a:extLst>
                <a:ext uri="{FF2B5EF4-FFF2-40B4-BE49-F238E27FC236}">
                  <a16:creationId xmlns:a16="http://schemas.microsoft.com/office/drawing/2014/main" id="{13E16DC2-4651-671A-FDE8-8743C74EC846}"/>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Sunglasses face with solid fill with solid fill">
              <a:extLst>
                <a:ext uri="{FF2B5EF4-FFF2-40B4-BE49-F238E27FC236}">
                  <a16:creationId xmlns:a16="http://schemas.microsoft.com/office/drawing/2014/main" id="{E6670B91-B273-BFC9-592B-9401FE082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grpSp>
        <p:nvGrpSpPr>
          <p:cNvPr id="17" name="Group 16">
            <a:extLst>
              <a:ext uri="{FF2B5EF4-FFF2-40B4-BE49-F238E27FC236}">
                <a16:creationId xmlns:a16="http://schemas.microsoft.com/office/drawing/2014/main" id="{0A995B28-F126-23E2-7E3C-28CA320454E3}"/>
              </a:ext>
            </a:extLst>
          </p:cNvPr>
          <p:cNvGrpSpPr/>
          <p:nvPr/>
        </p:nvGrpSpPr>
        <p:grpSpPr>
          <a:xfrm>
            <a:off x="5375168" y="4533583"/>
            <a:ext cx="426471" cy="426471"/>
            <a:chOff x="5379221" y="6460024"/>
            <a:chExt cx="426471" cy="426471"/>
          </a:xfrm>
        </p:grpSpPr>
        <p:sp>
          <p:nvSpPr>
            <p:cNvPr id="18" name="Rectangle 17">
              <a:extLst>
                <a:ext uri="{FF2B5EF4-FFF2-40B4-BE49-F238E27FC236}">
                  <a16:creationId xmlns:a16="http://schemas.microsoft.com/office/drawing/2014/main" id="{9DD89B97-6640-8A0F-8407-3A49B6DE519D}"/>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unglasses face with solid fill with solid fill">
              <a:extLst>
                <a:ext uri="{FF2B5EF4-FFF2-40B4-BE49-F238E27FC236}">
                  <a16:creationId xmlns:a16="http://schemas.microsoft.com/office/drawing/2014/main" id="{B1CCC07B-ECF4-224D-8EF8-4368056CBE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grpSp>
        <p:nvGrpSpPr>
          <p:cNvPr id="20" name="Group 19">
            <a:extLst>
              <a:ext uri="{FF2B5EF4-FFF2-40B4-BE49-F238E27FC236}">
                <a16:creationId xmlns:a16="http://schemas.microsoft.com/office/drawing/2014/main" id="{EDF77E36-C3ED-4D3A-0799-516505C38E18}"/>
              </a:ext>
            </a:extLst>
          </p:cNvPr>
          <p:cNvGrpSpPr/>
          <p:nvPr/>
        </p:nvGrpSpPr>
        <p:grpSpPr>
          <a:xfrm>
            <a:off x="5366281" y="5533126"/>
            <a:ext cx="426471" cy="426471"/>
            <a:chOff x="5379221" y="6460024"/>
            <a:chExt cx="426471" cy="426471"/>
          </a:xfrm>
        </p:grpSpPr>
        <p:sp>
          <p:nvSpPr>
            <p:cNvPr id="23" name="Rectangle 22">
              <a:extLst>
                <a:ext uri="{FF2B5EF4-FFF2-40B4-BE49-F238E27FC236}">
                  <a16:creationId xmlns:a16="http://schemas.microsoft.com/office/drawing/2014/main" id="{46802B25-E284-60D1-7D4C-480A4AC25F1C}"/>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unglasses face with solid fill with solid fill">
              <a:extLst>
                <a:ext uri="{FF2B5EF4-FFF2-40B4-BE49-F238E27FC236}">
                  <a16:creationId xmlns:a16="http://schemas.microsoft.com/office/drawing/2014/main" id="{1B51C7FE-D8CF-025A-ACEF-4D1A3F9215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spTree>
    <p:extLst>
      <p:ext uri="{BB962C8B-B14F-4D97-AF65-F5344CB8AC3E}">
        <p14:creationId xmlns:p14="http://schemas.microsoft.com/office/powerpoint/2010/main" val="305435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12B66A-ACF3-7191-53A3-A91508C06C60}"/>
              </a:ext>
            </a:extLst>
          </p:cNvPr>
          <p:cNvSpPr txBox="1"/>
          <p:nvPr/>
        </p:nvSpPr>
        <p:spPr>
          <a:xfrm>
            <a:off x="154004" y="347096"/>
            <a:ext cx="11788447" cy="523220"/>
          </a:xfrm>
          <a:prstGeom prst="rect">
            <a:avLst/>
          </a:prstGeom>
          <a:noFill/>
        </p:spPr>
        <p:txBody>
          <a:bodyPr wrap="square">
            <a:spAutoFit/>
          </a:bodyPr>
          <a:lstStyle/>
          <a:p>
            <a:pPr algn="ctr"/>
            <a:r>
              <a:rPr lang="en-US" sz="2800" b="1" dirty="0">
                <a:solidFill>
                  <a:schemeClr val="bg1"/>
                </a:solidFill>
                <a:latin typeface="Prometo" panose="020B0604030203060203" pitchFamily="34" charset="0"/>
              </a:rPr>
              <a:t>DEMO</a:t>
            </a:r>
          </a:p>
        </p:txBody>
      </p:sp>
      <p:pic>
        <p:nvPicPr>
          <p:cNvPr id="8" name="Picture 7">
            <a:extLst>
              <a:ext uri="{FF2B5EF4-FFF2-40B4-BE49-F238E27FC236}">
                <a16:creationId xmlns:a16="http://schemas.microsoft.com/office/drawing/2014/main" id="{C47B9826-14AA-04B9-1B0B-32088045C4D4}"/>
              </a:ext>
            </a:extLst>
          </p:cNvPr>
          <p:cNvPicPr>
            <a:picLocks noChangeAspect="1"/>
          </p:cNvPicPr>
          <p:nvPr/>
        </p:nvPicPr>
        <p:blipFill>
          <a:blip r:embed="rId3"/>
          <a:stretch>
            <a:fillRect/>
          </a:stretch>
        </p:blipFill>
        <p:spPr>
          <a:xfrm>
            <a:off x="1701275" y="870316"/>
            <a:ext cx="9450201" cy="5749193"/>
          </a:xfrm>
          <a:prstGeom prst="rect">
            <a:avLst/>
          </a:prstGeom>
        </p:spPr>
      </p:pic>
    </p:spTree>
    <p:extLst>
      <p:ext uri="{BB962C8B-B14F-4D97-AF65-F5344CB8AC3E}">
        <p14:creationId xmlns:p14="http://schemas.microsoft.com/office/powerpoint/2010/main" val="245403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842218"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Links</a:t>
            </a: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479117" y="102255"/>
            <a:ext cx="6576655"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Future Dev</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4D8D87EF-5719-F345-59F2-45B08B4A5D04}"/>
              </a:ext>
            </a:extLst>
          </p:cNvPr>
          <p:cNvSpPr txBox="1">
            <a:spLocks/>
          </p:cNvSpPr>
          <p:nvPr/>
        </p:nvSpPr>
        <p:spPr>
          <a:xfrm>
            <a:off x="680041" y="1482697"/>
            <a:ext cx="4208481"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Prometo" panose="020B0604030203060203" pitchFamily="34" charset="0"/>
                <a:ea typeface="Roboto" pitchFamily="2" charset="0"/>
                <a:hlinkClick r:id="rId3"/>
              </a:rPr>
              <a:t>ForeverPaws Github</a:t>
            </a:r>
            <a:endParaRPr lang="en-US" sz="2400" dirty="0">
              <a:latin typeface="Prometo" panose="020B0604030203060203" pitchFamily="34" charset="0"/>
              <a:ea typeface="Roboto" pitchFamily="2" charset="0"/>
            </a:endParaRPr>
          </a:p>
          <a:p>
            <a:pPr marL="0" indent="0" algn="just">
              <a:lnSpc>
                <a:spcPct val="100000"/>
              </a:lnSpc>
              <a:buNone/>
            </a:pPr>
            <a:r>
              <a:rPr lang="en-US" sz="2400" dirty="0">
                <a:latin typeface="Prometo" panose="020B0604030203060203" pitchFamily="34" charset="0"/>
                <a:ea typeface="Roboto" pitchFamily="2" charset="0"/>
              </a:rPr>
              <a:t>ForeverPaws Heroku</a:t>
            </a: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1400" dirty="0">
              <a:latin typeface="Prometo" panose="020B0604030203060203" pitchFamily="34" charset="0"/>
              <a:ea typeface="Roboto" pitchFamily="2" charset="0"/>
            </a:endParaRPr>
          </a:p>
        </p:txBody>
      </p:sp>
      <p:sp>
        <p:nvSpPr>
          <p:cNvPr id="4" name="Subtitle 2">
            <a:extLst>
              <a:ext uri="{FF2B5EF4-FFF2-40B4-BE49-F238E27FC236}">
                <a16:creationId xmlns:a16="http://schemas.microsoft.com/office/drawing/2014/main" id="{D1EF1F31-870E-66C3-51CE-21DE6238DB7B}"/>
              </a:ext>
            </a:extLst>
          </p:cNvPr>
          <p:cNvSpPr txBox="1">
            <a:spLocks/>
          </p:cNvSpPr>
          <p:nvPr/>
        </p:nvSpPr>
        <p:spPr>
          <a:xfrm>
            <a:off x="5074343" y="1061580"/>
            <a:ext cx="4208482" cy="46760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Creating a dashboard that is unique for shelters or rescue agencies where they can add, remove, modify pet records </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Implement commenting functionality to allow other users post what they think about the pet and read other users’ comments</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Add geolocation functionality to increase our reach</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Combine with social media channels to increase our visits volume</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endParaRPr lang="en-US" sz="1600" dirty="0">
              <a:latin typeface="Roboto" pitchFamily="2" charset="0"/>
              <a:ea typeface="Roboto" pitchFamily="2" charset="0"/>
            </a:endParaRPr>
          </a:p>
        </p:txBody>
      </p:sp>
      <p:pic>
        <p:nvPicPr>
          <p:cNvPr id="9" name="Picture 8">
            <a:extLst>
              <a:ext uri="{FF2B5EF4-FFF2-40B4-BE49-F238E27FC236}">
                <a16:creationId xmlns:a16="http://schemas.microsoft.com/office/drawing/2014/main" id="{9189A411-48CA-6701-FF5E-46AD590C7DA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42" b="93145" l="8993" r="89209">
                        <a14:foregroundMark x1="32734" y1="92339" x2="32734" y2="92339"/>
                        <a14:foregroundMark x1="22302" y1="91129" x2="22302" y2="91129"/>
                        <a14:foregroundMark x1="53237" y1="88710" x2="53237" y2="88710"/>
                        <a14:foregroundMark x1="53237" y1="59274" x2="54317" y2="26613"/>
                        <a14:foregroundMark x1="58273" y1="31048" x2="59353" y2="50000"/>
                        <a14:foregroundMark x1="60072" y1="54435" x2="55755" y2="31048"/>
                        <a14:foregroundMark x1="59712" y1="31452" x2="64388" y2="44355"/>
                        <a14:foregroundMark x1="63309" y1="31048" x2="63309" y2="31048"/>
                        <a14:foregroundMark x1="62230" y1="28226" x2="62230" y2="28226"/>
                        <a14:foregroundMark x1="24101" y1="47177" x2="21583" y2="25403"/>
                        <a14:foregroundMark x1="28777" y1="22177" x2="31295" y2="14919"/>
                        <a14:foregroundMark x1="41727" y1="8871" x2="41727" y2="8871"/>
                        <a14:foregroundMark x1="29856" y1="5645" x2="29856" y2="5645"/>
                        <a14:foregroundMark x1="13309" y1="45968" x2="21942" y2="72984"/>
                        <a14:foregroundMark x1="22302" y1="80645" x2="10791" y2="52016"/>
                        <a14:foregroundMark x1="10791" y1="52016" x2="20863" y2="23790"/>
                        <a14:foregroundMark x1="20863" y1="23790" x2="25540" y2="19758"/>
                        <a14:foregroundMark x1="24820" y1="16935" x2="15827" y2="31048"/>
                        <a14:foregroundMark x1="11511" y1="39516" x2="8993" y2="52016"/>
                        <a14:foregroundMark x1="11511" y1="41935" x2="14029" y2="35484"/>
                        <a14:foregroundMark x1="58273" y1="25000" x2="58273" y2="25000"/>
                        <a14:foregroundMark x1="35612" y1="93145" x2="54317" y2="91532"/>
                        <a14:foregroundMark x1="54317" y1="91532" x2="54317" y2="91532"/>
                        <a14:foregroundMark x1="64388" y1="67339" x2="65827" y2="58065"/>
                        <a14:foregroundMark x1="59712" y1="79435" x2="63309" y2="53629"/>
                        <a14:foregroundMark x1="62950" y1="63710" x2="62230" y2="78226"/>
                        <a14:foregroundMark x1="62950" y1="30242" x2="52878" y2="18548"/>
                        <a14:foregroundMark x1="65827" y1="27823" x2="41727" y2="10887"/>
                        <a14:foregroundMark x1="41727" y1="10887" x2="39568" y2="10887"/>
                        <a14:foregroundMark x1="20144" y1="20565" x2="12590" y2="27016"/>
                      </a14:backgroundRemoval>
                    </a14:imgEffect>
                  </a14:imgLayer>
                </a14:imgProps>
              </a:ext>
            </a:extLst>
          </a:blip>
          <a:stretch>
            <a:fillRect/>
          </a:stretch>
        </p:blipFill>
        <p:spPr>
          <a:xfrm>
            <a:off x="8949578" y="1081943"/>
            <a:ext cx="4089381" cy="3648081"/>
          </a:xfrm>
          <a:prstGeom prst="rect">
            <a:avLst/>
          </a:prstGeom>
        </p:spPr>
      </p:pic>
      <p:pic>
        <p:nvPicPr>
          <p:cNvPr id="10" name="Picture 9">
            <a:extLst>
              <a:ext uri="{FF2B5EF4-FFF2-40B4-BE49-F238E27FC236}">
                <a16:creationId xmlns:a16="http://schemas.microsoft.com/office/drawing/2014/main" id="{3087A0FF-F36D-4266-5719-783D6BFD8AD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455" b="98364" l="1856" r="99794">
                        <a14:foregroundMark x1="45773" y1="8909" x2="52371" y2="7091"/>
                        <a14:foregroundMark x1="51134" y1="3455" x2="51134" y2="3455"/>
                        <a14:foregroundMark x1="36907" y1="91818" x2="61856" y2="92727"/>
                        <a14:foregroundMark x1="61856" y1="92727" x2="68866" y2="91455"/>
                        <a14:foregroundMark x1="83711" y1="89455" x2="89691" y2="84727"/>
                        <a14:foregroundMark x1="94433" y1="85636" x2="94433" y2="85636"/>
                        <a14:foregroundMark x1="94433" y1="85636" x2="88660" y2="91273"/>
                        <a14:foregroundMark x1="9691" y1="94727" x2="64124" y2="97091"/>
                        <a14:foregroundMark x1="64124" y1="97091" x2="90103" y2="95273"/>
                        <a14:foregroundMark x1="92165" y1="94364" x2="96289" y2="89273"/>
                        <a14:foregroundMark x1="2887" y1="91818" x2="8866" y2="96364"/>
                        <a14:foregroundMark x1="8041" y1="83818" x2="2887" y2="88182"/>
                        <a14:foregroundMark x1="33402" y1="98545" x2="10515" y2="97636"/>
                        <a14:foregroundMark x1="8660" y1="98727" x2="3093" y2="90909"/>
                        <a14:foregroundMark x1="3093" y1="90909" x2="3093" y2="90727"/>
                        <a14:foregroundMark x1="95670" y1="96909" x2="95670" y2="96909"/>
                        <a14:foregroundMark x1="93402" y1="97636" x2="95876" y2="90909"/>
                        <a14:foregroundMark x1="90928" y1="82909" x2="96701" y2="86727"/>
                        <a14:foregroundMark x1="97732" y1="89455" x2="97526" y2="97455"/>
                        <a14:foregroundMark x1="97526" y1="97455" x2="96289" y2="87273"/>
                        <a14:foregroundMark x1="96289" y1="87273" x2="93608" y2="83273"/>
                        <a14:foregroundMark x1="94845" y1="82727" x2="99794" y2="88182"/>
                        <a14:foregroundMark x1="96907" y1="81818" x2="96907" y2="81818"/>
                        <a14:foregroundMark x1="97526" y1="80182" x2="97526" y2="80182"/>
                        <a14:foregroundMark x1="98144" y1="79455" x2="98144" y2="79455"/>
                        <a14:foregroundMark x1="1856" y1="84000" x2="1856" y2="84000"/>
                      </a14:backgroundRemoval>
                    </a14:imgEffect>
                  </a14:imgLayer>
                </a14:imgProps>
              </a:ext>
            </a:extLst>
          </a:blip>
          <a:stretch>
            <a:fillRect/>
          </a:stretch>
        </p:blipFill>
        <p:spPr>
          <a:xfrm>
            <a:off x="977001" y="2653570"/>
            <a:ext cx="2911711" cy="3301941"/>
          </a:xfrm>
          <a:prstGeom prst="rect">
            <a:avLst/>
          </a:prstGeom>
        </p:spPr>
      </p:pic>
    </p:spTree>
    <p:extLst>
      <p:ext uri="{BB962C8B-B14F-4D97-AF65-F5344CB8AC3E}">
        <p14:creationId xmlns:p14="http://schemas.microsoft.com/office/powerpoint/2010/main" val="62212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10703</TotalTime>
  <Words>1513</Words>
  <Application>Microsoft Office PowerPoint</Application>
  <PresentationFormat>Widescreen</PresentationFormat>
  <Paragraphs>88</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Prometo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preapp </dc:title>
  <dc:creator>Eva Longoria</dc:creator>
  <cp:lastModifiedBy>Eva Longoria</cp:lastModifiedBy>
  <cp:revision>6</cp:revision>
  <dcterms:created xsi:type="dcterms:W3CDTF">2023-04-19T01:43:38Z</dcterms:created>
  <dcterms:modified xsi:type="dcterms:W3CDTF">2023-06-26T22:16:42Z</dcterms:modified>
</cp:coreProperties>
</file>