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1E1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2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7173-516E-0473-5379-B23E9D077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729D-DB26-A206-23E7-2979F58BD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D3EA-B8DD-2E63-60E8-A36C65F1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FC6B-B249-9982-B843-47770BE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C1C6-3182-6716-6A7F-CD3CD55A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4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929D-74E0-2EF5-D3C7-BC7CA769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B6526-8D30-BF5F-0367-259D737FE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7E8F6-763A-C69D-58BF-4D21C0C4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CBEE-6A85-C6D8-FEDE-490DBDE3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129B-C495-FF8B-11CA-31CB2E13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628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42151-F7D2-5DC5-6239-AAA699036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51DEE-D657-0293-5E12-6438AE16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4AFA-8C05-DCEC-C18F-ADE01D69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6A26-ED8B-F357-9167-265C9642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F15D-3E94-521C-25D7-BA34C66F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82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FAFC-FD61-B9E3-31CD-5947C8C8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3E21-3BFD-F3B7-717B-B6DAC2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465D-DC32-0470-0AA7-E8DE4C43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6054-78D9-2628-626A-821415EF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97FF-30D2-A45C-52D9-C569836B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42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CFFD-E472-A97D-506F-EDF54954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F383-80EC-C711-0DFF-BE341F15F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C163-8336-C8B5-75CD-BF0F5DFA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ABC2-E274-28A4-83D5-098D4E1E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6DB3-759C-8D68-AD58-E3CADBD9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428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21A3-A0CE-B150-33D9-40C153B6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7413-1A19-E0AF-CC9A-A71108368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11978-4375-9C30-12B5-009A55F2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18DD9-74BD-8DE9-6916-968C64B2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D3684-70FC-ED94-25E2-AD2863A9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886A-3684-EAEB-F016-39DD53BC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03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E545-EEB2-2429-B0D5-8850754A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B25D-B4C8-1823-A2EC-18842A31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EB6EA-133F-850B-961B-75C18068C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C8060-E7A1-A3E7-20EB-8178B9441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A93C0-93AA-67C1-3BAB-FC7EACC3A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2FE76-4A73-197B-C6B3-8F270C1B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EF8E1-44A7-F3BE-E87A-F85DB302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462E4-323B-EF37-A6F2-BE8838F6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619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802F-899B-9DF8-50E4-FC328886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8B227-6B7C-2222-07CB-BB2491AB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CF451-BF0F-992C-846B-F3374C25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1C7F5-7CCA-72C0-615F-3A979734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2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15392-9C79-93B5-F054-A35ED094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18232-BCE0-B9BE-95BE-CE89A4B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85C4D-2092-060E-3F07-F7FECE38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283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F6F0-7D1F-CC5F-C513-524F4F69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AD82-BA7B-2E3B-25A1-F679AE86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1AD58-4142-84E3-79AD-14CCB55B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15B07-A79F-74D1-9FC0-DB65CFA4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2584-4D8D-3554-1F81-846D1E21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B2A88-5D13-B81A-14E6-5576227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762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9AF6-073F-02F2-1BE4-E3D25232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8AE3A-2E13-AD7C-3078-2CFF86262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776AE-B33C-918F-E40A-C637D2CC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6C1FA-437F-F77A-F9FC-FDDCEBE4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5EEF-88A0-4995-8CBB-421D03002141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8D93D-E0F4-FF49-4E43-9D2859F5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89CA4-3B98-D642-0A7F-68D71D5F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666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6863F-E29F-AC88-0572-A61FD741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B53F4-A853-D9A4-95CC-4B7E5F446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CAE1-A0BD-3A68-A74E-565A40A8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45EEF-88A0-4995-8CBB-421D03002141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2403-2EC5-24D8-1D1E-715C4C4AE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38E1-EACA-AEEC-C6B6-3FFCFB540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AF1A3-E131-47D2-95E2-47DD28C671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036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21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15.png"/><Relationship Id="rId2" Type="http://schemas.openxmlformats.org/officeDocument/2006/relationships/image" Target="../media/image19.png"/><Relationship Id="rId16" Type="http://schemas.openxmlformats.org/officeDocument/2006/relationships/image" Target="../media/image16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21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15.png"/><Relationship Id="rId2" Type="http://schemas.openxmlformats.org/officeDocument/2006/relationships/image" Target="../media/image19.png"/><Relationship Id="rId16" Type="http://schemas.openxmlformats.org/officeDocument/2006/relationships/image" Target="../media/image16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1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0.png"/><Relationship Id="rId2" Type="http://schemas.openxmlformats.org/officeDocument/2006/relationships/image" Target="../media/image37.png"/><Relationship Id="rId16" Type="http://schemas.openxmlformats.org/officeDocument/2006/relationships/image" Target="../media/image15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16.png"/><Relationship Id="rId10" Type="http://schemas.openxmlformats.org/officeDocument/2006/relationships/image" Target="../media/image45.png"/><Relationship Id="rId19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F3A19B4-1782-76ED-A9DB-B6B655FBD239}"/>
              </a:ext>
            </a:extLst>
          </p:cNvPr>
          <p:cNvSpPr/>
          <p:nvPr/>
        </p:nvSpPr>
        <p:spPr>
          <a:xfrm rot="10800000">
            <a:off x="3489384" y="2204907"/>
            <a:ext cx="2549933" cy="43337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tx2">
                  <a:lumMod val="50000"/>
                  <a:lumOff val="50000"/>
                  <a:alpha val="3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AF02A58-93DA-085C-B467-2FC4D461FAA3}"/>
              </a:ext>
            </a:extLst>
          </p:cNvPr>
          <p:cNvSpPr/>
          <p:nvPr/>
        </p:nvSpPr>
        <p:spPr>
          <a:xfrm>
            <a:off x="939452" y="2170243"/>
            <a:ext cx="2549933" cy="43337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5">
                  <a:lumMod val="50000"/>
                  <a:alpha val="2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A4668-6141-B3A9-76D8-AB4EF93F6DA0}"/>
              </a:ext>
            </a:extLst>
          </p:cNvPr>
          <p:cNvSpPr/>
          <p:nvPr/>
        </p:nvSpPr>
        <p:spPr>
          <a:xfrm>
            <a:off x="9624989" y="429565"/>
            <a:ext cx="1027135" cy="630146"/>
          </a:xfrm>
          <a:prstGeom prst="rect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76787-F4FD-2A4B-2CEA-D6F5FDC0B1C5}"/>
                  </a:ext>
                </a:extLst>
              </p:cNvPr>
              <p:cNvSpPr txBox="1"/>
              <p:nvPr/>
            </p:nvSpPr>
            <p:spPr>
              <a:xfrm>
                <a:off x="8821497" y="590479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76787-F4FD-2A4B-2CEA-D6F5FDC0B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497" y="590479"/>
                <a:ext cx="240835" cy="276999"/>
              </a:xfrm>
              <a:prstGeom prst="rect">
                <a:avLst/>
              </a:prstGeom>
              <a:blipFill>
                <a:blip r:embed="rId2"/>
                <a:stretch>
                  <a:fillRect l="-15000" r="-5000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89516C-6557-5AA7-BE5C-BB3AB37E6511}"/>
                  </a:ext>
                </a:extLst>
              </p:cNvPr>
              <p:cNvSpPr txBox="1"/>
              <p:nvPr/>
            </p:nvSpPr>
            <p:spPr>
              <a:xfrm>
                <a:off x="7719162" y="590479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89516C-6557-5AA7-BE5C-BB3AB37E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62" y="590479"/>
                <a:ext cx="913968" cy="276999"/>
              </a:xfrm>
              <a:prstGeom prst="rect">
                <a:avLst/>
              </a:prstGeom>
              <a:blipFill>
                <a:blip r:embed="rId3"/>
                <a:stretch>
                  <a:fillRect l="-6667" r="-6667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rapezoid 6">
            <a:extLst>
              <a:ext uri="{FF2B5EF4-FFF2-40B4-BE49-F238E27FC236}">
                <a16:creationId xmlns:a16="http://schemas.microsoft.com/office/drawing/2014/main" id="{62E1808F-BF62-9487-093D-0952A5D58153}"/>
              </a:ext>
            </a:extLst>
          </p:cNvPr>
          <p:cNvSpPr/>
          <p:nvPr/>
        </p:nvSpPr>
        <p:spPr>
          <a:xfrm rot="5400000">
            <a:off x="7693894" y="249859"/>
            <a:ext cx="964505" cy="958241"/>
          </a:xfrm>
          <a:prstGeom prst="trapezoid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FFA669BD-CE22-EE74-1BE2-6E2C78217582}"/>
              </a:ext>
            </a:extLst>
          </p:cNvPr>
          <p:cNvSpPr/>
          <p:nvPr/>
        </p:nvSpPr>
        <p:spPr>
          <a:xfrm rot="16200000">
            <a:off x="6357783" y="1289518"/>
            <a:ext cx="964505" cy="958241"/>
          </a:xfrm>
          <a:prstGeom prst="trapezoid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66FC28-024F-4DBB-441F-64DE0BA5AFF1}"/>
                  </a:ext>
                </a:extLst>
              </p:cNvPr>
              <p:cNvSpPr txBox="1"/>
              <p:nvPr/>
            </p:nvSpPr>
            <p:spPr>
              <a:xfrm>
                <a:off x="10846046" y="590477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66FC28-024F-4DBB-441F-64DE0BA5A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046" y="590477"/>
                <a:ext cx="460447" cy="276999"/>
              </a:xfrm>
              <a:prstGeom prst="rect">
                <a:avLst/>
              </a:prstGeom>
              <a:blipFill>
                <a:blip r:embed="rId4"/>
                <a:stretch>
                  <a:fillRect l="-7895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A8C813-D1B8-8EDB-08AD-13D2C13B8558}"/>
                  </a:ext>
                </a:extLst>
              </p:cNvPr>
              <p:cNvSpPr txBox="1"/>
              <p:nvPr/>
            </p:nvSpPr>
            <p:spPr>
              <a:xfrm>
                <a:off x="6411451" y="1645799"/>
                <a:ext cx="910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A8C813-D1B8-8EDB-08AD-13D2C13B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51" y="1645799"/>
                <a:ext cx="910762" cy="276999"/>
              </a:xfrm>
              <a:prstGeom prst="rect">
                <a:avLst/>
              </a:prstGeom>
              <a:blipFill>
                <a:blip r:embed="rId5"/>
                <a:stretch>
                  <a:fillRect l="-6711" r="-6711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953BC-7F32-8657-5057-53E2B0ABD51A}"/>
                  </a:ext>
                </a:extLst>
              </p:cNvPr>
              <p:cNvSpPr txBox="1"/>
              <p:nvPr/>
            </p:nvSpPr>
            <p:spPr>
              <a:xfrm>
                <a:off x="9576566" y="467638"/>
                <a:ext cx="10755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𝑃h𝑦𝑠𝑖𝑐𝑠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953BC-7F32-8657-5057-53E2B0ABD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566" y="467638"/>
                <a:ext cx="1075558" cy="553998"/>
              </a:xfrm>
              <a:prstGeom prst="rect">
                <a:avLst/>
              </a:prstGeom>
              <a:blipFill>
                <a:blip r:embed="rId6"/>
                <a:stretch>
                  <a:fillRect t="-1099" b="-219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E1703D-6CCF-6FD9-5F5E-8B0C7463A5D1}"/>
              </a:ext>
            </a:extLst>
          </p:cNvPr>
          <p:cNvSpPr/>
          <p:nvPr/>
        </p:nvSpPr>
        <p:spPr>
          <a:xfrm>
            <a:off x="2959390" y="3255946"/>
            <a:ext cx="1027135" cy="63014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18764F-19FD-5ED9-D809-76B2027040BD}"/>
                  </a:ext>
                </a:extLst>
              </p:cNvPr>
              <p:cNvSpPr txBox="1"/>
              <p:nvPr/>
            </p:nvSpPr>
            <p:spPr>
              <a:xfrm>
                <a:off x="3537942" y="3988085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18764F-19FD-5ED9-D809-76B202704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942" y="3988085"/>
                <a:ext cx="240835" cy="276999"/>
              </a:xfrm>
              <a:prstGeom prst="rect">
                <a:avLst/>
              </a:prstGeom>
              <a:blipFill>
                <a:blip r:embed="rId7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apezoid 15">
            <a:extLst>
              <a:ext uri="{FF2B5EF4-FFF2-40B4-BE49-F238E27FC236}">
                <a16:creationId xmlns:a16="http://schemas.microsoft.com/office/drawing/2014/main" id="{CA96DA45-8112-9E13-121A-C0BD13CBDDF1}"/>
              </a:ext>
            </a:extLst>
          </p:cNvPr>
          <p:cNvSpPr/>
          <p:nvPr/>
        </p:nvSpPr>
        <p:spPr>
          <a:xfrm>
            <a:off x="1137911" y="3307435"/>
            <a:ext cx="1325642" cy="415642"/>
          </a:xfrm>
          <a:prstGeom prst="trapezoid">
            <a:avLst>
              <a:gd name="adj" fmla="val 58151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C1F860-63F6-1273-E4E9-934D190FD3DA}"/>
                  </a:ext>
                </a:extLst>
              </p:cNvPr>
              <p:cNvSpPr txBox="1"/>
              <p:nvPr/>
            </p:nvSpPr>
            <p:spPr>
              <a:xfrm>
                <a:off x="3249691" y="2625802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C1F860-63F6-1273-E4E9-934D190F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91" y="2625802"/>
                <a:ext cx="460447" cy="276999"/>
              </a:xfrm>
              <a:prstGeom prst="rect">
                <a:avLst/>
              </a:prstGeom>
              <a:blipFill>
                <a:blip r:embed="rId8"/>
                <a:stretch>
                  <a:fillRect l="-7895" t="-26667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686F6D-EB76-5A54-C02E-F4F4AA04A5F5}"/>
                  </a:ext>
                </a:extLst>
              </p:cNvPr>
              <p:cNvSpPr txBox="1"/>
              <p:nvPr/>
            </p:nvSpPr>
            <p:spPr>
              <a:xfrm>
                <a:off x="1342682" y="3373420"/>
                <a:ext cx="910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686F6D-EB76-5A54-C02E-F4F4AA04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82" y="3373420"/>
                <a:ext cx="910762" cy="276999"/>
              </a:xfrm>
              <a:prstGeom prst="rect">
                <a:avLst/>
              </a:prstGeom>
              <a:blipFill>
                <a:blip r:embed="rId9"/>
                <a:stretch>
                  <a:fillRect l="-6667" r="-6000" b="-652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9315D8-4EB9-57AA-FE2C-BF9D3BFB2471}"/>
                  </a:ext>
                </a:extLst>
              </p:cNvPr>
              <p:cNvSpPr txBox="1"/>
              <p:nvPr/>
            </p:nvSpPr>
            <p:spPr>
              <a:xfrm>
                <a:off x="2959388" y="3294965"/>
                <a:ext cx="10013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𝑃h𝑦𝑠𝑖𝑐𝑠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9315D8-4EB9-57AA-FE2C-BF9D3BFB2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88" y="3294965"/>
                <a:ext cx="1001315" cy="553998"/>
              </a:xfrm>
              <a:prstGeom prst="rect">
                <a:avLst/>
              </a:prstGeom>
              <a:blipFill>
                <a:blip r:embed="rId10"/>
                <a:stretch>
                  <a:fillRect l="-606" t="-1111" b="-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9920E6-C4AF-3BA1-E466-A62C8B3A2934}"/>
                  </a:ext>
                </a:extLst>
              </p:cNvPr>
              <p:cNvSpPr txBox="1"/>
              <p:nvPr/>
            </p:nvSpPr>
            <p:spPr>
              <a:xfrm>
                <a:off x="4704782" y="4456110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9920E6-C4AF-3BA1-E466-A62C8B3A2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782" y="4456110"/>
                <a:ext cx="913968" cy="276999"/>
              </a:xfrm>
              <a:prstGeom prst="rect">
                <a:avLst/>
              </a:prstGeom>
              <a:blipFill>
                <a:blip r:embed="rId11"/>
                <a:stretch>
                  <a:fillRect l="-6667" r="-6667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rapezoid 25">
            <a:extLst>
              <a:ext uri="{FF2B5EF4-FFF2-40B4-BE49-F238E27FC236}">
                <a16:creationId xmlns:a16="http://schemas.microsoft.com/office/drawing/2014/main" id="{D498CFC2-49F2-1BCC-7A63-4E9D9641EB9C}"/>
              </a:ext>
            </a:extLst>
          </p:cNvPr>
          <p:cNvSpPr/>
          <p:nvPr/>
        </p:nvSpPr>
        <p:spPr>
          <a:xfrm>
            <a:off x="4521897" y="4330871"/>
            <a:ext cx="1279741" cy="507305"/>
          </a:xfrm>
          <a:prstGeom prst="trapezoid">
            <a:avLst>
              <a:gd name="adj" fmla="val 58333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A89175-F1BB-105D-D1C6-2ABCD0EF483B}"/>
                  </a:ext>
                </a:extLst>
              </p:cNvPr>
              <p:cNvSpPr txBox="1"/>
              <p:nvPr/>
            </p:nvSpPr>
            <p:spPr>
              <a:xfrm>
                <a:off x="5188327" y="3931885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A89175-F1BB-105D-D1C6-2ABCD0EF4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327" y="3931885"/>
                <a:ext cx="460447" cy="276999"/>
              </a:xfrm>
              <a:prstGeom prst="rect">
                <a:avLst/>
              </a:prstGeom>
              <a:blipFill>
                <a:blip r:embed="rId12"/>
                <a:stretch>
                  <a:fillRect l="-7895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0CA04F-E090-D001-A66E-5D343E6E357E}"/>
                  </a:ext>
                </a:extLst>
              </p:cNvPr>
              <p:cNvSpPr txBox="1"/>
              <p:nvPr/>
            </p:nvSpPr>
            <p:spPr>
              <a:xfrm>
                <a:off x="3037362" y="4450498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0CA04F-E090-D001-A66E-5D343E6E3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62" y="4450498"/>
                <a:ext cx="913968" cy="276999"/>
              </a:xfrm>
              <a:prstGeom prst="rect">
                <a:avLst/>
              </a:prstGeom>
              <a:blipFill>
                <a:blip r:embed="rId13"/>
                <a:stretch>
                  <a:fillRect l="-6667" r="-6667" b="-652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rapezoid 28">
            <a:extLst>
              <a:ext uri="{FF2B5EF4-FFF2-40B4-BE49-F238E27FC236}">
                <a16:creationId xmlns:a16="http://schemas.microsoft.com/office/drawing/2014/main" id="{BCF7DD30-C4C6-2C3D-0F8E-E29CBD70E91B}"/>
              </a:ext>
            </a:extLst>
          </p:cNvPr>
          <p:cNvSpPr/>
          <p:nvPr/>
        </p:nvSpPr>
        <p:spPr>
          <a:xfrm>
            <a:off x="2840045" y="4330872"/>
            <a:ext cx="1279741" cy="507305"/>
          </a:xfrm>
          <a:prstGeom prst="trapezoid">
            <a:avLst>
              <a:gd name="adj" fmla="val 58333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377D85-DE72-0847-A0DC-1A324A769AC8}"/>
              </a:ext>
            </a:extLst>
          </p:cNvPr>
          <p:cNvSpPr/>
          <p:nvPr/>
        </p:nvSpPr>
        <p:spPr>
          <a:xfrm>
            <a:off x="1293967" y="4790783"/>
            <a:ext cx="1027135" cy="572086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4CD615-5609-357A-62A3-230149A14E07}"/>
                  </a:ext>
                </a:extLst>
              </p:cNvPr>
              <p:cNvSpPr txBox="1"/>
              <p:nvPr/>
            </p:nvSpPr>
            <p:spPr>
              <a:xfrm>
                <a:off x="1649689" y="4861382"/>
                <a:ext cx="296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4CD615-5609-357A-62A3-230149A14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89" y="4861382"/>
                <a:ext cx="29674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55B721DE-D838-D9CC-196C-CFA35A9F1140}"/>
              </a:ext>
            </a:extLst>
          </p:cNvPr>
          <p:cNvSpPr/>
          <p:nvPr/>
        </p:nvSpPr>
        <p:spPr>
          <a:xfrm>
            <a:off x="4648199" y="3252705"/>
            <a:ext cx="1027135" cy="63014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42C79A-05D4-CD18-44A4-187D1EB0F67E}"/>
                  </a:ext>
                </a:extLst>
              </p:cNvPr>
              <p:cNvSpPr txBox="1"/>
              <p:nvPr/>
            </p:nvSpPr>
            <p:spPr>
              <a:xfrm>
                <a:off x="5013484" y="3346897"/>
                <a:ext cx="296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42C79A-05D4-CD18-44A4-187D1EB0F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84" y="3346897"/>
                <a:ext cx="296748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92F828-6863-9789-695D-8A6AA016DDF4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H="1" flipV="1">
            <a:off x="3472958" y="3886092"/>
            <a:ext cx="6958" cy="4447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947B4D-8390-515E-7883-8ED3170E1347}"/>
              </a:ext>
            </a:extLst>
          </p:cNvPr>
          <p:cNvCxnSpPr>
            <a:cxnSpLocks/>
            <a:stCxn id="26" idx="0"/>
            <a:endCxn id="32" idx="2"/>
          </p:cNvCxnSpPr>
          <p:nvPr/>
        </p:nvCxnSpPr>
        <p:spPr>
          <a:xfrm flipH="1" flipV="1">
            <a:off x="5161767" y="3882851"/>
            <a:ext cx="1" cy="4480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2B51EE6-5C7A-F4D8-47E5-44D6360C00F1}"/>
              </a:ext>
            </a:extLst>
          </p:cNvPr>
          <p:cNvCxnSpPr>
            <a:stCxn id="12" idx="0"/>
            <a:endCxn id="16" idx="0"/>
          </p:cNvCxnSpPr>
          <p:nvPr/>
        </p:nvCxnSpPr>
        <p:spPr>
          <a:xfrm rot="16200000" flipH="1" flipV="1">
            <a:off x="2611100" y="2445577"/>
            <a:ext cx="51489" cy="1672226"/>
          </a:xfrm>
          <a:prstGeom prst="bentConnector3">
            <a:avLst>
              <a:gd name="adj1" fmla="val -6386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0AD88B5-D697-D67B-1401-339CDBD262E7}"/>
              </a:ext>
            </a:extLst>
          </p:cNvPr>
          <p:cNvCxnSpPr>
            <a:cxnSpLocks/>
            <a:stCxn id="12" idx="0"/>
            <a:endCxn id="32" idx="0"/>
          </p:cNvCxnSpPr>
          <p:nvPr/>
        </p:nvCxnSpPr>
        <p:spPr>
          <a:xfrm rot="5400000" flipH="1" flipV="1">
            <a:off x="4315742" y="2409922"/>
            <a:ext cx="3241" cy="1688809"/>
          </a:xfrm>
          <a:prstGeom prst="bentConnector3">
            <a:avLst>
              <a:gd name="adj1" fmla="val 1005205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FBAD32-0A24-D4AA-6AC3-6B9AB5525548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00732" y="3723077"/>
            <a:ext cx="6801" cy="2957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E31CF9-524B-018F-BEDA-8ADA32EF7AF7}"/>
              </a:ext>
            </a:extLst>
          </p:cNvPr>
          <p:cNvCxnSpPr>
            <a:cxnSpLocks/>
            <a:stCxn id="72" idx="2"/>
            <a:endCxn id="30" idx="0"/>
          </p:cNvCxnSpPr>
          <p:nvPr/>
        </p:nvCxnSpPr>
        <p:spPr>
          <a:xfrm>
            <a:off x="1807533" y="4495055"/>
            <a:ext cx="2" cy="2957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1C919D-FE5F-75A3-8D08-E3F2AD74A5BB}"/>
              </a:ext>
            </a:extLst>
          </p:cNvPr>
          <p:cNvCxnSpPr>
            <a:cxnSpLocks/>
            <a:stCxn id="64" idx="0"/>
            <a:endCxn id="29" idx="2"/>
          </p:cNvCxnSpPr>
          <p:nvPr/>
        </p:nvCxnSpPr>
        <p:spPr>
          <a:xfrm flipV="1">
            <a:off x="3479916" y="4838177"/>
            <a:ext cx="0" cy="3294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white arrow pointing to a black background&#10;&#10;Description automatically generated">
            <a:extLst>
              <a:ext uri="{FF2B5EF4-FFF2-40B4-BE49-F238E27FC236}">
                <a16:creationId xmlns:a16="http://schemas.microsoft.com/office/drawing/2014/main" id="{A90E6984-04E3-FA9A-2768-AD87685C44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94" y="5782955"/>
            <a:ext cx="476250" cy="476250"/>
          </a:xfrm>
          <a:prstGeom prst="rect">
            <a:avLst/>
          </a:prstGeom>
        </p:spPr>
      </p:pic>
      <p:pic>
        <p:nvPicPr>
          <p:cNvPr id="64" name="Picture 63" descr="A white object on a black background&#10;&#10;Description automatically generated">
            <a:extLst>
              <a:ext uri="{FF2B5EF4-FFF2-40B4-BE49-F238E27FC236}">
                <a16:creationId xmlns:a16="http://schemas.microsoft.com/office/drawing/2014/main" id="{35CCAE0E-3A85-3C01-CF8A-7318041849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91" y="5167672"/>
            <a:ext cx="476250" cy="476250"/>
          </a:xfrm>
          <a:prstGeom prst="rect">
            <a:avLst/>
          </a:prstGeom>
        </p:spPr>
      </p:pic>
      <p:pic>
        <p:nvPicPr>
          <p:cNvPr id="72" name="Picture 71" descr="A white arrow pointing to a black background&#10;&#10;Description automatically generated">
            <a:extLst>
              <a:ext uri="{FF2B5EF4-FFF2-40B4-BE49-F238E27FC236}">
                <a16:creationId xmlns:a16="http://schemas.microsoft.com/office/drawing/2014/main" id="{47367806-2B3C-094A-E4FE-76FA1A3F55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08" y="4018805"/>
            <a:ext cx="476250" cy="47625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CCD0A5A-16B3-E6FD-676E-E0A0CCC6ABC5}"/>
              </a:ext>
            </a:extLst>
          </p:cNvPr>
          <p:cNvSpPr txBox="1"/>
          <p:nvPr/>
        </p:nvSpPr>
        <p:spPr>
          <a:xfrm>
            <a:off x="4192633" y="2287484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Ours</a:t>
            </a:r>
            <a:endParaRPr lang="LID4096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6AD8D8-4EB3-EC01-F947-207852EB9ABE}"/>
              </a:ext>
            </a:extLst>
          </p:cNvPr>
          <p:cNvSpPr txBox="1"/>
          <p:nvPr/>
        </p:nvSpPr>
        <p:spPr>
          <a:xfrm>
            <a:off x="1642745" y="2287484"/>
            <a:ext cx="1143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Previous</a:t>
            </a:r>
            <a:endParaRPr lang="LID4096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D5C593F-F376-AF6B-5C08-44A5D2B6781C}"/>
              </a:ext>
            </a:extLst>
          </p:cNvPr>
          <p:cNvCxnSpPr>
            <a:endCxn id="30" idx="2"/>
          </p:cNvCxnSpPr>
          <p:nvPr/>
        </p:nvCxnSpPr>
        <p:spPr>
          <a:xfrm rot="10800000">
            <a:off x="1807535" y="5362870"/>
            <a:ext cx="1434256" cy="65821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D161EE2-9C49-8178-FD3F-5FE212F23ED5}"/>
              </a:ext>
            </a:extLst>
          </p:cNvPr>
          <p:cNvCxnSpPr>
            <a:cxnSpLocks/>
            <a:stCxn id="62" idx="3"/>
            <a:endCxn id="26" idx="2"/>
          </p:cNvCxnSpPr>
          <p:nvPr/>
        </p:nvCxnSpPr>
        <p:spPr>
          <a:xfrm flipV="1">
            <a:off x="3725044" y="4838176"/>
            <a:ext cx="1436724" cy="118290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CC0F05D-51A5-89F5-2C86-6C903022FF31}"/>
                  </a:ext>
                </a:extLst>
              </p:cNvPr>
              <p:cNvSpPr txBox="1"/>
              <p:nvPr/>
            </p:nvSpPr>
            <p:spPr>
              <a:xfrm>
                <a:off x="3628924" y="5685586"/>
                <a:ext cx="6884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LID4096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CC0F05D-51A5-89F5-2C86-6C903022F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924" y="5685586"/>
                <a:ext cx="68843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8805277-6ED0-486E-BFF5-397C128E4009}"/>
                  </a:ext>
                </a:extLst>
              </p:cNvPr>
              <p:cNvSpPr txBox="1"/>
              <p:nvPr/>
            </p:nvSpPr>
            <p:spPr>
              <a:xfrm>
                <a:off x="3472602" y="5170732"/>
                <a:ext cx="6884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8805277-6ED0-486E-BFF5-397C128E4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602" y="5170732"/>
                <a:ext cx="68843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1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896E-DFBB-0DF0-54C1-70256B702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C279DE9-B830-FF01-6CFC-B03ABE8345A4}"/>
              </a:ext>
            </a:extLst>
          </p:cNvPr>
          <p:cNvSpPr/>
          <p:nvPr/>
        </p:nvSpPr>
        <p:spPr>
          <a:xfrm rot="10800000">
            <a:off x="3489384" y="2204907"/>
            <a:ext cx="2549933" cy="43337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tx2">
                  <a:lumMod val="50000"/>
                  <a:lumOff val="50000"/>
                  <a:alpha val="3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8CF9E86-AE19-DB61-CA7C-225CE5FCD9FE}"/>
              </a:ext>
            </a:extLst>
          </p:cNvPr>
          <p:cNvSpPr/>
          <p:nvPr/>
        </p:nvSpPr>
        <p:spPr>
          <a:xfrm>
            <a:off x="939452" y="2170243"/>
            <a:ext cx="2549933" cy="43337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5">
                  <a:lumMod val="50000"/>
                  <a:alpha val="2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06F55-3254-79BD-4F84-FF986C4B8ABC}"/>
              </a:ext>
            </a:extLst>
          </p:cNvPr>
          <p:cNvSpPr/>
          <p:nvPr/>
        </p:nvSpPr>
        <p:spPr>
          <a:xfrm>
            <a:off x="9624989" y="429565"/>
            <a:ext cx="1027135" cy="630146"/>
          </a:xfrm>
          <a:prstGeom prst="rect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A9405E-0445-3084-E438-88E5107B6DEE}"/>
                  </a:ext>
                </a:extLst>
              </p:cNvPr>
              <p:cNvSpPr txBox="1"/>
              <p:nvPr/>
            </p:nvSpPr>
            <p:spPr>
              <a:xfrm>
                <a:off x="8821497" y="590479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A9405E-0445-3084-E438-88E5107B6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497" y="590479"/>
                <a:ext cx="240835" cy="276999"/>
              </a:xfrm>
              <a:prstGeom prst="rect">
                <a:avLst/>
              </a:prstGeom>
              <a:blipFill>
                <a:blip r:embed="rId2"/>
                <a:stretch>
                  <a:fillRect l="-15000" r="-5000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0546B0-86C8-B8D6-4FBE-EA74DAE114A9}"/>
                  </a:ext>
                </a:extLst>
              </p:cNvPr>
              <p:cNvSpPr txBox="1"/>
              <p:nvPr/>
            </p:nvSpPr>
            <p:spPr>
              <a:xfrm>
                <a:off x="7719162" y="590479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0546B0-86C8-B8D6-4FBE-EA74DAE11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62" y="590479"/>
                <a:ext cx="913968" cy="276999"/>
              </a:xfrm>
              <a:prstGeom prst="rect">
                <a:avLst/>
              </a:prstGeom>
              <a:blipFill>
                <a:blip r:embed="rId3"/>
                <a:stretch>
                  <a:fillRect l="-6667" r="-6667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rapezoid 6">
            <a:extLst>
              <a:ext uri="{FF2B5EF4-FFF2-40B4-BE49-F238E27FC236}">
                <a16:creationId xmlns:a16="http://schemas.microsoft.com/office/drawing/2014/main" id="{D96A42C8-C25A-3A23-3E7D-AB7AD822926C}"/>
              </a:ext>
            </a:extLst>
          </p:cNvPr>
          <p:cNvSpPr/>
          <p:nvPr/>
        </p:nvSpPr>
        <p:spPr>
          <a:xfrm rot="5400000">
            <a:off x="7693894" y="249859"/>
            <a:ext cx="964505" cy="958241"/>
          </a:xfrm>
          <a:prstGeom prst="trapezoid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99F6534A-B4F0-7436-1FE0-DCBBD66DC930}"/>
              </a:ext>
            </a:extLst>
          </p:cNvPr>
          <p:cNvSpPr/>
          <p:nvPr/>
        </p:nvSpPr>
        <p:spPr>
          <a:xfrm rot="16200000">
            <a:off x="6357783" y="1289518"/>
            <a:ext cx="964505" cy="958241"/>
          </a:xfrm>
          <a:prstGeom prst="trapezoid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D36DA-4410-810E-6A92-67C343D23F26}"/>
                  </a:ext>
                </a:extLst>
              </p:cNvPr>
              <p:cNvSpPr txBox="1"/>
              <p:nvPr/>
            </p:nvSpPr>
            <p:spPr>
              <a:xfrm>
                <a:off x="10846046" y="590477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D36DA-4410-810E-6A92-67C343D2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046" y="590477"/>
                <a:ext cx="460447" cy="276999"/>
              </a:xfrm>
              <a:prstGeom prst="rect">
                <a:avLst/>
              </a:prstGeom>
              <a:blipFill>
                <a:blip r:embed="rId4"/>
                <a:stretch>
                  <a:fillRect l="-7895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7CF1D1-A5E2-69C1-875C-C3272C78253D}"/>
                  </a:ext>
                </a:extLst>
              </p:cNvPr>
              <p:cNvSpPr txBox="1"/>
              <p:nvPr/>
            </p:nvSpPr>
            <p:spPr>
              <a:xfrm>
                <a:off x="6411451" y="1645799"/>
                <a:ext cx="910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7CF1D1-A5E2-69C1-875C-C3272C782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51" y="1645799"/>
                <a:ext cx="910762" cy="276999"/>
              </a:xfrm>
              <a:prstGeom prst="rect">
                <a:avLst/>
              </a:prstGeom>
              <a:blipFill>
                <a:blip r:embed="rId5"/>
                <a:stretch>
                  <a:fillRect l="-6711" r="-6711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481CD3-8351-57EB-A393-004DFE4518B3}"/>
                  </a:ext>
                </a:extLst>
              </p:cNvPr>
              <p:cNvSpPr txBox="1"/>
              <p:nvPr/>
            </p:nvSpPr>
            <p:spPr>
              <a:xfrm>
                <a:off x="9576566" y="467638"/>
                <a:ext cx="10755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𝑃h𝑦𝑠𝑖𝑐𝑠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481CD3-8351-57EB-A393-004DFE451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566" y="467638"/>
                <a:ext cx="1075558" cy="553998"/>
              </a:xfrm>
              <a:prstGeom prst="rect">
                <a:avLst/>
              </a:prstGeom>
              <a:blipFill>
                <a:blip r:embed="rId6"/>
                <a:stretch>
                  <a:fillRect t="-1099" b="-219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2A247B9-5CCF-96E5-ACFB-4D270E6AA8DB}"/>
              </a:ext>
            </a:extLst>
          </p:cNvPr>
          <p:cNvSpPr/>
          <p:nvPr/>
        </p:nvSpPr>
        <p:spPr>
          <a:xfrm>
            <a:off x="2959390" y="3255946"/>
            <a:ext cx="1027135" cy="63014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F73ED8-33CE-638E-3108-AD331A93CD20}"/>
                  </a:ext>
                </a:extLst>
              </p:cNvPr>
              <p:cNvSpPr txBox="1"/>
              <p:nvPr/>
            </p:nvSpPr>
            <p:spPr>
              <a:xfrm>
                <a:off x="3557438" y="3994060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F73ED8-33CE-638E-3108-AD331A93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38" y="3994060"/>
                <a:ext cx="240835" cy="276999"/>
              </a:xfrm>
              <a:prstGeom prst="rect">
                <a:avLst/>
              </a:prstGeom>
              <a:blipFill>
                <a:blip r:embed="rId7"/>
                <a:stretch>
                  <a:fillRect l="-15385" r="-7692" b="-13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apezoid 15">
            <a:extLst>
              <a:ext uri="{FF2B5EF4-FFF2-40B4-BE49-F238E27FC236}">
                <a16:creationId xmlns:a16="http://schemas.microsoft.com/office/drawing/2014/main" id="{6D9656CB-49F2-D38D-7BDA-9AFEBF6890B5}"/>
              </a:ext>
            </a:extLst>
          </p:cNvPr>
          <p:cNvSpPr/>
          <p:nvPr/>
        </p:nvSpPr>
        <p:spPr>
          <a:xfrm>
            <a:off x="1090404" y="3275300"/>
            <a:ext cx="1434257" cy="578657"/>
          </a:xfrm>
          <a:prstGeom prst="trapezoid">
            <a:avLst>
              <a:gd name="adj" fmla="val 58151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2F4A18-7747-B819-A853-2370CECA2AEE}"/>
                  </a:ext>
                </a:extLst>
              </p:cNvPr>
              <p:cNvSpPr txBox="1"/>
              <p:nvPr/>
            </p:nvSpPr>
            <p:spPr>
              <a:xfrm>
                <a:off x="3249691" y="2625802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2F4A18-7747-B819-A853-2370CECA2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91" y="2625802"/>
                <a:ext cx="460447" cy="276999"/>
              </a:xfrm>
              <a:prstGeom prst="rect">
                <a:avLst/>
              </a:prstGeom>
              <a:blipFill>
                <a:blip r:embed="rId8"/>
                <a:stretch>
                  <a:fillRect l="-7895" t="-26667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B87785-A60F-F45A-FEAD-B487F1D034EF}"/>
                  </a:ext>
                </a:extLst>
              </p:cNvPr>
              <p:cNvSpPr txBox="1"/>
              <p:nvPr/>
            </p:nvSpPr>
            <p:spPr>
              <a:xfrm>
                <a:off x="1239512" y="3427682"/>
                <a:ext cx="11171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LID4096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B87785-A60F-F45A-FEAD-B487F1D0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2" y="3427682"/>
                <a:ext cx="1117101" cy="338554"/>
              </a:xfrm>
              <a:prstGeom prst="rect">
                <a:avLst/>
              </a:prstGeom>
              <a:blipFill>
                <a:blip r:embed="rId9"/>
                <a:stretch>
                  <a:fillRect l="-5978" r="-5978" b="-71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4C2165-5EF3-2936-4961-E9382DB72465}"/>
                  </a:ext>
                </a:extLst>
              </p:cNvPr>
              <p:cNvSpPr txBox="1"/>
              <p:nvPr/>
            </p:nvSpPr>
            <p:spPr>
              <a:xfrm>
                <a:off x="2959388" y="3294965"/>
                <a:ext cx="10013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𝑃h𝑦𝑠𝑖𝑐𝑠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4C2165-5EF3-2936-4961-E9382DB72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88" y="3294965"/>
                <a:ext cx="1001315" cy="553998"/>
              </a:xfrm>
              <a:prstGeom prst="rect">
                <a:avLst/>
              </a:prstGeom>
              <a:blipFill>
                <a:blip r:embed="rId10"/>
                <a:stretch>
                  <a:fillRect l="-606" t="-1111" b="-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5F4033-30CF-DC9B-0677-63458C194196}"/>
                  </a:ext>
                </a:extLst>
              </p:cNvPr>
              <p:cNvSpPr txBox="1"/>
              <p:nvPr/>
            </p:nvSpPr>
            <p:spPr>
              <a:xfrm>
                <a:off x="4704782" y="4456110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5F4033-30CF-DC9B-0677-63458C194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782" y="4456110"/>
                <a:ext cx="913968" cy="276999"/>
              </a:xfrm>
              <a:prstGeom prst="rect">
                <a:avLst/>
              </a:prstGeom>
              <a:blipFill>
                <a:blip r:embed="rId11"/>
                <a:stretch>
                  <a:fillRect l="-6667" r="-6667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rapezoid 25">
            <a:extLst>
              <a:ext uri="{FF2B5EF4-FFF2-40B4-BE49-F238E27FC236}">
                <a16:creationId xmlns:a16="http://schemas.microsoft.com/office/drawing/2014/main" id="{B2D60889-E703-FAB3-D06B-B436AEA04879}"/>
              </a:ext>
            </a:extLst>
          </p:cNvPr>
          <p:cNvSpPr/>
          <p:nvPr/>
        </p:nvSpPr>
        <p:spPr>
          <a:xfrm>
            <a:off x="4521897" y="4330871"/>
            <a:ext cx="1279741" cy="507305"/>
          </a:xfrm>
          <a:prstGeom prst="trapezoid">
            <a:avLst>
              <a:gd name="adj" fmla="val 58333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01CFBC-D81E-EFF6-C3F1-44D34F3CF077}"/>
                  </a:ext>
                </a:extLst>
              </p:cNvPr>
              <p:cNvSpPr txBox="1"/>
              <p:nvPr/>
            </p:nvSpPr>
            <p:spPr>
              <a:xfrm>
                <a:off x="5251479" y="3977992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01CFBC-D81E-EFF6-C3F1-44D34F3C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79" y="3977992"/>
                <a:ext cx="460447" cy="276999"/>
              </a:xfrm>
              <a:prstGeom prst="rect">
                <a:avLst/>
              </a:prstGeom>
              <a:blipFill>
                <a:blip r:embed="rId12"/>
                <a:stretch>
                  <a:fillRect l="-7895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1E6067-A800-224F-1A90-5EBDA4D270EB}"/>
                  </a:ext>
                </a:extLst>
              </p:cNvPr>
              <p:cNvSpPr txBox="1"/>
              <p:nvPr/>
            </p:nvSpPr>
            <p:spPr>
              <a:xfrm>
                <a:off x="3037362" y="4450498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1E6067-A800-224F-1A90-5EBDA4D27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62" y="4450498"/>
                <a:ext cx="913968" cy="276999"/>
              </a:xfrm>
              <a:prstGeom prst="rect">
                <a:avLst/>
              </a:prstGeom>
              <a:blipFill>
                <a:blip r:embed="rId13"/>
                <a:stretch>
                  <a:fillRect l="-6667" r="-6667" b="-652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rapezoid 28">
            <a:extLst>
              <a:ext uri="{FF2B5EF4-FFF2-40B4-BE49-F238E27FC236}">
                <a16:creationId xmlns:a16="http://schemas.microsoft.com/office/drawing/2014/main" id="{8A3B3E58-AC4F-D261-3E15-378F5BAE4947}"/>
              </a:ext>
            </a:extLst>
          </p:cNvPr>
          <p:cNvSpPr/>
          <p:nvPr/>
        </p:nvSpPr>
        <p:spPr>
          <a:xfrm>
            <a:off x="2840045" y="4330872"/>
            <a:ext cx="1279741" cy="507305"/>
          </a:xfrm>
          <a:prstGeom prst="trapezoid">
            <a:avLst>
              <a:gd name="adj" fmla="val 58333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C17927-CA0D-3651-35E1-DA1027F2810F}"/>
              </a:ext>
            </a:extLst>
          </p:cNvPr>
          <p:cNvSpPr/>
          <p:nvPr/>
        </p:nvSpPr>
        <p:spPr>
          <a:xfrm>
            <a:off x="1403558" y="4769358"/>
            <a:ext cx="789010" cy="376889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889410-A888-E0EA-C239-106EA882BE74}"/>
                  </a:ext>
                </a:extLst>
              </p:cNvPr>
              <p:cNvSpPr txBox="1"/>
              <p:nvPr/>
            </p:nvSpPr>
            <p:spPr>
              <a:xfrm>
                <a:off x="1658523" y="4764354"/>
                <a:ext cx="253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889410-A888-E0EA-C239-106EA882B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23" y="4764354"/>
                <a:ext cx="253403" cy="369332"/>
              </a:xfrm>
              <a:prstGeom prst="rect">
                <a:avLst/>
              </a:prstGeom>
              <a:blipFill>
                <a:blip r:embed="rId14"/>
                <a:stretch>
                  <a:fillRect l="-28571" r="-26190" b="-5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64FBE6F-640F-F94B-FC8E-46677786E8F3}"/>
              </a:ext>
            </a:extLst>
          </p:cNvPr>
          <p:cNvSpPr/>
          <p:nvPr/>
        </p:nvSpPr>
        <p:spPr>
          <a:xfrm>
            <a:off x="4648199" y="3252705"/>
            <a:ext cx="1027135" cy="63014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DCD4B4-BAA2-9269-4F8D-1B1CEE5345D9}"/>
                  </a:ext>
                </a:extLst>
              </p:cNvPr>
              <p:cNvSpPr txBox="1"/>
              <p:nvPr/>
            </p:nvSpPr>
            <p:spPr>
              <a:xfrm>
                <a:off x="4970880" y="3311521"/>
                <a:ext cx="3817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LID4096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DCD4B4-BAA2-9269-4F8D-1B1CEE53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80" y="3311521"/>
                <a:ext cx="38177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80E0C6-DC45-9347-F5CE-D7838B83AFAA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H="1" flipV="1">
            <a:off x="3472958" y="3886092"/>
            <a:ext cx="6958" cy="4447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2B4B4D-CBE6-9EE7-EA42-D6AE22786AC7}"/>
              </a:ext>
            </a:extLst>
          </p:cNvPr>
          <p:cNvCxnSpPr>
            <a:cxnSpLocks/>
            <a:stCxn id="26" idx="0"/>
            <a:endCxn id="32" idx="2"/>
          </p:cNvCxnSpPr>
          <p:nvPr/>
        </p:nvCxnSpPr>
        <p:spPr>
          <a:xfrm flipH="1" flipV="1">
            <a:off x="5161767" y="3882851"/>
            <a:ext cx="1" cy="44802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7996BA-6D0B-701E-6FCD-196476EE3D9D}"/>
              </a:ext>
            </a:extLst>
          </p:cNvPr>
          <p:cNvCxnSpPr>
            <a:cxnSpLocks/>
            <a:stCxn id="12" idx="0"/>
            <a:endCxn id="16" idx="0"/>
          </p:cNvCxnSpPr>
          <p:nvPr/>
        </p:nvCxnSpPr>
        <p:spPr>
          <a:xfrm rot="16200000" flipH="1" flipV="1">
            <a:off x="2630569" y="2432910"/>
            <a:ext cx="19354" cy="1665425"/>
          </a:xfrm>
          <a:prstGeom prst="bentConnector3">
            <a:avLst>
              <a:gd name="adj1" fmla="val -1683766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3C68003-316D-52C5-88FE-4DFA12E97DB9}"/>
              </a:ext>
            </a:extLst>
          </p:cNvPr>
          <p:cNvCxnSpPr>
            <a:cxnSpLocks/>
            <a:stCxn id="12" idx="0"/>
            <a:endCxn id="32" idx="0"/>
          </p:cNvCxnSpPr>
          <p:nvPr/>
        </p:nvCxnSpPr>
        <p:spPr>
          <a:xfrm rot="5400000" flipH="1" flipV="1">
            <a:off x="4315742" y="2409922"/>
            <a:ext cx="3241" cy="1688809"/>
          </a:xfrm>
          <a:prstGeom prst="bentConnector3">
            <a:avLst>
              <a:gd name="adj1" fmla="val 10052052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B7F150-212E-32AF-DD66-46B9ABCAD9E2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07533" y="3853957"/>
            <a:ext cx="0" cy="164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23BEC6-4D17-20C0-0FB1-65BBD38AFD58}"/>
              </a:ext>
            </a:extLst>
          </p:cNvPr>
          <p:cNvCxnSpPr>
            <a:cxnSpLocks/>
            <a:stCxn id="72" idx="2"/>
            <a:endCxn id="30" idx="0"/>
          </p:cNvCxnSpPr>
          <p:nvPr/>
        </p:nvCxnSpPr>
        <p:spPr>
          <a:xfrm flipH="1">
            <a:off x="1798063" y="4495055"/>
            <a:ext cx="9470" cy="27430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29F77DB-F5A5-6A71-0DD0-338D7D171438}"/>
              </a:ext>
            </a:extLst>
          </p:cNvPr>
          <p:cNvCxnSpPr>
            <a:cxnSpLocks/>
            <a:stCxn id="64" idx="0"/>
            <a:endCxn id="29" idx="2"/>
          </p:cNvCxnSpPr>
          <p:nvPr/>
        </p:nvCxnSpPr>
        <p:spPr>
          <a:xfrm flipV="1">
            <a:off x="3479916" y="4838177"/>
            <a:ext cx="0" cy="32949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A white object on a black background&#10;&#10;Description automatically generated">
            <a:extLst>
              <a:ext uri="{FF2B5EF4-FFF2-40B4-BE49-F238E27FC236}">
                <a16:creationId xmlns:a16="http://schemas.microsoft.com/office/drawing/2014/main" id="{32E39F2B-8BC6-26B3-C3CF-9F27BFBB63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91" y="5167672"/>
            <a:ext cx="476250" cy="476250"/>
          </a:xfrm>
          <a:prstGeom prst="rect">
            <a:avLst/>
          </a:prstGeom>
        </p:spPr>
      </p:pic>
      <p:pic>
        <p:nvPicPr>
          <p:cNvPr id="72" name="Picture 71" descr="A white arrow pointing to a black background&#10;&#10;Description automatically generated">
            <a:extLst>
              <a:ext uri="{FF2B5EF4-FFF2-40B4-BE49-F238E27FC236}">
                <a16:creationId xmlns:a16="http://schemas.microsoft.com/office/drawing/2014/main" id="{7651A40D-9B7A-D7C7-AAE1-201F0A7E67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08" y="4018805"/>
            <a:ext cx="476250" cy="47625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914DE812-E580-B3D2-14E9-8C7F50C7B54C}"/>
              </a:ext>
            </a:extLst>
          </p:cNvPr>
          <p:cNvSpPr txBox="1"/>
          <p:nvPr/>
        </p:nvSpPr>
        <p:spPr>
          <a:xfrm>
            <a:off x="4192633" y="228748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Ours</a:t>
            </a:r>
            <a:endParaRPr lang="LID4096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915118-2ED7-9C83-C232-DCC16ADA4BC1}"/>
              </a:ext>
            </a:extLst>
          </p:cNvPr>
          <p:cNvSpPr txBox="1"/>
          <p:nvPr/>
        </p:nvSpPr>
        <p:spPr>
          <a:xfrm>
            <a:off x="1642745" y="2287484"/>
            <a:ext cx="8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SOTA</a:t>
            </a:r>
            <a:endParaRPr lang="LID4096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B2B1037E-FD17-524D-ED33-16C13451DA49}"/>
              </a:ext>
            </a:extLst>
          </p:cNvPr>
          <p:cNvCxnSpPr>
            <a:cxnSpLocks/>
            <a:endCxn id="30" idx="2"/>
          </p:cNvCxnSpPr>
          <p:nvPr/>
        </p:nvCxnSpPr>
        <p:spPr>
          <a:xfrm rot="10800000">
            <a:off x="1798063" y="5146247"/>
            <a:ext cx="1553318" cy="853410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ED4355E-3243-B5D6-2A08-9C47A7ABB54D}"/>
              </a:ext>
            </a:extLst>
          </p:cNvPr>
          <p:cNvCxnSpPr>
            <a:cxnSpLocks/>
            <a:stCxn id="62" idx="3"/>
            <a:endCxn id="26" idx="2"/>
          </p:cNvCxnSpPr>
          <p:nvPr/>
        </p:nvCxnSpPr>
        <p:spPr>
          <a:xfrm flipV="1">
            <a:off x="3725044" y="4838176"/>
            <a:ext cx="1436724" cy="1182904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6AA8832-D23B-AB6B-9DA5-5B0B2BDDB358}"/>
                  </a:ext>
                </a:extLst>
              </p:cNvPr>
              <p:cNvSpPr txBox="1"/>
              <p:nvPr/>
            </p:nvSpPr>
            <p:spPr>
              <a:xfrm>
                <a:off x="3628924" y="5685586"/>
                <a:ext cx="6884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LID4096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6AA8832-D23B-AB6B-9DA5-5B0B2BDD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924" y="5685586"/>
                <a:ext cx="68843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EB42B60-D41C-9608-17CD-E4C2613D6597}"/>
                  </a:ext>
                </a:extLst>
              </p:cNvPr>
              <p:cNvSpPr txBox="1"/>
              <p:nvPr/>
            </p:nvSpPr>
            <p:spPr>
              <a:xfrm>
                <a:off x="3472602" y="5170732"/>
                <a:ext cx="6884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EB42B60-D41C-9608-17CD-E4C2613D6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602" y="5170732"/>
                <a:ext cx="68843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A white arrow pointing to a black background&#10;&#10;Description automatically generated">
            <a:extLst>
              <a:ext uri="{FF2B5EF4-FFF2-40B4-BE49-F238E27FC236}">
                <a16:creationId xmlns:a16="http://schemas.microsoft.com/office/drawing/2014/main" id="{CC4ACC48-8FA0-1E11-66F3-596BF5BC3F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94" y="5782955"/>
            <a:ext cx="476250" cy="47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44D966-68B6-19CC-AA12-659DF0AFC5F3}"/>
                  </a:ext>
                </a:extLst>
              </p:cNvPr>
              <p:cNvSpPr txBox="1"/>
              <p:nvPr/>
            </p:nvSpPr>
            <p:spPr>
              <a:xfrm>
                <a:off x="3849132" y="2995291"/>
                <a:ext cx="11733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46B1E1"/>
                          </a:solidFill>
                          <a:latin typeface="Cambria Math" panose="02040503050406030204" pitchFamily="18" charset="0"/>
                        </a:rPr>
                        <m:t>𝑳𝒂𝒕𝒆𝒏𝒕</m:t>
                      </m:r>
                      <m:r>
                        <a:rPr lang="en-US" sz="1400" b="1" i="1" smtClean="0">
                          <a:solidFill>
                            <a:srgbClr val="46B1E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46B1E1"/>
                          </a:solidFill>
                          <a:latin typeface="Cambria Math" panose="02040503050406030204" pitchFamily="18" charset="0"/>
                        </a:rPr>
                        <m:t>𝑺𝒑𝒂𝒄𝒆</m:t>
                      </m:r>
                    </m:oMath>
                  </m:oMathPara>
                </a14:m>
                <a:endParaRPr lang="LID4096" sz="1400" b="1" dirty="0">
                  <a:solidFill>
                    <a:srgbClr val="46B1E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44D966-68B6-19CC-AA12-659DF0AFC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32" y="2995291"/>
                <a:ext cx="1173398" cy="215444"/>
              </a:xfrm>
              <a:prstGeom prst="rect">
                <a:avLst/>
              </a:prstGeom>
              <a:blipFill>
                <a:blip r:embed="rId20"/>
                <a:stretch>
                  <a:fillRect l="-3109" r="-4145" b="-2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DB206F-0E42-2023-40BE-AA472B882F6F}"/>
              </a:ext>
            </a:extLst>
          </p:cNvPr>
          <p:cNvCxnSpPr>
            <a:cxnSpLocks/>
          </p:cNvCxnSpPr>
          <p:nvPr/>
        </p:nvCxnSpPr>
        <p:spPr>
          <a:xfrm flipV="1">
            <a:off x="3866580" y="2995291"/>
            <a:ext cx="1063296" cy="2246"/>
          </a:xfrm>
          <a:prstGeom prst="line">
            <a:avLst/>
          </a:prstGeom>
          <a:ln>
            <a:solidFill>
              <a:srgbClr val="46B1E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41870D-3F90-7A64-0383-9DC83D21415B}"/>
                  </a:ext>
                </a:extLst>
              </p:cNvPr>
              <p:cNvSpPr txBox="1"/>
              <p:nvPr/>
            </p:nvSpPr>
            <p:spPr>
              <a:xfrm>
                <a:off x="1906544" y="5705448"/>
                <a:ext cx="11733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𝑺𝒑𝒂𝒄𝒆</m:t>
                      </m:r>
                    </m:oMath>
                  </m:oMathPara>
                </a14:m>
                <a:endParaRPr lang="LID4096" sz="1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41870D-3F90-7A64-0383-9DC83D214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44" y="5705448"/>
                <a:ext cx="1173398" cy="215444"/>
              </a:xfrm>
              <a:prstGeom prst="rect">
                <a:avLst/>
              </a:prstGeom>
              <a:blipFill>
                <a:blip r:embed="rId21"/>
                <a:stretch>
                  <a:fillRect l="-4688" r="-4688" b="-314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0FE256-B918-432B-3383-9DC901EB634B}"/>
              </a:ext>
            </a:extLst>
          </p:cNvPr>
          <p:cNvCxnSpPr>
            <a:cxnSpLocks/>
          </p:cNvCxnSpPr>
          <p:nvPr/>
        </p:nvCxnSpPr>
        <p:spPr>
          <a:xfrm flipV="1">
            <a:off x="1923992" y="5705448"/>
            <a:ext cx="1063296" cy="2246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54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AD6C3-E2EF-6B7A-823A-CE66CE08F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6D59FBB-EC0B-2845-2F29-6DE526165CFA}"/>
              </a:ext>
            </a:extLst>
          </p:cNvPr>
          <p:cNvSpPr/>
          <p:nvPr/>
        </p:nvSpPr>
        <p:spPr>
          <a:xfrm rot="10800000">
            <a:off x="3489384" y="2204907"/>
            <a:ext cx="2549933" cy="43337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tx2">
                  <a:lumMod val="50000"/>
                  <a:lumOff val="50000"/>
                  <a:alpha val="3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EB13A5A-27AF-458A-E46E-C2D9A9107D04}"/>
              </a:ext>
            </a:extLst>
          </p:cNvPr>
          <p:cNvSpPr/>
          <p:nvPr/>
        </p:nvSpPr>
        <p:spPr>
          <a:xfrm>
            <a:off x="939452" y="2170243"/>
            <a:ext cx="2549933" cy="43337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5">
                  <a:lumMod val="50000"/>
                  <a:alpha val="2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B33DBA-E209-713B-AB89-A0E20957EED5}"/>
              </a:ext>
            </a:extLst>
          </p:cNvPr>
          <p:cNvSpPr/>
          <p:nvPr/>
        </p:nvSpPr>
        <p:spPr>
          <a:xfrm>
            <a:off x="9624989" y="429565"/>
            <a:ext cx="1027135" cy="630146"/>
          </a:xfrm>
          <a:prstGeom prst="rect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29237F-C241-6C30-792A-3520AFC4285D}"/>
                  </a:ext>
                </a:extLst>
              </p:cNvPr>
              <p:cNvSpPr txBox="1"/>
              <p:nvPr/>
            </p:nvSpPr>
            <p:spPr>
              <a:xfrm>
                <a:off x="8821497" y="590479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29237F-C241-6C30-792A-3520AFC42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497" y="590479"/>
                <a:ext cx="240835" cy="276999"/>
              </a:xfrm>
              <a:prstGeom prst="rect">
                <a:avLst/>
              </a:prstGeom>
              <a:blipFill>
                <a:blip r:embed="rId2"/>
                <a:stretch>
                  <a:fillRect l="-15000" r="-5000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1037A6-6081-7056-80A9-33667309206B}"/>
                  </a:ext>
                </a:extLst>
              </p:cNvPr>
              <p:cNvSpPr txBox="1"/>
              <p:nvPr/>
            </p:nvSpPr>
            <p:spPr>
              <a:xfrm>
                <a:off x="7719162" y="590479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1037A6-6081-7056-80A9-33667309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62" y="590479"/>
                <a:ext cx="913968" cy="276999"/>
              </a:xfrm>
              <a:prstGeom prst="rect">
                <a:avLst/>
              </a:prstGeom>
              <a:blipFill>
                <a:blip r:embed="rId3"/>
                <a:stretch>
                  <a:fillRect l="-6667" r="-6667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rapezoid 6">
            <a:extLst>
              <a:ext uri="{FF2B5EF4-FFF2-40B4-BE49-F238E27FC236}">
                <a16:creationId xmlns:a16="http://schemas.microsoft.com/office/drawing/2014/main" id="{B8ABBB91-9393-CDAE-6336-3E7DBEC384AE}"/>
              </a:ext>
            </a:extLst>
          </p:cNvPr>
          <p:cNvSpPr/>
          <p:nvPr/>
        </p:nvSpPr>
        <p:spPr>
          <a:xfrm rot="5400000">
            <a:off x="7693894" y="249859"/>
            <a:ext cx="964505" cy="958241"/>
          </a:xfrm>
          <a:prstGeom prst="trapezoid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251A989F-6BC3-738A-F468-77E40E3585A2}"/>
              </a:ext>
            </a:extLst>
          </p:cNvPr>
          <p:cNvSpPr/>
          <p:nvPr/>
        </p:nvSpPr>
        <p:spPr>
          <a:xfrm rot="16200000">
            <a:off x="6357783" y="1289518"/>
            <a:ext cx="964505" cy="958241"/>
          </a:xfrm>
          <a:prstGeom prst="trapezoid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3959C4-73E4-48E2-CAAB-62E255320101}"/>
                  </a:ext>
                </a:extLst>
              </p:cNvPr>
              <p:cNvSpPr txBox="1"/>
              <p:nvPr/>
            </p:nvSpPr>
            <p:spPr>
              <a:xfrm>
                <a:off x="10846046" y="590477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3959C4-73E4-48E2-CAAB-62E255320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046" y="590477"/>
                <a:ext cx="460447" cy="276999"/>
              </a:xfrm>
              <a:prstGeom prst="rect">
                <a:avLst/>
              </a:prstGeom>
              <a:blipFill>
                <a:blip r:embed="rId4"/>
                <a:stretch>
                  <a:fillRect l="-7895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330CF9-C28D-5680-6436-86058A0BC1E0}"/>
                  </a:ext>
                </a:extLst>
              </p:cNvPr>
              <p:cNvSpPr txBox="1"/>
              <p:nvPr/>
            </p:nvSpPr>
            <p:spPr>
              <a:xfrm>
                <a:off x="6411451" y="1645799"/>
                <a:ext cx="910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330CF9-C28D-5680-6436-86058A0BC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51" y="1645799"/>
                <a:ext cx="910762" cy="276999"/>
              </a:xfrm>
              <a:prstGeom prst="rect">
                <a:avLst/>
              </a:prstGeom>
              <a:blipFill>
                <a:blip r:embed="rId5"/>
                <a:stretch>
                  <a:fillRect l="-6711" r="-6711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A85719-7250-3A0C-BC3E-15EC3C799A69}"/>
                  </a:ext>
                </a:extLst>
              </p:cNvPr>
              <p:cNvSpPr txBox="1"/>
              <p:nvPr/>
            </p:nvSpPr>
            <p:spPr>
              <a:xfrm>
                <a:off x="9576566" y="467638"/>
                <a:ext cx="10755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𝑃h𝑦𝑠𝑖𝑐𝑠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A85719-7250-3A0C-BC3E-15EC3C799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566" y="467638"/>
                <a:ext cx="1075558" cy="553998"/>
              </a:xfrm>
              <a:prstGeom prst="rect">
                <a:avLst/>
              </a:prstGeom>
              <a:blipFill>
                <a:blip r:embed="rId6"/>
                <a:stretch>
                  <a:fillRect t="-1099" b="-219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1D6C009-8A40-DA07-D9BC-FE7DB5F210D4}"/>
              </a:ext>
            </a:extLst>
          </p:cNvPr>
          <p:cNvSpPr/>
          <p:nvPr/>
        </p:nvSpPr>
        <p:spPr>
          <a:xfrm>
            <a:off x="2959390" y="3255946"/>
            <a:ext cx="1027135" cy="63014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46C1F5-0F82-24CC-A958-5CE292F75367}"/>
                  </a:ext>
                </a:extLst>
              </p:cNvPr>
              <p:cNvSpPr txBox="1"/>
              <p:nvPr/>
            </p:nvSpPr>
            <p:spPr>
              <a:xfrm>
                <a:off x="3557438" y="3994060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46C1F5-0F82-24CC-A958-5CE292F7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38" y="3994060"/>
                <a:ext cx="240835" cy="276999"/>
              </a:xfrm>
              <a:prstGeom prst="rect">
                <a:avLst/>
              </a:prstGeom>
              <a:blipFill>
                <a:blip r:embed="rId7"/>
                <a:stretch>
                  <a:fillRect l="-15385" r="-7692" b="-13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apezoid 15">
            <a:extLst>
              <a:ext uri="{FF2B5EF4-FFF2-40B4-BE49-F238E27FC236}">
                <a16:creationId xmlns:a16="http://schemas.microsoft.com/office/drawing/2014/main" id="{B75F52A4-36EF-487F-0FB4-A2380D550381}"/>
              </a:ext>
            </a:extLst>
          </p:cNvPr>
          <p:cNvSpPr/>
          <p:nvPr/>
        </p:nvSpPr>
        <p:spPr>
          <a:xfrm>
            <a:off x="1090404" y="3275300"/>
            <a:ext cx="1434257" cy="578657"/>
          </a:xfrm>
          <a:prstGeom prst="trapezoid">
            <a:avLst>
              <a:gd name="adj" fmla="val 58151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F9F03E-38E0-3B1B-C20D-369592C77BA7}"/>
                  </a:ext>
                </a:extLst>
              </p:cNvPr>
              <p:cNvSpPr txBox="1"/>
              <p:nvPr/>
            </p:nvSpPr>
            <p:spPr>
              <a:xfrm>
                <a:off x="3249691" y="2625802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F9F03E-38E0-3B1B-C20D-369592C77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91" y="2625802"/>
                <a:ext cx="460447" cy="276999"/>
              </a:xfrm>
              <a:prstGeom prst="rect">
                <a:avLst/>
              </a:prstGeom>
              <a:blipFill>
                <a:blip r:embed="rId8"/>
                <a:stretch>
                  <a:fillRect l="-7895" t="-26667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7E733C-115D-A181-C356-F9EE6C51A4A0}"/>
                  </a:ext>
                </a:extLst>
              </p:cNvPr>
              <p:cNvSpPr txBox="1"/>
              <p:nvPr/>
            </p:nvSpPr>
            <p:spPr>
              <a:xfrm>
                <a:off x="1239512" y="3427682"/>
                <a:ext cx="11171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LID4096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7E733C-115D-A181-C356-F9EE6C51A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2" y="3427682"/>
                <a:ext cx="1117101" cy="338554"/>
              </a:xfrm>
              <a:prstGeom prst="rect">
                <a:avLst/>
              </a:prstGeom>
              <a:blipFill>
                <a:blip r:embed="rId9"/>
                <a:stretch>
                  <a:fillRect l="-5978" r="-5978" b="-71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F0EE52-B3D4-61AD-5525-0551CA3802AA}"/>
                  </a:ext>
                </a:extLst>
              </p:cNvPr>
              <p:cNvSpPr txBox="1"/>
              <p:nvPr/>
            </p:nvSpPr>
            <p:spPr>
              <a:xfrm>
                <a:off x="2959388" y="3294965"/>
                <a:ext cx="10013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𝑃h𝑦𝑠𝑖𝑐𝑠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F0EE52-B3D4-61AD-5525-0551CA38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88" y="3294965"/>
                <a:ext cx="1001315" cy="553998"/>
              </a:xfrm>
              <a:prstGeom prst="rect">
                <a:avLst/>
              </a:prstGeom>
              <a:blipFill>
                <a:blip r:embed="rId10"/>
                <a:stretch>
                  <a:fillRect l="-606" t="-1111" b="-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F04B6F-1639-9C4F-F33B-5C8B53FEF55E}"/>
                  </a:ext>
                </a:extLst>
              </p:cNvPr>
              <p:cNvSpPr txBox="1"/>
              <p:nvPr/>
            </p:nvSpPr>
            <p:spPr>
              <a:xfrm>
                <a:off x="4704782" y="4456110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F04B6F-1639-9C4F-F33B-5C8B53FEF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782" y="4456110"/>
                <a:ext cx="913968" cy="276999"/>
              </a:xfrm>
              <a:prstGeom prst="rect">
                <a:avLst/>
              </a:prstGeom>
              <a:blipFill>
                <a:blip r:embed="rId11"/>
                <a:stretch>
                  <a:fillRect l="-6667" r="-6667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rapezoid 25">
            <a:extLst>
              <a:ext uri="{FF2B5EF4-FFF2-40B4-BE49-F238E27FC236}">
                <a16:creationId xmlns:a16="http://schemas.microsoft.com/office/drawing/2014/main" id="{EEA497D0-B156-5E63-B43A-B0EB2A229BAD}"/>
              </a:ext>
            </a:extLst>
          </p:cNvPr>
          <p:cNvSpPr/>
          <p:nvPr/>
        </p:nvSpPr>
        <p:spPr>
          <a:xfrm>
            <a:off x="4521897" y="4330871"/>
            <a:ext cx="1279741" cy="507305"/>
          </a:xfrm>
          <a:prstGeom prst="trapezoid">
            <a:avLst>
              <a:gd name="adj" fmla="val 58333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0D3F64-A0B7-92EE-2D0A-93266D1F7295}"/>
                  </a:ext>
                </a:extLst>
              </p:cNvPr>
              <p:cNvSpPr txBox="1"/>
              <p:nvPr/>
            </p:nvSpPr>
            <p:spPr>
              <a:xfrm>
                <a:off x="5251479" y="3977992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0D3F64-A0B7-92EE-2D0A-93266D1F7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79" y="3977992"/>
                <a:ext cx="460447" cy="276999"/>
              </a:xfrm>
              <a:prstGeom prst="rect">
                <a:avLst/>
              </a:prstGeom>
              <a:blipFill>
                <a:blip r:embed="rId12"/>
                <a:stretch>
                  <a:fillRect l="-7895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D57140-9F3F-625A-0172-5C964874AF7D}"/>
                  </a:ext>
                </a:extLst>
              </p:cNvPr>
              <p:cNvSpPr txBox="1"/>
              <p:nvPr/>
            </p:nvSpPr>
            <p:spPr>
              <a:xfrm>
                <a:off x="3037362" y="4450498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D57140-9F3F-625A-0172-5C96487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362" y="4450498"/>
                <a:ext cx="913968" cy="276999"/>
              </a:xfrm>
              <a:prstGeom prst="rect">
                <a:avLst/>
              </a:prstGeom>
              <a:blipFill>
                <a:blip r:embed="rId13"/>
                <a:stretch>
                  <a:fillRect l="-6667" r="-6667" b="-652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rapezoid 28">
            <a:extLst>
              <a:ext uri="{FF2B5EF4-FFF2-40B4-BE49-F238E27FC236}">
                <a16:creationId xmlns:a16="http://schemas.microsoft.com/office/drawing/2014/main" id="{D3BB0C6A-D006-4C4A-35D8-3C3C67C08646}"/>
              </a:ext>
            </a:extLst>
          </p:cNvPr>
          <p:cNvSpPr/>
          <p:nvPr/>
        </p:nvSpPr>
        <p:spPr>
          <a:xfrm>
            <a:off x="2840045" y="4330872"/>
            <a:ext cx="1279741" cy="507305"/>
          </a:xfrm>
          <a:prstGeom prst="trapezoid">
            <a:avLst>
              <a:gd name="adj" fmla="val 58333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094E3B-2640-CB34-769D-B95C47CF7020}"/>
              </a:ext>
            </a:extLst>
          </p:cNvPr>
          <p:cNvSpPr/>
          <p:nvPr/>
        </p:nvSpPr>
        <p:spPr>
          <a:xfrm>
            <a:off x="1403558" y="4769358"/>
            <a:ext cx="789010" cy="376889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5435B9-FAFB-03F8-E258-3CE4FE2F0ACE}"/>
                  </a:ext>
                </a:extLst>
              </p:cNvPr>
              <p:cNvSpPr txBox="1"/>
              <p:nvPr/>
            </p:nvSpPr>
            <p:spPr>
              <a:xfrm>
                <a:off x="1658523" y="4764354"/>
                <a:ext cx="253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5435B9-FAFB-03F8-E258-3CE4FE2F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23" y="4764354"/>
                <a:ext cx="253403" cy="369332"/>
              </a:xfrm>
              <a:prstGeom prst="rect">
                <a:avLst/>
              </a:prstGeom>
              <a:blipFill>
                <a:blip r:embed="rId14"/>
                <a:stretch>
                  <a:fillRect l="-28571" r="-26190" b="-5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94083BBC-5CEB-B66C-BE27-D4D845581139}"/>
              </a:ext>
            </a:extLst>
          </p:cNvPr>
          <p:cNvSpPr/>
          <p:nvPr/>
        </p:nvSpPr>
        <p:spPr>
          <a:xfrm>
            <a:off x="4648199" y="3252705"/>
            <a:ext cx="1027135" cy="63014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3DCC28-DDB6-2A09-4E57-49587827336A}"/>
                  </a:ext>
                </a:extLst>
              </p:cNvPr>
              <p:cNvSpPr txBox="1"/>
              <p:nvPr/>
            </p:nvSpPr>
            <p:spPr>
              <a:xfrm>
                <a:off x="4970880" y="3311521"/>
                <a:ext cx="3817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LID4096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33DCC28-DDB6-2A09-4E57-495878273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80" y="3311521"/>
                <a:ext cx="38177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1A9E4C-598A-2BA7-5AD5-F32575C4D820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H="1" flipV="1">
            <a:off x="3472958" y="3886092"/>
            <a:ext cx="6958" cy="4447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A0FB2E-416C-D818-7B20-7982168F0A23}"/>
              </a:ext>
            </a:extLst>
          </p:cNvPr>
          <p:cNvCxnSpPr>
            <a:cxnSpLocks/>
            <a:stCxn id="26" idx="0"/>
            <a:endCxn id="32" idx="2"/>
          </p:cNvCxnSpPr>
          <p:nvPr/>
        </p:nvCxnSpPr>
        <p:spPr>
          <a:xfrm flipH="1" flipV="1">
            <a:off x="5161767" y="3882851"/>
            <a:ext cx="1" cy="44802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B560BA0-2F38-13FE-87E9-9EB0B11B5CC9}"/>
              </a:ext>
            </a:extLst>
          </p:cNvPr>
          <p:cNvCxnSpPr>
            <a:cxnSpLocks/>
            <a:stCxn id="12" idx="0"/>
            <a:endCxn id="16" idx="0"/>
          </p:cNvCxnSpPr>
          <p:nvPr/>
        </p:nvCxnSpPr>
        <p:spPr>
          <a:xfrm rot="16200000" flipH="1" flipV="1">
            <a:off x="2630569" y="2432910"/>
            <a:ext cx="19354" cy="1665425"/>
          </a:xfrm>
          <a:prstGeom prst="bentConnector3">
            <a:avLst>
              <a:gd name="adj1" fmla="val -1683766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D61A796-3B4C-0270-D501-792A876D5D6D}"/>
              </a:ext>
            </a:extLst>
          </p:cNvPr>
          <p:cNvCxnSpPr>
            <a:cxnSpLocks/>
            <a:stCxn id="12" idx="0"/>
            <a:endCxn id="32" idx="0"/>
          </p:cNvCxnSpPr>
          <p:nvPr/>
        </p:nvCxnSpPr>
        <p:spPr>
          <a:xfrm rot="5400000" flipH="1" flipV="1">
            <a:off x="4315742" y="2409922"/>
            <a:ext cx="3241" cy="1688809"/>
          </a:xfrm>
          <a:prstGeom prst="bentConnector3">
            <a:avLst>
              <a:gd name="adj1" fmla="val 10052052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078D83-F252-DAEF-83B1-4F38A7DB8884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07533" y="3853957"/>
            <a:ext cx="0" cy="164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B7190F-7BCB-CAC6-AEBD-58E77795DF33}"/>
              </a:ext>
            </a:extLst>
          </p:cNvPr>
          <p:cNvCxnSpPr>
            <a:cxnSpLocks/>
            <a:stCxn id="72" idx="2"/>
            <a:endCxn id="30" idx="0"/>
          </p:cNvCxnSpPr>
          <p:nvPr/>
        </p:nvCxnSpPr>
        <p:spPr>
          <a:xfrm flipH="1">
            <a:off x="1798063" y="4495055"/>
            <a:ext cx="9470" cy="27430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54B60D-C1DF-27D7-012F-9CCC88D3075D}"/>
              </a:ext>
            </a:extLst>
          </p:cNvPr>
          <p:cNvCxnSpPr>
            <a:cxnSpLocks/>
            <a:stCxn id="64" idx="0"/>
            <a:endCxn id="29" idx="2"/>
          </p:cNvCxnSpPr>
          <p:nvPr/>
        </p:nvCxnSpPr>
        <p:spPr>
          <a:xfrm flipV="1">
            <a:off x="3479916" y="4838177"/>
            <a:ext cx="0" cy="32949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A white object on a black background&#10;&#10;Description automatically generated">
            <a:extLst>
              <a:ext uri="{FF2B5EF4-FFF2-40B4-BE49-F238E27FC236}">
                <a16:creationId xmlns:a16="http://schemas.microsoft.com/office/drawing/2014/main" id="{B16CF143-F3F5-7CF2-AAC9-C697A2C819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91" y="5167672"/>
            <a:ext cx="476250" cy="476250"/>
          </a:xfrm>
          <a:prstGeom prst="rect">
            <a:avLst/>
          </a:prstGeom>
        </p:spPr>
      </p:pic>
      <p:pic>
        <p:nvPicPr>
          <p:cNvPr id="72" name="Picture 71" descr="A white arrow pointing to a black background&#10;&#10;Description automatically generated">
            <a:extLst>
              <a:ext uri="{FF2B5EF4-FFF2-40B4-BE49-F238E27FC236}">
                <a16:creationId xmlns:a16="http://schemas.microsoft.com/office/drawing/2014/main" id="{D4B81171-0E52-94EA-4A50-157F8211A5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08" y="4018805"/>
            <a:ext cx="476250" cy="47625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3C74F0E-4584-DB71-6FAE-B76217895AF7}"/>
              </a:ext>
            </a:extLst>
          </p:cNvPr>
          <p:cNvSpPr txBox="1"/>
          <p:nvPr/>
        </p:nvSpPr>
        <p:spPr>
          <a:xfrm>
            <a:off x="4192633" y="228748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Ours</a:t>
            </a:r>
            <a:endParaRPr lang="LID4096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71FD2D-20FC-0C76-EDF5-C866D4E5FCA9}"/>
              </a:ext>
            </a:extLst>
          </p:cNvPr>
          <p:cNvSpPr txBox="1"/>
          <p:nvPr/>
        </p:nvSpPr>
        <p:spPr>
          <a:xfrm>
            <a:off x="1642745" y="2287484"/>
            <a:ext cx="8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SOTA</a:t>
            </a:r>
            <a:endParaRPr lang="LID4096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6DDDA9C-495E-732C-80AB-4C8B9090C2DC}"/>
              </a:ext>
            </a:extLst>
          </p:cNvPr>
          <p:cNvCxnSpPr>
            <a:cxnSpLocks/>
            <a:endCxn id="30" idx="2"/>
          </p:cNvCxnSpPr>
          <p:nvPr/>
        </p:nvCxnSpPr>
        <p:spPr>
          <a:xfrm rot="10800000">
            <a:off x="1798063" y="5146247"/>
            <a:ext cx="1553318" cy="853410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098E399-E9E5-9946-CF2F-7FC401D402D2}"/>
              </a:ext>
            </a:extLst>
          </p:cNvPr>
          <p:cNvCxnSpPr>
            <a:cxnSpLocks/>
            <a:stCxn id="62" idx="3"/>
            <a:endCxn id="26" idx="2"/>
          </p:cNvCxnSpPr>
          <p:nvPr/>
        </p:nvCxnSpPr>
        <p:spPr>
          <a:xfrm flipV="1">
            <a:off x="3725044" y="4838176"/>
            <a:ext cx="1436724" cy="1182904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F83409-F728-FFD8-E462-213E350C4136}"/>
                  </a:ext>
                </a:extLst>
              </p:cNvPr>
              <p:cNvSpPr txBox="1"/>
              <p:nvPr/>
            </p:nvSpPr>
            <p:spPr>
              <a:xfrm>
                <a:off x="3628924" y="5685586"/>
                <a:ext cx="6884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LID4096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F83409-F728-FFD8-E462-213E350C4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924" y="5685586"/>
                <a:ext cx="68843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B09A445-161D-0C5A-724D-6C7E8F5AE299}"/>
                  </a:ext>
                </a:extLst>
              </p:cNvPr>
              <p:cNvSpPr txBox="1"/>
              <p:nvPr/>
            </p:nvSpPr>
            <p:spPr>
              <a:xfrm>
                <a:off x="3472602" y="5170732"/>
                <a:ext cx="6884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B09A445-161D-0C5A-724D-6C7E8F5A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602" y="5170732"/>
                <a:ext cx="68843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A white arrow pointing to a black background&#10;&#10;Description automatically generated">
            <a:extLst>
              <a:ext uri="{FF2B5EF4-FFF2-40B4-BE49-F238E27FC236}">
                <a16:creationId xmlns:a16="http://schemas.microsoft.com/office/drawing/2014/main" id="{76639B4C-1DB3-1D96-2A32-C6F9D1E157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94" y="5782955"/>
            <a:ext cx="476250" cy="47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60A30E-F631-2EC1-CE73-9AFC2E132A4D}"/>
                  </a:ext>
                </a:extLst>
              </p:cNvPr>
              <p:cNvSpPr txBox="1"/>
              <p:nvPr/>
            </p:nvSpPr>
            <p:spPr>
              <a:xfrm>
                <a:off x="3849132" y="2995291"/>
                <a:ext cx="11733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46B1E1"/>
                          </a:solidFill>
                          <a:latin typeface="Cambria Math" panose="02040503050406030204" pitchFamily="18" charset="0"/>
                        </a:rPr>
                        <m:t>𝑳𝒂𝒕𝒆𝒏𝒕</m:t>
                      </m:r>
                      <m:r>
                        <a:rPr lang="en-US" sz="1400" b="1" i="1" smtClean="0">
                          <a:solidFill>
                            <a:srgbClr val="46B1E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46B1E1"/>
                          </a:solidFill>
                          <a:latin typeface="Cambria Math" panose="02040503050406030204" pitchFamily="18" charset="0"/>
                        </a:rPr>
                        <m:t>𝑺𝒑𝒂𝒄𝒆</m:t>
                      </m:r>
                    </m:oMath>
                  </m:oMathPara>
                </a14:m>
                <a:endParaRPr lang="LID4096" sz="1400" b="1" dirty="0">
                  <a:solidFill>
                    <a:srgbClr val="46B1E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60A30E-F631-2EC1-CE73-9AFC2E13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32" y="2995291"/>
                <a:ext cx="1173398" cy="215444"/>
              </a:xfrm>
              <a:prstGeom prst="rect">
                <a:avLst/>
              </a:prstGeom>
              <a:blipFill>
                <a:blip r:embed="rId20"/>
                <a:stretch>
                  <a:fillRect l="-3109" r="-4145" b="-2777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3B0B42-E6D1-D491-730B-BF0DBF88F52E}"/>
              </a:ext>
            </a:extLst>
          </p:cNvPr>
          <p:cNvCxnSpPr>
            <a:cxnSpLocks/>
          </p:cNvCxnSpPr>
          <p:nvPr/>
        </p:nvCxnSpPr>
        <p:spPr>
          <a:xfrm flipV="1">
            <a:off x="3866580" y="2995291"/>
            <a:ext cx="1063296" cy="2246"/>
          </a:xfrm>
          <a:prstGeom prst="line">
            <a:avLst/>
          </a:prstGeom>
          <a:ln>
            <a:solidFill>
              <a:srgbClr val="46B1E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237A56-AB44-89F9-5F48-6C5B62A2126D}"/>
                  </a:ext>
                </a:extLst>
              </p:cNvPr>
              <p:cNvSpPr txBox="1"/>
              <p:nvPr/>
            </p:nvSpPr>
            <p:spPr>
              <a:xfrm>
                <a:off x="1906544" y="5705448"/>
                <a:ext cx="11733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𝑺𝒑𝒂𝒄𝒆</m:t>
                      </m:r>
                    </m:oMath>
                  </m:oMathPara>
                </a14:m>
                <a:endParaRPr lang="LID4096" sz="1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237A56-AB44-89F9-5F48-6C5B62A21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44" y="5705448"/>
                <a:ext cx="1173398" cy="215444"/>
              </a:xfrm>
              <a:prstGeom prst="rect">
                <a:avLst/>
              </a:prstGeom>
              <a:blipFill>
                <a:blip r:embed="rId21"/>
                <a:stretch>
                  <a:fillRect l="-4688" r="-4688" b="-314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8C049D-07A1-49D2-12A0-F68D797AB6DD}"/>
              </a:ext>
            </a:extLst>
          </p:cNvPr>
          <p:cNvCxnSpPr>
            <a:cxnSpLocks/>
          </p:cNvCxnSpPr>
          <p:nvPr/>
        </p:nvCxnSpPr>
        <p:spPr>
          <a:xfrm flipV="1">
            <a:off x="1923992" y="5705448"/>
            <a:ext cx="1063296" cy="2246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490557-871B-3DAB-A248-4CB15218DC3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1798062" y="4269647"/>
            <a:ext cx="14506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5DE8C6E-4D97-FA62-9F9E-9BBC71700D76}"/>
              </a:ext>
            </a:extLst>
          </p:cNvPr>
          <p:cNvSpPr/>
          <p:nvPr/>
        </p:nvSpPr>
        <p:spPr>
          <a:xfrm>
            <a:off x="1943124" y="422392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DC7B54-B43C-D78E-8C4B-5D5364DC534F}"/>
              </a:ext>
            </a:extLst>
          </p:cNvPr>
          <p:cNvCxnSpPr>
            <a:cxnSpLocks/>
          </p:cNvCxnSpPr>
          <p:nvPr/>
        </p:nvCxnSpPr>
        <p:spPr>
          <a:xfrm>
            <a:off x="3470973" y="6021080"/>
            <a:ext cx="14506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A3AD107-F309-3708-F0EB-862F3D6F18DF}"/>
              </a:ext>
            </a:extLst>
          </p:cNvPr>
          <p:cNvSpPr/>
          <p:nvPr/>
        </p:nvSpPr>
        <p:spPr>
          <a:xfrm>
            <a:off x="3616035" y="597536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1D2B57-5043-94E6-310C-4705631D3694}"/>
              </a:ext>
            </a:extLst>
          </p:cNvPr>
          <p:cNvCxnSpPr>
            <a:cxnSpLocks/>
          </p:cNvCxnSpPr>
          <p:nvPr/>
        </p:nvCxnSpPr>
        <p:spPr>
          <a:xfrm>
            <a:off x="3479066" y="5385530"/>
            <a:ext cx="355" cy="20108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F497A8C-FBC1-EFF4-E397-CFCA219E5DB4}"/>
              </a:ext>
            </a:extLst>
          </p:cNvPr>
          <p:cNvSpPr/>
          <p:nvPr/>
        </p:nvSpPr>
        <p:spPr>
          <a:xfrm>
            <a:off x="3430412" y="553474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718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F9915-0574-82CF-71BB-A5B0D67CA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3DDA808-A90E-EA4A-52A1-E528351D234B}"/>
              </a:ext>
            </a:extLst>
          </p:cNvPr>
          <p:cNvSpPr/>
          <p:nvPr/>
        </p:nvSpPr>
        <p:spPr>
          <a:xfrm rot="10800000">
            <a:off x="3489384" y="2204907"/>
            <a:ext cx="2549933" cy="43337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tx2">
                  <a:lumMod val="50000"/>
                  <a:lumOff val="50000"/>
                  <a:alpha val="3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F3042AA-1AEC-393A-A067-7AE7AE79387B}"/>
              </a:ext>
            </a:extLst>
          </p:cNvPr>
          <p:cNvSpPr/>
          <p:nvPr/>
        </p:nvSpPr>
        <p:spPr>
          <a:xfrm>
            <a:off x="939452" y="2170243"/>
            <a:ext cx="2549933" cy="43337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5">
                  <a:lumMod val="50000"/>
                  <a:alpha val="2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EE1D5-940E-89E7-BFE3-FC01C9DCE07D}"/>
              </a:ext>
            </a:extLst>
          </p:cNvPr>
          <p:cNvSpPr/>
          <p:nvPr/>
        </p:nvSpPr>
        <p:spPr>
          <a:xfrm>
            <a:off x="9624989" y="429565"/>
            <a:ext cx="1027135" cy="630146"/>
          </a:xfrm>
          <a:prstGeom prst="rect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4D2708-CD7C-4F4A-4389-6B5CBB31DF67}"/>
                  </a:ext>
                </a:extLst>
              </p:cNvPr>
              <p:cNvSpPr txBox="1"/>
              <p:nvPr/>
            </p:nvSpPr>
            <p:spPr>
              <a:xfrm>
                <a:off x="8821497" y="590479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4D2708-CD7C-4F4A-4389-6B5CBB31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497" y="590479"/>
                <a:ext cx="240835" cy="276999"/>
              </a:xfrm>
              <a:prstGeom prst="rect">
                <a:avLst/>
              </a:prstGeom>
              <a:blipFill>
                <a:blip r:embed="rId2"/>
                <a:stretch>
                  <a:fillRect l="-15000" r="-5000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8B3AD-AB65-2E47-46C5-C54D10525697}"/>
                  </a:ext>
                </a:extLst>
              </p:cNvPr>
              <p:cNvSpPr txBox="1"/>
              <p:nvPr/>
            </p:nvSpPr>
            <p:spPr>
              <a:xfrm>
                <a:off x="7719162" y="590479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8B3AD-AB65-2E47-46C5-C54D10525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62" y="590479"/>
                <a:ext cx="913968" cy="276999"/>
              </a:xfrm>
              <a:prstGeom prst="rect">
                <a:avLst/>
              </a:prstGeom>
              <a:blipFill>
                <a:blip r:embed="rId3"/>
                <a:stretch>
                  <a:fillRect l="-6667" r="-6667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rapezoid 6">
            <a:extLst>
              <a:ext uri="{FF2B5EF4-FFF2-40B4-BE49-F238E27FC236}">
                <a16:creationId xmlns:a16="http://schemas.microsoft.com/office/drawing/2014/main" id="{9D711C1B-D33F-6437-D3F0-C1A8402EF4B4}"/>
              </a:ext>
            </a:extLst>
          </p:cNvPr>
          <p:cNvSpPr/>
          <p:nvPr/>
        </p:nvSpPr>
        <p:spPr>
          <a:xfrm rot="5400000">
            <a:off x="7693894" y="249859"/>
            <a:ext cx="964505" cy="958241"/>
          </a:xfrm>
          <a:prstGeom prst="trapezoid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83A61CD1-CE1D-6D48-AC10-8ABF17FB922F}"/>
              </a:ext>
            </a:extLst>
          </p:cNvPr>
          <p:cNvSpPr/>
          <p:nvPr/>
        </p:nvSpPr>
        <p:spPr>
          <a:xfrm rot="16200000">
            <a:off x="6357783" y="1289518"/>
            <a:ext cx="964505" cy="958241"/>
          </a:xfrm>
          <a:prstGeom prst="trapezoid">
            <a:avLst/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B126B9-C40B-EDA9-1F1F-2BB48828C3C4}"/>
                  </a:ext>
                </a:extLst>
              </p:cNvPr>
              <p:cNvSpPr txBox="1"/>
              <p:nvPr/>
            </p:nvSpPr>
            <p:spPr>
              <a:xfrm>
                <a:off x="10846046" y="590477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B126B9-C40B-EDA9-1F1F-2BB48828C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046" y="590477"/>
                <a:ext cx="460447" cy="276999"/>
              </a:xfrm>
              <a:prstGeom prst="rect">
                <a:avLst/>
              </a:prstGeom>
              <a:blipFill>
                <a:blip r:embed="rId4"/>
                <a:stretch>
                  <a:fillRect l="-7895" r="-5263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DA30AC-259C-BCA5-0228-0C02A5C83E2C}"/>
                  </a:ext>
                </a:extLst>
              </p:cNvPr>
              <p:cNvSpPr txBox="1"/>
              <p:nvPr/>
            </p:nvSpPr>
            <p:spPr>
              <a:xfrm>
                <a:off x="6411451" y="1645799"/>
                <a:ext cx="910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DA30AC-259C-BCA5-0228-0C02A5C8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51" y="1645799"/>
                <a:ext cx="910762" cy="276999"/>
              </a:xfrm>
              <a:prstGeom prst="rect">
                <a:avLst/>
              </a:prstGeom>
              <a:blipFill>
                <a:blip r:embed="rId5"/>
                <a:stretch>
                  <a:fillRect l="-6711" r="-6711" b="-88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737934-4A17-DADA-0ABE-61C06AE79ACC}"/>
                  </a:ext>
                </a:extLst>
              </p:cNvPr>
              <p:cNvSpPr txBox="1"/>
              <p:nvPr/>
            </p:nvSpPr>
            <p:spPr>
              <a:xfrm>
                <a:off x="9576566" y="467638"/>
                <a:ext cx="10755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𝑃h𝑦𝑠𝑖𝑐𝑠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737934-4A17-DADA-0ABE-61C06AE7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566" y="467638"/>
                <a:ext cx="1075558" cy="553998"/>
              </a:xfrm>
              <a:prstGeom prst="rect">
                <a:avLst/>
              </a:prstGeom>
              <a:blipFill>
                <a:blip r:embed="rId6"/>
                <a:stretch>
                  <a:fillRect t="-1099" b="-219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9D6789A-20FE-4626-DCA2-1DE2F45FECB3}"/>
              </a:ext>
            </a:extLst>
          </p:cNvPr>
          <p:cNvSpPr/>
          <p:nvPr/>
        </p:nvSpPr>
        <p:spPr>
          <a:xfrm>
            <a:off x="2959390" y="3366191"/>
            <a:ext cx="1027135" cy="63014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7A0727-721B-35F4-8831-F91C9291CE34}"/>
                  </a:ext>
                </a:extLst>
              </p:cNvPr>
              <p:cNvSpPr txBox="1"/>
              <p:nvPr/>
            </p:nvSpPr>
            <p:spPr>
              <a:xfrm>
                <a:off x="3579570" y="4011023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7A0727-721B-35F4-8831-F91C9291C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70" y="4011023"/>
                <a:ext cx="240835" cy="276999"/>
              </a:xfrm>
              <a:prstGeom prst="rect">
                <a:avLst/>
              </a:prstGeom>
              <a:blipFill>
                <a:blip r:embed="rId7"/>
                <a:stretch>
                  <a:fillRect l="-15000" r="-5000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apezoid 15">
            <a:extLst>
              <a:ext uri="{FF2B5EF4-FFF2-40B4-BE49-F238E27FC236}">
                <a16:creationId xmlns:a16="http://schemas.microsoft.com/office/drawing/2014/main" id="{7852A4F4-08BD-EDD6-F724-298D2EAE2DCB}"/>
              </a:ext>
            </a:extLst>
          </p:cNvPr>
          <p:cNvSpPr/>
          <p:nvPr/>
        </p:nvSpPr>
        <p:spPr>
          <a:xfrm>
            <a:off x="1090404" y="3275300"/>
            <a:ext cx="1434257" cy="578657"/>
          </a:xfrm>
          <a:prstGeom prst="trapezoid">
            <a:avLst>
              <a:gd name="adj" fmla="val 58151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50BF9-5C64-7E52-4D56-88CCE1249CC0}"/>
                  </a:ext>
                </a:extLst>
              </p:cNvPr>
              <p:cNvSpPr txBox="1"/>
              <p:nvPr/>
            </p:nvSpPr>
            <p:spPr>
              <a:xfrm>
                <a:off x="3249691" y="2593377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50BF9-5C64-7E52-4D56-88CCE1249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91" y="2593377"/>
                <a:ext cx="460447" cy="276999"/>
              </a:xfrm>
              <a:prstGeom prst="rect">
                <a:avLst/>
              </a:prstGeom>
              <a:blipFill>
                <a:blip r:embed="rId8"/>
                <a:stretch>
                  <a:fillRect l="-7895" t="-23913" r="-5263" b="-1521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F37696-CD7B-7992-68C8-D00F50D9C1CD}"/>
                  </a:ext>
                </a:extLst>
              </p:cNvPr>
              <p:cNvSpPr txBox="1"/>
              <p:nvPr/>
            </p:nvSpPr>
            <p:spPr>
              <a:xfrm>
                <a:off x="1239512" y="3427682"/>
                <a:ext cx="11171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LID4096" sz="2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F37696-CD7B-7992-68C8-D00F50D9C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2" y="3427682"/>
                <a:ext cx="1117101" cy="338554"/>
              </a:xfrm>
              <a:prstGeom prst="rect">
                <a:avLst/>
              </a:prstGeom>
              <a:blipFill>
                <a:blip r:embed="rId9"/>
                <a:stretch>
                  <a:fillRect l="-5978" r="-5978" b="-71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32CD78-A227-164F-7D4E-8212F72F4C5C}"/>
                  </a:ext>
                </a:extLst>
              </p:cNvPr>
              <p:cNvSpPr txBox="1"/>
              <p:nvPr/>
            </p:nvSpPr>
            <p:spPr>
              <a:xfrm>
                <a:off x="2959388" y="3405210"/>
                <a:ext cx="10013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𝑃h𝑦𝑠𝑖𝑐𝑠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𝑂𝐷𝐸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32CD78-A227-164F-7D4E-8212F72F4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88" y="3405210"/>
                <a:ext cx="1001315" cy="553998"/>
              </a:xfrm>
              <a:prstGeom prst="rect">
                <a:avLst/>
              </a:prstGeom>
              <a:blipFill>
                <a:blip r:embed="rId10"/>
                <a:stretch>
                  <a:fillRect l="-606" t="-1111" b="-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3C49EE-2468-616E-7AEB-16992874665C}"/>
                  </a:ext>
                </a:extLst>
              </p:cNvPr>
              <p:cNvSpPr txBox="1"/>
              <p:nvPr/>
            </p:nvSpPr>
            <p:spPr>
              <a:xfrm>
                <a:off x="5251952" y="4018805"/>
                <a:ext cx="376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pc="-3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pc="-30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3C49EE-2468-616E-7AEB-16992874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52" y="4018805"/>
                <a:ext cx="376193" cy="276999"/>
              </a:xfrm>
              <a:prstGeom prst="rect">
                <a:avLst/>
              </a:prstGeom>
              <a:blipFill>
                <a:blip r:embed="rId11"/>
                <a:stretch>
                  <a:fillRect l="-9836" r="-6557" b="-1521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FC1B34-DFB2-EAC2-14B5-698689C73A42}"/>
                  </a:ext>
                </a:extLst>
              </p:cNvPr>
              <p:cNvSpPr txBox="1"/>
              <p:nvPr/>
            </p:nvSpPr>
            <p:spPr>
              <a:xfrm>
                <a:off x="3037193" y="4645960"/>
                <a:ext cx="91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FC1B34-DFB2-EAC2-14B5-698689C73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193" y="4645960"/>
                <a:ext cx="913968" cy="276999"/>
              </a:xfrm>
              <a:prstGeom prst="rect">
                <a:avLst/>
              </a:prstGeom>
              <a:blipFill>
                <a:blip r:embed="rId12"/>
                <a:stretch>
                  <a:fillRect l="-6667" r="-6667" b="-652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rapezoid 28">
            <a:extLst>
              <a:ext uri="{FF2B5EF4-FFF2-40B4-BE49-F238E27FC236}">
                <a16:creationId xmlns:a16="http://schemas.microsoft.com/office/drawing/2014/main" id="{ACDC1E8A-FE7D-B2C5-4E7E-856FCC7EF8AB}"/>
              </a:ext>
            </a:extLst>
          </p:cNvPr>
          <p:cNvSpPr/>
          <p:nvPr/>
        </p:nvSpPr>
        <p:spPr>
          <a:xfrm>
            <a:off x="2840045" y="4512452"/>
            <a:ext cx="1279741" cy="507305"/>
          </a:xfrm>
          <a:prstGeom prst="trapezoid">
            <a:avLst>
              <a:gd name="adj" fmla="val 58333"/>
            </a:avLst>
          </a:prstGeom>
          <a:noFill/>
          <a:ln w="44450"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rgbClr val="7030A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81657E-8DD5-4B56-5A68-09EE3A0BE7E5}"/>
              </a:ext>
            </a:extLst>
          </p:cNvPr>
          <p:cNvSpPr/>
          <p:nvPr/>
        </p:nvSpPr>
        <p:spPr>
          <a:xfrm>
            <a:off x="1403558" y="4769358"/>
            <a:ext cx="789010" cy="376889"/>
          </a:xfrm>
          <a:prstGeom prst="rect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A0991A-3CFC-10E4-4556-56E9E7D30D42}"/>
                  </a:ext>
                </a:extLst>
              </p:cNvPr>
              <p:cNvSpPr txBox="1"/>
              <p:nvPr/>
            </p:nvSpPr>
            <p:spPr>
              <a:xfrm>
                <a:off x="1658523" y="4764354"/>
                <a:ext cx="253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A0991A-3CFC-10E4-4556-56E9E7D30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23" y="4764354"/>
                <a:ext cx="253403" cy="369332"/>
              </a:xfrm>
              <a:prstGeom prst="rect">
                <a:avLst/>
              </a:prstGeom>
              <a:blipFill>
                <a:blip r:embed="rId13"/>
                <a:stretch>
                  <a:fillRect l="-28571" r="-26190" b="-5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7BBFA542-65DE-DE00-5006-D1A6F084E2C3}"/>
              </a:ext>
            </a:extLst>
          </p:cNvPr>
          <p:cNvSpPr/>
          <p:nvPr/>
        </p:nvSpPr>
        <p:spPr>
          <a:xfrm>
            <a:off x="4648199" y="3362950"/>
            <a:ext cx="1027135" cy="630146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77ABBC-0BE5-F6B9-C710-5D8E8EECCAFE}"/>
                  </a:ext>
                </a:extLst>
              </p:cNvPr>
              <p:cNvSpPr txBox="1"/>
              <p:nvPr/>
            </p:nvSpPr>
            <p:spPr>
              <a:xfrm>
                <a:off x="4970880" y="3421766"/>
                <a:ext cx="3817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LID4096" sz="3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77ABBC-0BE5-F6B9-C710-5D8E8EECC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80" y="3421766"/>
                <a:ext cx="381771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CE7CD5-646C-3C9C-4AFF-77C5DD59CE86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H="1" flipV="1">
            <a:off x="3472958" y="3996337"/>
            <a:ext cx="6958" cy="51611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69F6AD9-0BEE-5E4C-C126-F03A0199971A}"/>
              </a:ext>
            </a:extLst>
          </p:cNvPr>
          <p:cNvCxnSpPr>
            <a:cxnSpLocks/>
            <a:stCxn id="12" idx="0"/>
            <a:endCxn id="16" idx="0"/>
          </p:cNvCxnSpPr>
          <p:nvPr/>
        </p:nvCxnSpPr>
        <p:spPr>
          <a:xfrm rot="16200000" flipV="1">
            <a:off x="2594801" y="2488033"/>
            <a:ext cx="90891" cy="1665425"/>
          </a:xfrm>
          <a:prstGeom prst="bentConnector3">
            <a:avLst>
              <a:gd name="adj1" fmla="val 479941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6D34454-00E9-F881-7F2C-3322AB561439}"/>
              </a:ext>
            </a:extLst>
          </p:cNvPr>
          <p:cNvCxnSpPr>
            <a:cxnSpLocks/>
            <a:stCxn id="12" idx="0"/>
            <a:endCxn id="32" idx="0"/>
          </p:cNvCxnSpPr>
          <p:nvPr/>
        </p:nvCxnSpPr>
        <p:spPr>
          <a:xfrm rot="5400000" flipH="1" flipV="1">
            <a:off x="4315742" y="2520167"/>
            <a:ext cx="3241" cy="1688809"/>
          </a:xfrm>
          <a:prstGeom prst="bentConnector3">
            <a:avLst>
              <a:gd name="adj1" fmla="val 13556433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D0DC9D-B195-4271-CF78-621420ADF49B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1807533" y="3853957"/>
            <a:ext cx="0" cy="164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B3519C-F6CE-B56A-E652-57E10655587E}"/>
              </a:ext>
            </a:extLst>
          </p:cNvPr>
          <p:cNvCxnSpPr>
            <a:cxnSpLocks/>
            <a:stCxn id="72" idx="2"/>
            <a:endCxn id="30" idx="0"/>
          </p:cNvCxnSpPr>
          <p:nvPr/>
        </p:nvCxnSpPr>
        <p:spPr>
          <a:xfrm flipH="1">
            <a:off x="1798063" y="4495055"/>
            <a:ext cx="9470" cy="27430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C2ADEB-97DC-9F70-6E68-6AE7C5CB2A09}"/>
              </a:ext>
            </a:extLst>
          </p:cNvPr>
          <p:cNvCxnSpPr>
            <a:cxnSpLocks/>
            <a:stCxn id="64" idx="0"/>
            <a:endCxn id="29" idx="2"/>
          </p:cNvCxnSpPr>
          <p:nvPr/>
        </p:nvCxnSpPr>
        <p:spPr>
          <a:xfrm flipV="1">
            <a:off x="3479916" y="5019757"/>
            <a:ext cx="0" cy="23222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A white object on a black background&#10;&#10;Description automatically generated">
            <a:extLst>
              <a:ext uri="{FF2B5EF4-FFF2-40B4-BE49-F238E27FC236}">
                <a16:creationId xmlns:a16="http://schemas.microsoft.com/office/drawing/2014/main" id="{62E7DA4A-EECE-C1A9-2F29-C14C40F1A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91" y="5251977"/>
            <a:ext cx="476250" cy="476250"/>
          </a:xfrm>
          <a:prstGeom prst="rect">
            <a:avLst/>
          </a:prstGeom>
        </p:spPr>
      </p:pic>
      <p:pic>
        <p:nvPicPr>
          <p:cNvPr id="72" name="Picture 71" descr="A white arrow pointing to a black background&#10;&#10;Description automatically generated">
            <a:extLst>
              <a:ext uri="{FF2B5EF4-FFF2-40B4-BE49-F238E27FC236}">
                <a16:creationId xmlns:a16="http://schemas.microsoft.com/office/drawing/2014/main" id="{320D66C9-4A31-AE0F-FA9C-C42F841D10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08" y="4018805"/>
            <a:ext cx="476250" cy="47625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664D631-2C14-B297-A365-B9AD0932064F}"/>
              </a:ext>
            </a:extLst>
          </p:cNvPr>
          <p:cNvSpPr txBox="1"/>
          <p:nvPr/>
        </p:nvSpPr>
        <p:spPr>
          <a:xfrm>
            <a:off x="4192633" y="228748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Ours</a:t>
            </a:r>
            <a:endParaRPr lang="LID4096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207D21-EF83-8315-4DC6-2C2629D6646B}"/>
              </a:ext>
            </a:extLst>
          </p:cNvPr>
          <p:cNvSpPr txBox="1"/>
          <p:nvPr/>
        </p:nvSpPr>
        <p:spPr>
          <a:xfrm>
            <a:off x="1642745" y="2287484"/>
            <a:ext cx="8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SOTA</a:t>
            </a:r>
            <a:endParaRPr lang="LID4096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68DD449-D995-2637-5772-6C240203A478}"/>
              </a:ext>
            </a:extLst>
          </p:cNvPr>
          <p:cNvCxnSpPr>
            <a:cxnSpLocks/>
            <a:endCxn id="30" idx="2"/>
          </p:cNvCxnSpPr>
          <p:nvPr/>
        </p:nvCxnSpPr>
        <p:spPr>
          <a:xfrm rot="10800000">
            <a:off x="1798063" y="5146247"/>
            <a:ext cx="1553318" cy="853410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A02233F-12A8-473B-3F4A-8ADFC9C3F57B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725044" y="5054421"/>
            <a:ext cx="197934" cy="966659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7C030B4-29F6-8EC0-B7B4-7C35FA1236A5}"/>
                  </a:ext>
                </a:extLst>
              </p:cNvPr>
              <p:cNvSpPr txBox="1"/>
              <p:nvPr/>
            </p:nvSpPr>
            <p:spPr>
              <a:xfrm>
                <a:off x="2687616" y="5696750"/>
                <a:ext cx="6884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pc="-3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pc="-3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LID4096" sz="1400" spc="-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7C030B4-29F6-8EC0-B7B4-7C35FA123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616" y="5696750"/>
                <a:ext cx="68843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CC1CB24-77E8-6B0E-9D72-708B2FBECAC8}"/>
                  </a:ext>
                </a:extLst>
              </p:cNvPr>
              <p:cNvSpPr txBox="1"/>
              <p:nvPr/>
            </p:nvSpPr>
            <p:spPr>
              <a:xfrm>
                <a:off x="2805739" y="5162525"/>
                <a:ext cx="6884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LID4096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CC1CB24-77E8-6B0E-9D72-708B2FBEC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39" y="5162525"/>
                <a:ext cx="68843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A white arrow pointing to a black background&#10;&#10;Description automatically generated">
            <a:extLst>
              <a:ext uri="{FF2B5EF4-FFF2-40B4-BE49-F238E27FC236}">
                <a16:creationId xmlns:a16="http://schemas.microsoft.com/office/drawing/2014/main" id="{B439FE29-BEA9-C779-E8FF-DDB357C410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94" y="5782955"/>
            <a:ext cx="476250" cy="476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32A0C1-1EEF-528E-A11C-507DCF93C25E}"/>
                  </a:ext>
                </a:extLst>
              </p:cNvPr>
              <p:cNvSpPr txBox="1"/>
              <p:nvPr/>
            </p:nvSpPr>
            <p:spPr>
              <a:xfrm>
                <a:off x="3849132" y="3040686"/>
                <a:ext cx="11733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46B1E1"/>
                          </a:solidFill>
                          <a:latin typeface="Cambria Math" panose="02040503050406030204" pitchFamily="18" charset="0"/>
                        </a:rPr>
                        <m:t>𝑳𝒂𝒕𝒆𝒏𝒕</m:t>
                      </m:r>
                      <m:r>
                        <a:rPr lang="en-US" sz="1400" b="1" i="1" smtClean="0">
                          <a:solidFill>
                            <a:srgbClr val="46B1E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46B1E1"/>
                          </a:solidFill>
                          <a:latin typeface="Cambria Math" panose="02040503050406030204" pitchFamily="18" charset="0"/>
                        </a:rPr>
                        <m:t>𝑺𝒑𝒂𝒄𝒆</m:t>
                      </m:r>
                    </m:oMath>
                  </m:oMathPara>
                </a14:m>
                <a:endParaRPr lang="LID4096" sz="1400" b="1" dirty="0">
                  <a:solidFill>
                    <a:srgbClr val="46B1E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32A0C1-1EEF-528E-A11C-507DCF93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32" y="3040686"/>
                <a:ext cx="1173398" cy="215444"/>
              </a:xfrm>
              <a:prstGeom prst="rect">
                <a:avLst/>
              </a:prstGeom>
              <a:blipFill>
                <a:blip r:embed="rId19"/>
                <a:stretch>
                  <a:fillRect l="-3109" r="-4145" b="-314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30541C-AE75-AE82-45BD-5BDBA9C70AE0}"/>
              </a:ext>
            </a:extLst>
          </p:cNvPr>
          <p:cNvCxnSpPr>
            <a:cxnSpLocks/>
          </p:cNvCxnSpPr>
          <p:nvPr/>
        </p:nvCxnSpPr>
        <p:spPr>
          <a:xfrm flipV="1">
            <a:off x="3866580" y="3040686"/>
            <a:ext cx="1063296" cy="2246"/>
          </a:xfrm>
          <a:prstGeom prst="line">
            <a:avLst/>
          </a:prstGeom>
          <a:ln>
            <a:solidFill>
              <a:srgbClr val="46B1E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D0C746-99B5-8245-5E98-15BE409B0F9B}"/>
                  </a:ext>
                </a:extLst>
              </p:cNvPr>
              <p:cNvSpPr txBox="1"/>
              <p:nvPr/>
            </p:nvSpPr>
            <p:spPr>
              <a:xfrm>
                <a:off x="1902810" y="6096603"/>
                <a:ext cx="11733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𝑰𝒎𝒂𝒈𝒆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𝑺𝒑𝒂𝒄𝒆</m:t>
                      </m:r>
                    </m:oMath>
                  </m:oMathPara>
                </a14:m>
                <a:endParaRPr lang="LID4096" sz="1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D0C746-99B5-8245-5E98-15BE409B0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810" y="6096603"/>
                <a:ext cx="1173398" cy="215444"/>
              </a:xfrm>
              <a:prstGeom prst="rect">
                <a:avLst/>
              </a:prstGeom>
              <a:blipFill>
                <a:blip r:embed="rId20"/>
                <a:stretch>
                  <a:fillRect l="-4663" r="-4145" b="-314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D471FE-9543-5CF8-DE99-98723981B4E4}"/>
              </a:ext>
            </a:extLst>
          </p:cNvPr>
          <p:cNvCxnSpPr>
            <a:cxnSpLocks/>
          </p:cNvCxnSpPr>
          <p:nvPr/>
        </p:nvCxnSpPr>
        <p:spPr>
          <a:xfrm flipV="1">
            <a:off x="1968219" y="6102532"/>
            <a:ext cx="1063296" cy="2246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C86C93-C6B2-65AB-80D8-19EFD5C6DFA8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1798062" y="4269647"/>
            <a:ext cx="14506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5BF8262-E9F3-72B1-9E4D-24644F664A6B}"/>
              </a:ext>
            </a:extLst>
          </p:cNvPr>
          <p:cNvSpPr/>
          <p:nvPr/>
        </p:nvSpPr>
        <p:spPr>
          <a:xfrm>
            <a:off x="1943124" y="4223927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3FD5B1-DD54-0A1B-1F0C-1C7D58CB71F8}"/>
              </a:ext>
            </a:extLst>
          </p:cNvPr>
          <p:cNvCxnSpPr>
            <a:cxnSpLocks/>
          </p:cNvCxnSpPr>
          <p:nvPr/>
        </p:nvCxnSpPr>
        <p:spPr>
          <a:xfrm>
            <a:off x="3470973" y="6027565"/>
            <a:ext cx="14506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5D7FF66-471B-41DB-05E5-DED845380779}"/>
              </a:ext>
            </a:extLst>
          </p:cNvPr>
          <p:cNvSpPr/>
          <p:nvPr/>
        </p:nvSpPr>
        <p:spPr>
          <a:xfrm>
            <a:off x="3616035" y="5981845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3ACA00-509B-BF20-BC4B-F0F8F1E5455C}"/>
              </a:ext>
            </a:extLst>
          </p:cNvPr>
          <p:cNvCxnSpPr>
            <a:cxnSpLocks/>
          </p:cNvCxnSpPr>
          <p:nvPr/>
        </p:nvCxnSpPr>
        <p:spPr>
          <a:xfrm>
            <a:off x="3485551" y="5469835"/>
            <a:ext cx="355" cy="20108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AC0AD85-CE9E-517F-C487-110271195EC5}"/>
              </a:ext>
            </a:extLst>
          </p:cNvPr>
          <p:cNvSpPr/>
          <p:nvPr/>
        </p:nvSpPr>
        <p:spPr>
          <a:xfrm>
            <a:off x="3436897" y="561904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11FE453-89A2-1CDA-1014-6E677B0DEC31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5400000" flipH="1" flipV="1">
            <a:off x="4061163" y="3411849"/>
            <a:ext cx="519356" cy="1681851"/>
          </a:xfrm>
          <a:prstGeom prst="bentConnector3">
            <a:avLst>
              <a:gd name="adj1" fmla="val 33767"/>
            </a:avLst>
          </a:prstGeom>
          <a:ln w="57150">
            <a:solidFill>
              <a:srgbClr val="46B1E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4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123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Castañeda Garcia</dc:creator>
  <cp:lastModifiedBy>Alejandro Castañeda Garcia</cp:lastModifiedBy>
  <cp:revision>3</cp:revision>
  <dcterms:created xsi:type="dcterms:W3CDTF">2024-05-21T15:59:35Z</dcterms:created>
  <dcterms:modified xsi:type="dcterms:W3CDTF">2024-11-13T20:57:11Z</dcterms:modified>
</cp:coreProperties>
</file>