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4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149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7173-516E-0473-5379-B23E9D077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8729D-DB26-A206-23E7-2979F58BD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D3EA-B8DD-2E63-60E8-A36C65F1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FC6B-B249-9982-B843-47770BE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8C1C6-3182-6716-6A7F-CD3CD55A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4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929D-74E0-2EF5-D3C7-BC7CA769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B6526-8D30-BF5F-0367-259D737FE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7E8F6-763A-C69D-58BF-4D21C0C4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CBEE-6A85-C6D8-FEDE-490DBDE3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129B-C495-FF8B-11CA-31CB2E13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628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42151-F7D2-5DC5-6239-AAA699036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51DEE-D657-0293-5E12-6438AE16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54AFA-8C05-DCEC-C18F-ADE01D69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36A26-ED8B-F357-9167-265C9642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FF15D-3E94-521C-25D7-BA34C66F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82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FAFC-FD61-B9E3-31CD-5947C8C8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3E21-3BFD-F3B7-717B-B6DAC2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8465D-DC32-0470-0AA7-E8DE4C43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86054-78D9-2628-626A-821415EF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97FF-30D2-A45C-52D9-C569836B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422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CFFD-E472-A97D-506F-EDF54954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F383-80EC-C711-0DFF-BE341F15F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C163-8336-C8B5-75CD-BF0F5DFA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ABC2-E274-28A4-83D5-098D4E1E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6DB3-759C-8D68-AD58-E3CADBD9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428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21A3-A0CE-B150-33D9-40C153B6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57413-1A19-E0AF-CC9A-A71108368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11978-4375-9C30-12B5-009A55F22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18DD9-74BD-8DE9-6916-968C64B2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05/21/2024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D3684-70FC-ED94-25E2-AD2863A9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5886A-3684-EAEB-F016-39DD53BC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03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E545-EEB2-2429-B0D5-8850754A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B25D-B4C8-1823-A2EC-18842A313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EB6EA-133F-850B-961B-75C18068C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C8060-E7A1-A3E7-20EB-8178B9441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A93C0-93AA-67C1-3BAB-FC7EACC3A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2FE76-4A73-197B-C6B3-8F270C1B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05/21/2024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EF8E1-44A7-F3BE-E87A-F85DB302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462E4-323B-EF37-A6F2-BE8838F6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619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802F-899B-9DF8-50E4-FC328886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8B227-6B7C-2222-07CB-BB2491AB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05/21/2024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CF451-BF0F-992C-846B-F3374C25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1C7F5-7CCA-72C0-615F-3A979734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2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15392-9C79-93B5-F054-A35ED094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05/21/2024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18232-BCE0-B9BE-95BE-CE89A4B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85C4D-2092-060E-3F07-F7FECE38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283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F6F0-7D1F-CC5F-C513-524F4F69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AD82-BA7B-2E3B-25A1-F679AE86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1AD58-4142-84E3-79AD-14CCB55B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15B07-A79F-74D1-9FC0-DB65CFA4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05/21/2024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02584-4D8D-3554-1F81-846D1E21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B2A88-5D13-B81A-14E6-5576227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762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9AF6-073F-02F2-1BE4-E3D25232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8AE3A-2E13-AD7C-3078-2CFF86262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776AE-B33C-918F-E40A-C637D2CC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6C1FA-437F-F77A-F9FC-FDDCEBE4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05/21/2024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8D93D-E0F4-FF49-4E43-9D2859F5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89CA4-3B98-D642-0A7F-68D71D5F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666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6863F-E29F-AC88-0572-A61FD741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B53F4-A853-D9A4-95CC-4B7E5F446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CAE1-A0BD-3A68-A74E-565A40A85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845EEF-88A0-4995-8CBB-421D03002141}" type="datetimeFigureOut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D2403-2EC5-24D8-1D1E-715C4C4AE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138E1-EACA-AEEC-C6B6-3FFCFB540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036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F3A19B4-1782-76ED-A9DB-B6B655FBD239}"/>
              </a:ext>
            </a:extLst>
          </p:cNvPr>
          <p:cNvSpPr/>
          <p:nvPr/>
        </p:nvSpPr>
        <p:spPr>
          <a:xfrm rot="10800000">
            <a:off x="3489384" y="2204907"/>
            <a:ext cx="2549933" cy="43337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tx2">
                  <a:lumMod val="50000"/>
                  <a:lumOff val="50000"/>
                  <a:alpha val="3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AF02A58-93DA-085C-B467-2FC4D461FAA3}"/>
              </a:ext>
            </a:extLst>
          </p:cNvPr>
          <p:cNvSpPr/>
          <p:nvPr/>
        </p:nvSpPr>
        <p:spPr>
          <a:xfrm>
            <a:off x="939452" y="2170243"/>
            <a:ext cx="2549933" cy="43337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5">
                  <a:lumMod val="50000"/>
                  <a:alpha val="2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A4668-6141-B3A9-76D8-AB4EF93F6DA0}"/>
              </a:ext>
            </a:extLst>
          </p:cNvPr>
          <p:cNvSpPr/>
          <p:nvPr/>
        </p:nvSpPr>
        <p:spPr>
          <a:xfrm>
            <a:off x="9624989" y="429565"/>
            <a:ext cx="1027135" cy="630146"/>
          </a:xfrm>
          <a:prstGeom prst="rect">
            <a:avLst/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76787-F4FD-2A4B-2CEA-D6F5FDC0B1C5}"/>
                  </a:ext>
                </a:extLst>
              </p:cNvPr>
              <p:cNvSpPr txBox="1"/>
              <p:nvPr/>
            </p:nvSpPr>
            <p:spPr>
              <a:xfrm>
                <a:off x="8821497" y="590479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76787-F4FD-2A4B-2CEA-D6F5FDC0B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497" y="590479"/>
                <a:ext cx="240835" cy="276999"/>
              </a:xfrm>
              <a:prstGeom prst="rect">
                <a:avLst/>
              </a:prstGeom>
              <a:blipFill>
                <a:blip r:embed="rId2"/>
                <a:stretch>
                  <a:fillRect l="-15000" r="-5000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89516C-6557-5AA7-BE5C-BB3AB37E6511}"/>
                  </a:ext>
                </a:extLst>
              </p:cNvPr>
              <p:cNvSpPr txBox="1"/>
              <p:nvPr/>
            </p:nvSpPr>
            <p:spPr>
              <a:xfrm>
                <a:off x="7719162" y="590479"/>
                <a:ext cx="91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89516C-6557-5AA7-BE5C-BB3AB37E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162" y="590479"/>
                <a:ext cx="913968" cy="276999"/>
              </a:xfrm>
              <a:prstGeom prst="rect">
                <a:avLst/>
              </a:prstGeom>
              <a:blipFill>
                <a:blip r:embed="rId3"/>
                <a:stretch>
                  <a:fillRect l="-6667" r="-6667" b="-88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rapezoid 6">
            <a:extLst>
              <a:ext uri="{FF2B5EF4-FFF2-40B4-BE49-F238E27FC236}">
                <a16:creationId xmlns:a16="http://schemas.microsoft.com/office/drawing/2014/main" id="{62E1808F-BF62-9487-093D-0952A5D58153}"/>
              </a:ext>
            </a:extLst>
          </p:cNvPr>
          <p:cNvSpPr/>
          <p:nvPr/>
        </p:nvSpPr>
        <p:spPr>
          <a:xfrm rot="5400000">
            <a:off x="7693894" y="249859"/>
            <a:ext cx="964505" cy="958241"/>
          </a:xfrm>
          <a:prstGeom prst="trapezoid">
            <a:avLst/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FFA669BD-CE22-EE74-1BE2-6E2C78217582}"/>
              </a:ext>
            </a:extLst>
          </p:cNvPr>
          <p:cNvSpPr/>
          <p:nvPr/>
        </p:nvSpPr>
        <p:spPr>
          <a:xfrm rot="16200000">
            <a:off x="6357783" y="1289518"/>
            <a:ext cx="964505" cy="958241"/>
          </a:xfrm>
          <a:prstGeom prst="trapezoid">
            <a:avLst/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66FC28-024F-4DBB-441F-64DE0BA5AFF1}"/>
                  </a:ext>
                </a:extLst>
              </p:cNvPr>
              <p:cNvSpPr txBox="1"/>
              <p:nvPr/>
            </p:nvSpPr>
            <p:spPr>
              <a:xfrm>
                <a:off x="10846046" y="590477"/>
                <a:ext cx="460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66FC28-024F-4DBB-441F-64DE0BA5A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046" y="590477"/>
                <a:ext cx="460447" cy="276999"/>
              </a:xfrm>
              <a:prstGeom prst="rect">
                <a:avLst/>
              </a:prstGeom>
              <a:blipFill>
                <a:blip r:embed="rId4"/>
                <a:stretch>
                  <a:fillRect l="-7895" r="-5263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A8C813-D1B8-8EDB-08AD-13D2C13B8558}"/>
                  </a:ext>
                </a:extLst>
              </p:cNvPr>
              <p:cNvSpPr txBox="1"/>
              <p:nvPr/>
            </p:nvSpPr>
            <p:spPr>
              <a:xfrm>
                <a:off x="6411451" y="1645799"/>
                <a:ext cx="910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A8C813-D1B8-8EDB-08AD-13D2C13B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51" y="1645799"/>
                <a:ext cx="910762" cy="276999"/>
              </a:xfrm>
              <a:prstGeom prst="rect">
                <a:avLst/>
              </a:prstGeom>
              <a:blipFill>
                <a:blip r:embed="rId5"/>
                <a:stretch>
                  <a:fillRect l="-6711" r="-6711" b="-88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953BC-7F32-8657-5057-53E2B0ABD51A}"/>
                  </a:ext>
                </a:extLst>
              </p:cNvPr>
              <p:cNvSpPr txBox="1"/>
              <p:nvPr/>
            </p:nvSpPr>
            <p:spPr>
              <a:xfrm>
                <a:off x="9576566" y="467638"/>
                <a:ext cx="10755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𝑃h𝑦𝑠𝑖𝑐𝑠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𝑂𝐷𝐸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953BC-7F32-8657-5057-53E2B0ABD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566" y="467638"/>
                <a:ext cx="1075558" cy="553998"/>
              </a:xfrm>
              <a:prstGeom prst="rect">
                <a:avLst/>
              </a:prstGeom>
              <a:blipFill>
                <a:blip r:embed="rId6"/>
                <a:stretch>
                  <a:fillRect t="-1099" b="-219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E1703D-6CCF-6FD9-5F5E-8B0C7463A5D1}"/>
              </a:ext>
            </a:extLst>
          </p:cNvPr>
          <p:cNvSpPr/>
          <p:nvPr/>
        </p:nvSpPr>
        <p:spPr>
          <a:xfrm>
            <a:off x="2959390" y="3255946"/>
            <a:ext cx="1027135" cy="630146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18764F-19FD-5ED9-D809-76B2027040BD}"/>
                  </a:ext>
                </a:extLst>
              </p:cNvPr>
              <p:cNvSpPr txBox="1"/>
              <p:nvPr/>
            </p:nvSpPr>
            <p:spPr>
              <a:xfrm>
                <a:off x="3537942" y="3988085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18764F-19FD-5ED9-D809-76B202704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942" y="3988085"/>
                <a:ext cx="240835" cy="276999"/>
              </a:xfrm>
              <a:prstGeom prst="rect">
                <a:avLst/>
              </a:prstGeom>
              <a:blipFill>
                <a:blip r:embed="rId7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rapezoid 15">
            <a:extLst>
              <a:ext uri="{FF2B5EF4-FFF2-40B4-BE49-F238E27FC236}">
                <a16:creationId xmlns:a16="http://schemas.microsoft.com/office/drawing/2014/main" id="{CA96DA45-8112-9E13-121A-C0BD13CBDDF1}"/>
              </a:ext>
            </a:extLst>
          </p:cNvPr>
          <p:cNvSpPr/>
          <p:nvPr/>
        </p:nvSpPr>
        <p:spPr>
          <a:xfrm>
            <a:off x="1137911" y="3307435"/>
            <a:ext cx="1325642" cy="415642"/>
          </a:xfrm>
          <a:prstGeom prst="trapezoid">
            <a:avLst>
              <a:gd name="adj" fmla="val 58151"/>
            </a:avLst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C1F860-63F6-1273-E4E9-934D190FD3DA}"/>
                  </a:ext>
                </a:extLst>
              </p:cNvPr>
              <p:cNvSpPr txBox="1"/>
              <p:nvPr/>
            </p:nvSpPr>
            <p:spPr>
              <a:xfrm>
                <a:off x="3249691" y="2625802"/>
                <a:ext cx="460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C1F860-63F6-1273-E4E9-934D190FD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91" y="2625802"/>
                <a:ext cx="460447" cy="276999"/>
              </a:xfrm>
              <a:prstGeom prst="rect">
                <a:avLst/>
              </a:prstGeom>
              <a:blipFill>
                <a:blip r:embed="rId8"/>
                <a:stretch>
                  <a:fillRect l="-7895" t="-26667" r="-5263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686F6D-EB76-5A54-C02E-F4F4AA04A5F5}"/>
                  </a:ext>
                </a:extLst>
              </p:cNvPr>
              <p:cNvSpPr txBox="1"/>
              <p:nvPr/>
            </p:nvSpPr>
            <p:spPr>
              <a:xfrm>
                <a:off x="1342682" y="3373420"/>
                <a:ext cx="910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686F6D-EB76-5A54-C02E-F4F4AA04A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82" y="3373420"/>
                <a:ext cx="910762" cy="276999"/>
              </a:xfrm>
              <a:prstGeom prst="rect">
                <a:avLst/>
              </a:prstGeom>
              <a:blipFill>
                <a:blip r:embed="rId9"/>
                <a:stretch>
                  <a:fillRect l="-6667" r="-6000" b="-652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9315D8-4EB9-57AA-FE2C-BF9D3BFB2471}"/>
                  </a:ext>
                </a:extLst>
              </p:cNvPr>
              <p:cNvSpPr txBox="1"/>
              <p:nvPr/>
            </p:nvSpPr>
            <p:spPr>
              <a:xfrm>
                <a:off x="2959388" y="3294965"/>
                <a:ext cx="100131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𝑃h𝑦𝑠𝑖𝑐𝑠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𝑂𝐷𝐸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9315D8-4EB9-57AA-FE2C-BF9D3BFB2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388" y="3294965"/>
                <a:ext cx="1001315" cy="553998"/>
              </a:xfrm>
              <a:prstGeom prst="rect">
                <a:avLst/>
              </a:prstGeom>
              <a:blipFill>
                <a:blip r:embed="rId10"/>
                <a:stretch>
                  <a:fillRect l="-606" t="-1111" b="-3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9920E6-C4AF-3BA1-E466-A62C8B3A2934}"/>
                  </a:ext>
                </a:extLst>
              </p:cNvPr>
              <p:cNvSpPr txBox="1"/>
              <p:nvPr/>
            </p:nvSpPr>
            <p:spPr>
              <a:xfrm>
                <a:off x="4704782" y="4456110"/>
                <a:ext cx="91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9920E6-C4AF-3BA1-E466-A62C8B3A2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782" y="4456110"/>
                <a:ext cx="913968" cy="276999"/>
              </a:xfrm>
              <a:prstGeom prst="rect">
                <a:avLst/>
              </a:prstGeom>
              <a:blipFill>
                <a:blip r:embed="rId11"/>
                <a:stretch>
                  <a:fillRect l="-6667" r="-6667" b="-88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rapezoid 25">
            <a:extLst>
              <a:ext uri="{FF2B5EF4-FFF2-40B4-BE49-F238E27FC236}">
                <a16:creationId xmlns:a16="http://schemas.microsoft.com/office/drawing/2014/main" id="{D498CFC2-49F2-1BCC-7A63-4E9D9641EB9C}"/>
              </a:ext>
            </a:extLst>
          </p:cNvPr>
          <p:cNvSpPr/>
          <p:nvPr/>
        </p:nvSpPr>
        <p:spPr>
          <a:xfrm>
            <a:off x="4521897" y="4330871"/>
            <a:ext cx="1279741" cy="507305"/>
          </a:xfrm>
          <a:prstGeom prst="trapezoid">
            <a:avLst>
              <a:gd name="adj" fmla="val 58333"/>
            </a:avLst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A89175-F1BB-105D-D1C6-2ABCD0EF483B}"/>
                  </a:ext>
                </a:extLst>
              </p:cNvPr>
              <p:cNvSpPr txBox="1"/>
              <p:nvPr/>
            </p:nvSpPr>
            <p:spPr>
              <a:xfrm>
                <a:off x="5188327" y="3931885"/>
                <a:ext cx="460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A89175-F1BB-105D-D1C6-2ABCD0EF4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327" y="3931885"/>
                <a:ext cx="460447" cy="276999"/>
              </a:xfrm>
              <a:prstGeom prst="rect">
                <a:avLst/>
              </a:prstGeom>
              <a:blipFill>
                <a:blip r:embed="rId12"/>
                <a:stretch>
                  <a:fillRect l="-7895" r="-5263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0CA04F-E090-D001-A66E-5D343E6E357E}"/>
                  </a:ext>
                </a:extLst>
              </p:cNvPr>
              <p:cNvSpPr txBox="1"/>
              <p:nvPr/>
            </p:nvSpPr>
            <p:spPr>
              <a:xfrm>
                <a:off x="3037362" y="4450498"/>
                <a:ext cx="91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0CA04F-E090-D001-A66E-5D343E6E3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62" y="4450498"/>
                <a:ext cx="913968" cy="276999"/>
              </a:xfrm>
              <a:prstGeom prst="rect">
                <a:avLst/>
              </a:prstGeom>
              <a:blipFill>
                <a:blip r:embed="rId13"/>
                <a:stretch>
                  <a:fillRect l="-6667" r="-6667" b="-652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rapezoid 28">
            <a:extLst>
              <a:ext uri="{FF2B5EF4-FFF2-40B4-BE49-F238E27FC236}">
                <a16:creationId xmlns:a16="http://schemas.microsoft.com/office/drawing/2014/main" id="{BCF7DD30-C4C6-2C3D-0F8E-E29CBD70E91B}"/>
              </a:ext>
            </a:extLst>
          </p:cNvPr>
          <p:cNvSpPr/>
          <p:nvPr/>
        </p:nvSpPr>
        <p:spPr>
          <a:xfrm>
            <a:off x="2840045" y="4330872"/>
            <a:ext cx="1279741" cy="507305"/>
          </a:xfrm>
          <a:prstGeom prst="trapezoid">
            <a:avLst>
              <a:gd name="adj" fmla="val 58333"/>
            </a:avLst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377D85-DE72-0847-A0DC-1A324A769AC8}"/>
              </a:ext>
            </a:extLst>
          </p:cNvPr>
          <p:cNvSpPr/>
          <p:nvPr/>
        </p:nvSpPr>
        <p:spPr>
          <a:xfrm>
            <a:off x="1293967" y="4790783"/>
            <a:ext cx="1027135" cy="572086"/>
          </a:xfrm>
          <a:prstGeom prst="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4CD615-5609-357A-62A3-230149A14E07}"/>
                  </a:ext>
                </a:extLst>
              </p:cNvPr>
              <p:cNvSpPr txBox="1"/>
              <p:nvPr/>
            </p:nvSpPr>
            <p:spPr>
              <a:xfrm>
                <a:off x="1649689" y="4861382"/>
                <a:ext cx="2967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LID4096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4CD615-5609-357A-62A3-230149A14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689" y="4861382"/>
                <a:ext cx="29674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55B721DE-D838-D9CC-196C-CFA35A9F1140}"/>
              </a:ext>
            </a:extLst>
          </p:cNvPr>
          <p:cNvSpPr/>
          <p:nvPr/>
        </p:nvSpPr>
        <p:spPr>
          <a:xfrm>
            <a:off x="4648199" y="3252705"/>
            <a:ext cx="1027135" cy="630146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42C79A-05D4-CD18-44A4-187D1EB0F67E}"/>
                  </a:ext>
                </a:extLst>
              </p:cNvPr>
              <p:cNvSpPr txBox="1"/>
              <p:nvPr/>
            </p:nvSpPr>
            <p:spPr>
              <a:xfrm>
                <a:off x="5013484" y="3346897"/>
                <a:ext cx="2967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LID4096" sz="28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42C79A-05D4-CD18-44A4-187D1EB0F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84" y="3346897"/>
                <a:ext cx="296748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92F828-6863-9789-695D-8A6AA016DDF4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H="1" flipV="1">
            <a:off x="3472958" y="3886092"/>
            <a:ext cx="6958" cy="4447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947B4D-8390-515E-7883-8ED3170E1347}"/>
              </a:ext>
            </a:extLst>
          </p:cNvPr>
          <p:cNvCxnSpPr>
            <a:cxnSpLocks/>
            <a:stCxn id="26" idx="0"/>
            <a:endCxn id="32" idx="2"/>
          </p:cNvCxnSpPr>
          <p:nvPr/>
        </p:nvCxnSpPr>
        <p:spPr>
          <a:xfrm flipH="1" flipV="1">
            <a:off x="5161767" y="3882851"/>
            <a:ext cx="1" cy="4480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2B51EE6-5C7A-F4D8-47E5-44D6360C00F1}"/>
              </a:ext>
            </a:extLst>
          </p:cNvPr>
          <p:cNvCxnSpPr>
            <a:stCxn id="12" idx="0"/>
            <a:endCxn id="16" idx="0"/>
          </p:cNvCxnSpPr>
          <p:nvPr/>
        </p:nvCxnSpPr>
        <p:spPr>
          <a:xfrm rot="16200000" flipH="1" flipV="1">
            <a:off x="2611100" y="2445577"/>
            <a:ext cx="51489" cy="1672226"/>
          </a:xfrm>
          <a:prstGeom prst="bentConnector3">
            <a:avLst>
              <a:gd name="adj1" fmla="val -6386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0AD88B5-D697-D67B-1401-339CDBD262E7}"/>
              </a:ext>
            </a:extLst>
          </p:cNvPr>
          <p:cNvCxnSpPr>
            <a:cxnSpLocks/>
            <a:stCxn id="12" idx="0"/>
            <a:endCxn id="32" idx="0"/>
          </p:cNvCxnSpPr>
          <p:nvPr/>
        </p:nvCxnSpPr>
        <p:spPr>
          <a:xfrm rot="5400000" flipH="1" flipV="1">
            <a:off x="4315742" y="2409922"/>
            <a:ext cx="3241" cy="1688809"/>
          </a:xfrm>
          <a:prstGeom prst="bentConnector3">
            <a:avLst>
              <a:gd name="adj1" fmla="val 1005205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2FBAD32-0A24-D4AA-6AC3-6B9AB5525548}"/>
              </a:ext>
            </a:extLst>
          </p:cNvPr>
          <p:cNvCxnSpPr>
            <a:cxnSpLocks/>
            <a:stCxn id="16" idx="2"/>
            <a:endCxn id="72" idx="0"/>
          </p:cNvCxnSpPr>
          <p:nvPr/>
        </p:nvCxnSpPr>
        <p:spPr>
          <a:xfrm>
            <a:off x="1800732" y="3723077"/>
            <a:ext cx="6801" cy="29572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E31CF9-524B-018F-BEDA-8ADA32EF7AF7}"/>
              </a:ext>
            </a:extLst>
          </p:cNvPr>
          <p:cNvCxnSpPr>
            <a:cxnSpLocks/>
            <a:stCxn id="72" idx="2"/>
            <a:endCxn id="30" idx="0"/>
          </p:cNvCxnSpPr>
          <p:nvPr/>
        </p:nvCxnSpPr>
        <p:spPr>
          <a:xfrm>
            <a:off x="1807533" y="4495055"/>
            <a:ext cx="2" cy="29572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61C919D-FE5F-75A3-8D08-E3F2AD74A5BB}"/>
              </a:ext>
            </a:extLst>
          </p:cNvPr>
          <p:cNvCxnSpPr>
            <a:cxnSpLocks/>
            <a:stCxn id="64" idx="0"/>
            <a:endCxn id="29" idx="2"/>
          </p:cNvCxnSpPr>
          <p:nvPr/>
        </p:nvCxnSpPr>
        <p:spPr>
          <a:xfrm flipV="1">
            <a:off x="3479916" y="4838177"/>
            <a:ext cx="0" cy="3294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white arrow pointing to a black background&#10;&#10;Description automatically generated">
            <a:extLst>
              <a:ext uri="{FF2B5EF4-FFF2-40B4-BE49-F238E27FC236}">
                <a16:creationId xmlns:a16="http://schemas.microsoft.com/office/drawing/2014/main" id="{A90E6984-04E3-FA9A-2768-AD87685C44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94" y="5782955"/>
            <a:ext cx="476250" cy="476250"/>
          </a:xfrm>
          <a:prstGeom prst="rect">
            <a:avLst/>
          </a:prstGeom>
        </p:spPr>
      </p:pic>
      <p:pic>
        <p:nvPicPr>
          <p:cNvPr id="64" name="Picture 63" descr="A white object on a black background&#10;&#10;Description automatically generated">
            <a:extLst>
              <a:ext uri="{FF2B5EF4-FFF2-40B4-BE49-F238E27FC236}">
                <a16:creationId xmlns:a16="http://schemas.microsoft.com/office/drawing/2014/main" id="{35CCAE0E-3A85-3C01-CF8A-7318041849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91" y="5167672"/>
            <a:ext cx="476250" cy="476250"/>
          </a:xfrm>
          <a:prstGeom prst="rect">
            <a:avLst/>
          </a:prstGeom>
        </p:spPr>
      </p:pic>
      <p:pic>
        <p:nvPicPr>
          <p:cNvPr id="72" name="Picture 71" descr="A white arrow pointing to a black background&#10;&#10;Description automatically generated">
            <a:extLst>
              <a:ext uri="{FF2B5EF4-FFF2-40B4-BE49-F238E27FC236}">
                <a16:creationId xmlns:a16="http://schemas.microsoft.com/office/drawing/2014/main" id="{47367806-2B3C-094A-E4FE-76FA1A3F55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08" y="4018805"/>
            <a:ext cx="476250" cy="47625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CCD0A5A-16B3-E6FD-676E-E0A0CCC6ABC5}"/>
              </a:ext>
            </a:extLst>
          </p:cNvPr>
          <p:cNvSpPr txBox="1"/>
          <p:nvPr/>
        </p:nvSpPr>
        <p:spPr>
          <a:xfrm>
            <a:off x="4192633" y="2287484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Ours</a:t>
            </a:r>
            <a:endParaRPr lang="LID4096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6AD8D8-4EB3-EC01-F947-207852EB9ABE}"/>
              </a:ext>
            </a:extLst>
          </p:cNvPr>
          <p:cNvSpPr txBox="1"/>
          <p:nvPr/>
        </p:nvSpPr>
        <p:spPr>
          <a:xfrm>
            <a:off x="1642745" y="2287484"/>
            <a:ext cx="1143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Previous</a:t>
            </a:r>
            <a:endParaRPr lang="LID4096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D5C593F-F376-AF6B-5C08-44A5D2B6781C}"/>
              </a:ext>
            </a:extLst>
          </p:cNvPr>
          <p:cNvCxnSpPr>
            <a:endCxn id="30" idx="2"/>
          </p:cNvCxnSpPr>
          <p:nvPr/>
        </p:nvCxnSpPr>
        <p:spPr>
          <a:xfrm rot="10800000">
            <a:off x="1807535" y="5362870"/>
            <a:ext cx="1434256" cy="65821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D161EE2-9C49-8178-FD3F-5FE212F23ED5}"/>
              </a:ext>
            </a:extLst>
          </p:cNvPr>
          <p:cNvCxnSpPr>
            <a:cxnSpLocks/>
            <a:stCxn id="62" idx="3"/>
            <a:endCxn id="26" idx="2"/>
          </p:cNvCxnSpPr>
          <p:nvPr/>
        </p:nvCxnSpPr>
        <p:spPr>
          <a:xfrm flipV="1">
            <a:off x="3725044" y="4838176"/>
            <a:ext cx="1436724" cy="118290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CC0F05D-51A5-89F5-2C86-6C903022FF31}"/>
                  </a:ext>
                </a:extLst>
              </p:cNvPr>
              <p:cNvSpPr txBox="1"/>
              <p:nvPr/>
            </p:nvSpPr>
            <p:spPr>
              <a:xfrm>
                <a:off x="3628924" y="5685586"/>
                <a:ext cx="6884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LID4096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CC0F05D-51A5-89F5-2C86-6C903022F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924" y="5685586"/>
                <a:ext cx="68843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8805277-6ED0-486E-BFF5-397C128E4009}"/>
                  </a:ext>
                </a:extLst>
              </p:cNvPr>
              <p:cNvSpPr txBox="1"/>
              <p:nvPr/>
            </p:nvSpPr>
            <p:spPr>
              <a:xfrm>
                <a:off x="3472602" y="5170732"/>
                <a:ext cx="6884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LID4096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8805277-6ED0-486E-BFF5-397C128E4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602" y="5170732"/>
                <a:ext cx="68843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1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Castañeda Garcia</dc:creator>
  <cp:lastModifiedBy>Alejandro Castañeda Garcia</cp:lastModifiedBy>
  <cp:revision>1</cp:revision>
  <dcterms:created xsi:type="dcterms:W3CDTF">2024-05-21T15:59:35Z</dcterms:created>
  <dcterms:modified xsi:type="dcterms:W3CDTF">2024-05-21T22:39:30Z</dcterms:modified>
</cp:coreProperties>
</file>