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92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51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17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84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6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7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7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1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0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83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4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6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5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1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D5AA-3E2C-43F0-8545-0791C635A187}" type="datetimeFigureOut">
              <a:rPr lang="es-ES" smtClean="0"/>
              <a:t>11/02/2019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811C8C-BC28-4E74-A501-19001C3FB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9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FF05-BC7B-4876-8385-03FACEB2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GII_O_17.01. Desarrollo de una interfaz para planta piloto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4465C-65BB-4F7C-A638-6D0B201E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s-ES" dirty="0"/>
              <a:t>Autor: Francisco Crespo Diez</a:t>
            </a:r>
          </a:p>
          <a:p>
            <a:r>
              <a:rPr lang="es-ES" dirty="0"/>
              <a:t>Tutores: Alejandro Merino Gómez</a:t>
            </a:r>
          </a:p>
          <a:p>
            <a:r>
              <a:rPr lang="es-ES" dirty="0"/>
              <a:t>Daniel Sarabia Ortiz</a:t>
            </a:r>
          </a:p>
          <a:p>
            <a:r>
              <a:rPr lang="es-ES" dirty="0"/>
              <a:t>Febrero de 2019</a:t>
            </a:r>
          </a:p>
          <a:p>
            <a:endParaRPr lang="es-ES" dirty="0"/>
          </a:p>
        </p:txBody>
      </p:sp>
      <p:pic>
        <p:nvPicPr>
          <p:cNvPr id="1026" name="Picture 2" descr="Resultado de imagen de ubu eps logo">
            <a:extLst>
              <a:ext uri="{FF2B5EF4-FFF2-40B4-BE49-F238E27FC236}">
                <a16:creationId xmlns:a16="http://schemas.microsoft.com/office/drawing/2014/main" id="{CD8B314C-B170-40CC-88A4-F89025B8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0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7822"/>
            <a:ext cx="8596668" cy="4133540"/>
          </a:xfrm>
        </p:spPr>
        <p:txBody>
          <a:bodyPr/>
          <a:lstStyle/>
          <a:p>
            <a:r>
              <a:rPr lang="es-ES" sz="3200" dirty="0"/>
              <a:t>Proyecto útil y provechoso.</a:t>
            </a:r>
          </a:p>
          <a:p>
            <a:r>
              <a:rPr lang="es-ES" sz="3200" dirty="0"/>
              <a:t>Posibilidad de ayudar a futuros alumnos.</a:t>
            </a:r>
          </a:p>
          <a:p>
            <a:r>
              <a:rPr lang="es-ES" sz="3200" dirty="0"/>
              <a:t>Uso de placas NXP.</a:t>
            </a:r>
            <a:endParaRPr lang="es-ES" dirty="0"/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163"/>
            <a:ext cx="8596668" cy="4251200"/>
          </a:xfrm>
        </p:spPr>
        <p:txBody>
          <a:bodyPr>
            <a:normAutofit/>
          </a:bodyPr>
          <a:lstStyle/>
          <a:p>
            <a:r>
              <a:rPr lang="es-ES" sz="3200" dirty="0"/>
              <a:t>Creación de una interfaz amigable. </a:t>
            </a:r>
          </a:p>
          <a:p>
            <a:r>
              <a:rPr lang="es-ES" sz="3200" dirty="0"/>
              <a:t>Mejorar la comprensión de los datos recibidos desde una planta piloto.</a:t>
            </a:r>
          </a:p>
          <a:p>
            <a:r>
              <a:rPr lang="es-ES" sz="3200" dirty="0"/>
              <a:t>Almacenar los datos recibidos.</a:t>
            </a:r>
          </a:p>
          <a:p>
            <a:r>
              <a:rPr lang="es-ES" sz="3200" dirty="0"/>
              <a:t>Uso de herramientas profesionales.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Conceptos teóricos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.NET Framework.</a:t>
            </a:r>
          </a:p>
          <a:p>
            <a:r>
              <a:rPr lang="es-ES" sz="3200" dirty="0"/>
              <a:t>Base de datos.</a:t>
            </a:r>
          </a:p>
          <a:p>
            <a:r>
              <a:rPr lang="es-ES" sz="3200" dirty="0"/>
              <a:t>Comunicación serie.</a:t>
            </a:r>
          </a:p>
          <a:p>
            <a:r>
              <a:rPr lang="es-ES" sz="3200" dirty="0"/>
              <a:t>Planta piloto.</a:t>
            </a:r>
          </a:p>
          <a:p>
            <a:r>
              <a:rPr lang="es-ES" sz="3200" dirty="0"/>
              <a:t>SCADA.</a:t>
            </a:r>
          </a:p>
          <a:p>
            <a:r>
              <a:rPr lang="es-ES" sz="3200" dirty="0"/>
              <a:t>Entornos de desarrollo integrado.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Técnicas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917"/>
            <a:ext cx="4928893" cy="4656445"/>
          </a:xfrm>
        </p:spPr>
        <p:txBody>
          <a:bodyPr>
            <a:normAutofit/>
          </a:bodyPr>
          <a:lstStyle/>
          <a:p>
            <a:r>
              <a:rPr lang="es-ES" sz="3200" dirty="0"/>
              <a:t>Metodología.</a:t>
            </a:r>
          </a:p>
          <a:p>
            <a:r>
              <a:rPr lang="es-ES" sz="3200" dirty="0"/>
              <a:t>Patrones de diseño.</a:t>
            </a:r>
          </a:p>
          <a:p>
            <a:r>
              <a:rPr lang="es-ES" sz="3200" dirty="0"/>
              <a:t>Control de versiones.</a:t>
            </a:r>
          </a:p>
          <a:p>
            <a:r>
              <a:rPr lang="es-ES" sz="3200" dirty="0"/>
              <a:t>Hosting de repositorio.</a:t>
            </a:r>
          </a:p>
          <a:p>
            <a:r>
              <a:rPr lang="es-ES" sz="3200" dirty="0"/>
              <a:t>Gestión del proyecto.</a:t>
            </a:r>
          </a:p>
          <a:p>
            <a:r>
              <a:rPr lang="es-ES" sz="3200" dirty="0"/>
              <a:t>Entorno de desarrollo integrado (IDE).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C94925C-55ED-4C7B-9A65-CB84DE060BBB}"/>
              </a:ext>
            </a:extLst>
          </p:cNvPr>
          <p:cNvSpPr txBox="1">
            <a:spLocks/>
          </p:cNvSpPr>
          <p:nvPr/>
        </p:nvSpPr>
        <p:spPr>
          <a:xfrm>
            <a:off x="5606227" y="1384917"/>
            <a:ext cx="4259369" cy="465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Base de datos.</a:t>
            </a:r>
          </a:p>
          <a:p>
            <a:r>
              <a:rPr lang="es-ES" sz="3200" dirty="0"/>
              <a:t>Editores</a:t>
            </a:r>
          </a:p>
          <a:p>
            <a:r>
              <a:rPr lang="es-ES" sz="3200" dirty="0"/>
              <a:t>Comunicación.</a:t>
            </a:r>
          </a:p>
          <a:p>
            <a:r>
              <a:rPr lang="es-ES" sz="3200" dirty="0"/>
              <a:t>Documentación.</a:t>
            </a:r>
          </a:p>
          <a:p>
            <a:r>
              <a:rPr lang="es-ES" sz="3200" dirty="0"/>
              <a:t>Test.</a:t>
            </a:r>
          </a:p>
          <a:p>
            <a:r>
              <a:rPr lang="es-ES" sz="3200" dirty="0"/>
              <a:t>Otras herramientas.</a:t>
            </a:r>
          </a:p>
        </p:txBody>
      </p:sp>
    </p:spTree>
    <p:extLst>
      <p:ext uri="{BB962C8B-B14F-4D97-AF65-F5344CB8AC3E}">
        <p14:creationId xmlns:p14="http://schemas.microsoft.com/office/powerpoint/2010/main" val="285524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Aspectos relevantes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 fontScale="92500" lnSpcReduction="20000"/>
          </a:bodyPr>
          <a:lstStyle/>
          <a:p>
            <a:r>
              <a:rPr lang="es-ES" sz="3200" dirty="0"/>
              <a:t>Idea e inicio del proyecto.</a:t>
            </a:r>
          </a:p>
          <a:p>
            <a:r>
              <a:rPr lang="es-ES" sz="3200" dirty="0"/>
              <a:t>Formación.</a:t>
            </a:r>
          </a:p>
          <a:p>
            <a:r>
              <a:rPr lang="es-ES" sz="3200" dirty="0"/>
              <a:t>Desarrollo de la interfaz y la internacionalización.</a:t>
            </a:r>
          </a:p>
          <a:p>
            <a:r>
              <a:rPr lang="es-ES" sz="3200" dirty="0"/>
              <a:t>Desarrollo de la comunicación a través del puerto serie.</a:t>
            </a:r>
          </a:p>
          <a:p>
            <a:r>
              <a:rPr lang="es-ES" sz="3200" dirty="0"/>
              <a:t>Desarrollo de la comunicación con la base de datos.</a:t>
            </a:r>
          </a:p>
          <a:p>
            <a:r>
              <a:rPr lang="es-ES" sz="3200" dirty="0"/>
              <a:t>Control de excepciones.</a:t>
            </a:r>
          </a:p>
          <a:p>
            <a:r>
              <a:rPr lang="es-ES" sz="3200" dirty="0"/>
              <a:t>Pruebas.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7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0924"/>
            <a:ext cx="8596668" cy="3800438"/>
          </a:xfrm>
        </p:spPr>
        <p:txBody>
          <a:bodyPr>
            <a:normAutofit/>
          </a:bodyPr>
          <a:lstStyle/>
          <a:p>
            <a:r>
              <a:rPr lang="es-ES" sz="3200" dirty="0"/>
              <a:t>Primera versión</a:t>
            </a:r>
          </a:p>
          <a:p>
            <a:pPr lvl="1"/>
            <a:r>
              <a:rPr lang="es-ES" sz="2400" dirty="0"/>
              <a:t>Rubén Zambrana Rodríguez.</a:t>
            </a:r>
            <a:endParaRPr lang="es-ES" sz="4000" dirty="0"/>
          </a:p>
          <a:p>
            <a:r>
              <a:rPr lang="es-ES" sz="3200" dirty="0"/>
              <a:t>Segunda versión</a:t>
            </a:r>
            <a:endParaRPr lang="es-ES" sz="3600" dirty="0"/>
          </a:p>
          <a:p>
            <a:pPr lvl="1"/>
            <a:r>
              <a:rPr lang="es-ES" sz="2400" dirty="0"/>
              <a:t>María Isabel Revilla Izquierdo.</a:t>
            </a:r>
            <a:endParaRPr lang="es-ES" sz="5400" dirty="0"/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/>
          </a:bodyPr>
          <a:lstStyle/>
          <a:p>
            <a:r>
              <a:rPr lang="es-ES" dirty="0"/>
              <a:t>Líneas de trabajo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Comunicación a través del puerto Ethernet.</a:t>
            </a:r>
          </a:p>
          <a:p>
            <a:r>
              <a:rPr lang="es-ES" sz="3200" dirty="0"/>
              <a:t>Internacionalización.</a:t>
            </a:r>
          </a:p>
          <a:p>
            <a:r>
              <a:rPr lang="es-ES" sz="3200" dirty="0"/>
              <a:t>TDD.</a:t>
            </a:r>
          </a:p>
          <a:p>
            <a:r>
              <a:rPr lang="es-ES" sz="3200" dirty="0"/>
              <a:t>Variables PID.</a:t>
            </a:r>
          </a:p>
          <a:p>
            <a:r>
              <a:rPr lang="es-ES" sz="3200" dirty="0"/>
              <a:t>Estilos.</a:t>
            </a:r>
          </a:p>
          <a:p>
            <a:r>
              <a:rPr lang="es-ES" sz="3200" dirty="0"/>
              <a:t>Mejoras en las opciones de configuración.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5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BF77-AF98-40DB-BEB6-3D284AC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326D-E72A-4BF6-887F-164E657F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es-ES" sz="3200" dirty="0"/>
              <a:t>Sensación positiva.</a:t>
            </a:r>
          </a:p>
          <a:p>
            <a:r>
              <a:rPr lang="es-ES" sz="3200" dirty="0"/>
              <a:t>Conceptos aplicados.</a:t>
            </a:r>
          </a:p>
          <a:p>
            <a:r>
              <a:rPr lang="es-ES" sz="3200" dirty="0"/>
              <a:t>Uso de herramientas de vanguardia.</a:t>
            </a:r>
          </a:p>
          <a:p>
            <a:r>
              <a:rPr lang="es-ES" sz="3200" dirty="0"/>
              <a:t>Crecimiento personal</a:t>
            </a:r>
          </a:p>
        </p:txBody>
      </p:sp>
      <p:pic>
        <p:nvPicPr>
          <p:cNvPr id="4" name="Picture 2" descr="Resultado de imagen de ubu eps logo">
            <a:extLst>
              <a:ext uri="{FF2B5EF4-FFF2-40B4-BE49-F238E27FC236}">
                <a16:creationId xmlns:a16="http://schemas.microsoft.com/office/drawing/2014/main" id="{086B878E-DFB7-44DA-8E0E-91619969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8" y="5109749"/>
            <a:ext cx="2672954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1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246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GII_O_17.01. Desarrollo de una interfaz para planta piloto</vt:lpstr>
      <vt:lpstr>Introducción</vt:lpstr>
      <vt:lpstr>Objetivos del proyecto</vt:lpstr>
      <vt:lpstr>Conceptos teóricos</vt:lpstr>
      <vt:lpstr>Técnicas y herramientas</vt:lpstr>
      <vt:lpstr>Aspectos relevantes del proyecto</vt:lpstr>
      <vt:lpstr>Trabajos relacionados</vt:lpstr>
      <vt:lpstr>Líneas de trabajo futuras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Crespo Díez</dc:creator>
  <cp:lastModifiedBy>Francisco Crespo Díez</cp:lastModifiedBy>
  <cp:revision>10</cp:revision>
  <dcterms:created xsi:type="dcterms:W3CDTF">2019-02-11T22:44:29Z</dcterms:created>
  <dcterms:modified xsi:type="dcterms:W3CDTF">2019-02-12T01:53:09Z</dcterms:modified>
</cp:coreProperties>
</file>