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4b961f0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4b961f0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4b961f0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4b961f0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b961f0f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4b961f0f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b961f0f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4b961f0f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b961f0f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b961f0f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b20075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7b20075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7b353deb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7b353deb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vanhdezaguirre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DATA SCIENCE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REAL-ESTATE LISTING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Alejandro Hernandez Aguirre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1900" y="4265925"/>
            <a:ext cx="381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ivanhdezaguirre@gmail.com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226 - 344- 5876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ABOUT MYSELF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s">
                <a:solidFill>
                  <a:schemeClr val="accent2"/>
                </a:solidFill>
              </a:rPr>
              <a:t>I have been living in Canada for the last 7 years.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s">
                <a:solidFill>
                  <a:schemeClr val="accent2"/>
                </a:solidFill>
              </a:rPr>
              <a:t>I have a Bachelor's Degree on Mechatronics Engineering.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s">
                <a:solidFill>
                  <a:schemeClr val="accent2"/>
                </a:solidFill>
              </a:rPr>
              <a:t>I have been doing Controls Engineering for the last 7 years for the automotive industry.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s">
                <a:solidFill>
                  <a:schemeClr val="accent2"/>
                </a:solidFill>
              </a:rPr>
              <a:t>I like outdoors activities and I enjoy winter hiking a lot.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s">
                <a:solidFill>
                  <a:schemeClr val="accent2"/>
                </a:solidFill>
              </a:rPr>
              <a:t>I like dogs , rock music and I Am fluent in Spanish and English.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21875" y="304725"/>
            <a:ext cx="265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PROBLEM STATEMENT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What do we need to solve?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rot="-430">
            <a:off x="304704" y="1974781"/>
            <a:ext cx="24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GOAL OF THE PROJECT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43775" y="2377063"/>
            <a:ext cx="3120300" cy="16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 this project, we have scraped real-estate listings from different providers. We need to apply classification algorithms to identify whether the listings are the same or different.</a:t>
            </a:r>
            <a:r>
              <a:rPr lang="es" sz="12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 rot="10800000" flipH="1">
            <a:off x="3364075" y="2843113"/>
            <a:ext cx="487500" cy="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5"/>
          <p:cNvCxnSpPr/>
          <p:nvPr/>
        </p:nvCxnSpPr>
        <p:spPr>
          <a:xfrm rot="10800000" flipH="1">
            <a:off x="3851575" y="2242813"/>
            <a:ext cx="292500" cy="5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5332450" y="30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WHY IS A PROBLEM?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32450" y="696950"/>
            <a:ext cx="3120300" cy="158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Search Engine Ranking Decreases</a:t>
            </a:r>
            <a:endParaRPr sz="135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Risk of becoming a scammer hotbed</a:t>
            </a:r>
            <a:endParaRPr sz="135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User Experience and Behavior gets complicated</a:t>
            </a:r>
            <a:endParaRPr sz="1350">
              <a:solidFill>
                <a:schemeClr val="dk1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 flipH="1">
            <a:off x="4864500" y="1162988"/>
            <a:ext cx="487500" cy="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 rot="10800000" flipH="1">
            <a:off x="4572000" y="1162988"/>
            <a:ext cx="292500" cy="5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5557700" y="23093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BUSINESS VALUE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557700" y="2701588"/>
            <a:ext cx="3120300" cy="228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A well - moderated site is the best way to keep scammers away.</a:t>
            </a:r>
            <a:endParaRPr sz="135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Irrelevant content is one of the main reasons turning customers away from classifieds sites.</a:t>
            </a:r>
            <a:endParaRPr sz="135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Trust and reputation.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>
            <a:endCxn id="77" idx="1"/>
          </p:cNvCxnSpPr>
          <p:nvPr/>
        </p:nvCxnSpPr>
        <p:spPr>
          <a:xfrm>
            <a:off x="5058200" y="3841288"/>
            <a:ext cx="4995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4716900" y="2730200"/>
            <a:ext cx="329100" cy="108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82825" y="219400"/>
            <a:ext cx="3449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PROJECT FLOW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What is the approach for this problem?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98675" y="248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PROJECT ACTIVITIES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rot="10800000" flipH="1">
            <a:off x="2559550" y="2656950"/>
            <a:ext cx="10482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" name="Google Shape;87;p16"/>
          <p:cNvCxnSpPr>
            <a:endCxn id="84" idx="3"/>
          </p:cNvCxnSpPr>
          <p:nvPr/>
        </p:nvCxnSpPr>
        <p:spPr>
          <a:xfrm rot="10800000" flipH="1">
            <a:off x="3595625" y="742750"/>
            <a:ext cx="36600" cy="1816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>
            <a:stCxn id="84" idx="3"/>
          </p:cNvCxnSpPr>
          <p:nvPr/>
        </p:nvCxnSpPr>
        <p:spPr>
          <a:xfrm>
            <a:off x="3632225" y="742750"/>
            <a:ext cx="390000" cy="9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6"/>
          <p:cNvCxnSpPr/>
          <p:nvPr/>
        </p:nvCxnSpPr>
        <p:spPr>
          <a:xfrm rot="10800000" flipH="1">
            <a:off x="3619950" y="1755000"/>
            <a:ext cx="3900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4107500" y="434800"/>
            <a:ext cx="202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</a:t>
            </a:r>
            <a:r>
              <a:rPr lang="es" sz="1000">
                <a:solidFill>
                  <a:schemeClr val="dk1"/>
                </a:solidFill>
              </a:rPr>
              <a:t>CLEANING AND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ANALYSIS OF CSV FILES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22225" y="1523550"/>
            <a:ext cx="202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MERGING CSV FILES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INTO A DATAFRAME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 flipH="1">
            <a:off x="3619950" y="2656950"/>
            <a:ext cx="3900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4107500" y="4375625"/>
            <a:ext cx="202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TEST ACCURACY OF THE  MODEL AND IMPROVEMENTS</a:t>
            </a:r>
            <a:r>
              <a:rPr lang="es" sz="1200">
                <a:solidFill>
                  <a:schemeClr val="dk1"/>
                </a:solidFill>
              </a:rPr>
              <a:t> 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 flipH="1">
            <a:off x="3559025" y="2880575"/>
            <a:ext cx="36600" cy="1816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/>
          <p:nvPr/>
        </p:nvCxnSpPr>
        <p:spPr>
          <a:xfrm rot="10800000" flipH="1">
            <a:off x="3559025" y="3726375"/>
            <a:ext cx="3900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4174550" y="2463425"/>
            <a:ext cx="202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EDA ANALYSIS AND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FEATURE ENGINEERING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 flipH="1">
            <a:off x="3559025" y="4697375"/>
            <a:ext cx="390000" cy="12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" name="Google Shape;98;p16"/>
          <p:cNvSpPr txBox="1"/>
          <p:nvPr/>
        </p:nvSpPr>
        <p:spPr>
          <a:xfrm>
            <a:off x="4022225" y="3497763"/>
            <a:ext cx="202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SELECT A CLASSIFICATION MODEL</a:t>
            </a:r>
            <a:r>
              <a:rPr lang="es" sz="1200">
                <a:solidFill>
                  <a:schemeClr val="dk1"/>
                </a:solidFill>
              </a:rPr>
              <a:t> 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830850" y="198250"/>
            <a:ext cx="3120300" cy="117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trainlisting.csv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testlisting.csv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locations.csv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trainMatchedlistings.csv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types.csv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830850" y="1495050"/>
            <a:ext cx="3120300" cy="56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</a:rPr>
              <a:t>Merge together  csv files with relevant features.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830850" y="2151888"/>
            <a:ext cx="3120300" cy="117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Perform cleaning on the raw data.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Numeric columns with string values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NLP techniques on description features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" sz="1150">
                <a:solidFill>
                  <a:schemeClr val="dk1"/>
                </a:solidFill>
              </a:rPr>
              <a:t>Analysis distribution of the data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 flipH="1">
            <a:off x="5990900" y="3490019"/>
            <a:ext cx="3000000" cy="76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</a:rPr>
              <a:t>Perform modeling with Random Forest Classifier, Logistic Regression, Naive Bayes etc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 flipH="1">
            <a:off x="6130700" y="4345175"/>
            <a:ext cx="2720400" cy="76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</a:rPr>
              <a:t>Test different techniques to replace nan values for numerical values and outliers.</a:t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03575" y="96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KEY ELEMENTS ON FEATURE  ENGINEERING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800" y="1655600"/>
            <a:ext cx="719100" cy="7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 flipH="1">
            <a:off x="526575" y="1286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</a:t>
            </a:r>
            <a:r>
              <a:rPr lang="es" sz="1200">
                <a:solidFill>
                  <a:schemeClr val="dk1"/>
                </a:solidFill>
              </a:rPr>
              <a:t>EALING WITH RAW DATA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1700" y="26137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Removing unnecessary data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Removing rows with string data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in numeric columns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Transform object columns to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numeric columns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 flipH="1">
            <a:off x="3072000" y="1301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DISTRIBUTION OF THE DATA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975" y="1655600"/>
            <a:ext cx="1328549" cy="8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708350" y="26137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Check skewness of the features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Data had several outliers and had right skewness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Multiple empty values in all the features.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 flipH="1">
            <a:off x="5467100" y="12863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TECHNIQUES TO FEATURE OUR DATA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6600" y="1573400"/>
            <a:ext cx="1180100" cy="118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7"/>
          <p:cNvSpPr txBox="1"/>
          <p:nvPr/>
        </p:nvSpPr>
        <p:spPr>
          <a:xfrm>
            <a:off x="5635225" y="2680375"/>
            <a:ext cx="30000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Log transformation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Square Root transformation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Replace nan values with the median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Remove those features with more than 60 percent of missing data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Apply median after log transformation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Remove old columns which data is not normalize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65675" y="146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MOST RELEVANT FEATURES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57900" y="804425"/>
            <a:ext cx="4582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LOCATION ID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TYPE ID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PRICE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BEDROOMS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BATHROOMS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TOTAL AREA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LIVING AREA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PLOT AREA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DESCRIPTION APPLYING NLP TECHNIQUES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SOURCE ID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s" sz="1500">
                <a:solidFill>
                  <a:schemeClr val="dk1"/>
                </a:solidFill>
              </a:rPr>
              <a:t>ID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600" y="653898"/>
            <a:ext cx="2546525" cy="173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261075" y="2388950"/>
            <a:ext cx="2462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DATA VISUALIZATION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24" y="705921"/>
            <a:ext cx="2462100" cy="164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0050" y="616450"/>
            <a:ext cx="2632546" cy="17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725" y="2821675"/>
            <a:ext cx="2546514" cy="18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6075" y="2686075"/>
            <a:ext cx="2546525" cy="19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6944" y="2852175"/>
            <a:ext cx="2634156" cy="17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06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❖"/>
            </a:pPr>
            <a:r>
              <a:rPr lang="es" sz="1765">
                <a:solidFill>
                  <a:srgbClr val="000000"/>
                </a:solidFill>
              </a:rPr>
              <a:t>Due the nature of the data , Random Forest Classifier was the best option to train the model, with an accuracy of .83 and F - Score of .600</a:t>
            </a:r>
            <a:endParaRPr sz="1765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❖"/>
            </a:pPr>
            <a:r>
              <a:rPr lang="es" sz="1765">
                <a:solidFill>
                  <a:srgbClr val="000000"/>
                </a:solidFill>
              </a:rPr>
              <a:t>Logistic Regression and Naive Bayes models got an accuracy of .77 and .76</a:t>
            </a:r>
            <a:endParaRPr sz="1765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❖"/>
            </a:pPr>
            <a:r>
              <a:rPr lang="es" sz="1765">
                <a:solidFill>
                  <a:srgbClr val="000000"/>
                </a:solidFill>
              </a:rPr>
              <a:t>It was very interesting to notice that most of the list items that were repeated have a similar price and number of rooms, however sometimes the description didn't have similar words at all.</a:t>
            </a:r>
            <a:endParaRPr sz="1765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❖"/>
            </a:pPr>
            <a:r>
              <a:rPr lang="es" sz="1765">
                <a:solidFill>
                  <a:srgbClr val="000000"/>
                </a:solidFill>
              </a:rPr>
              <a:t>Latitude and longitude were missing at a 70 percent rate despite the nature of the problem. </a:t>
            </a:r>
            <a:endParaRPr sz="1765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❖"/>
            </a:pPr>
            <a:r>
              <a:rPr lang="es" sz="1765">
                <a:solidFill>
                  <a:srgbClr val="000000"/>
                </a:solidFill>
              </a:rPr>
              <a:t>It seems most of the realtors that fill the data focus on the size of the property  area , number of rooms overall, brief description of the place and the type of property (apartment,investment).</a:t>
            </a:r>
            <a:endParaRPr sz="1765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❖"/>
            </a:pPr>
            <a:r>
              <a:rPr lang="es" sz="1765">
                <a:solidFill>
                  <a:srgbClr val="000000"/>
                </a:solidFill>
              </a:rPr>
              <a:t>I will conclude that this project it is based on a real scenario in the property market.</a:t>
            </a:r>
            <a:endParaRPr sz="17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Dark</vt:lpstr>
      <vt:lpstr>DATA SCIENCE REAL-ESTATE LISTING</vt:lpstr>
      <vt:lpstr>ABOUT MYSELF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REAL-ESTATE LISTING</dc:title>
  <cp:lastModifiedBy>ivan hernandez aguirre</cp:lastModifiedBy>
  <cp:revision>1</cp:revision>
  <dcterms:modified xsi:type="dcterms:W3CDTF">2022-08-17T19:57:18Z</dcterms:modified>
</cp:coreProperties>
</file>