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7" r:id="rId3"/>
    <p:sldId id="288" r:id="rId4"/>
    <p:sldId id="285" r:id="rId5"/>
    <p:sldId id="286" r:id="rId6"/>
    <p:sldId id="280" r:id="rId7"/>
    <p:sldId id="263" r:id="rId8"/>
    <p:sldId id="290" r:id="rId9"/>
    <p:sldId id="291" r:id="rId10"/>
    <p:sldId id="292" r:id="rId11"/>
    <p:sldId id="293" r:id="rId12"/>
    <p:sldId id="28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1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5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7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66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6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58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0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97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78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E6E2-85DC-48F1-8513-10BCD9BADDE9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59B4-4FD9-4F98-B11A-61FA07940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90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68288" y="1665908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Enlace de llamada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5404917" y="1655019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Ofertas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404919" y="2455012"/>
            <a:ext cx="1734671" cy="692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Selección de Ofertas</a:t>
            </a:r>
            <a:endParaRPr lang="es-MX" sz="1400" dirty="0"/>
          </a:p>
        </p:txBody>
      </p:sp>
      <p:sp>
        <p:nvSpPr>
          <p:cNvPr id="5" name="Rectángulo 4"/>
          <p:cNvSpPr/>
          <p:nvPr/>
        </p:nvSpPr>
        <p:spPr>
          <a:xfrm>
            <a:off x="5404917" y="3237505"/>
            <a:ext cx="1734671" cy="692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Autorizar Ofertas</a:t>
            </a:r>
            <a:endParaRPr lang="es-MX" sz="1400" dirty="0"/>
          </a:p>
        </p:txBody>
      </p:sp>
      <p:sp>
        <p:nvSpPr>
          <p:cNvPr id="7" name="Rectángulo 6"/>
          <p:cNvSpPr/>
          <p:nvPr/>
        </p:nvSpPr>
        <p:spPr>
          <a:xfrm>
            <a:off x="8159320" y="4712982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-1039246" y="3202190"/>
            <a:ext cx="407208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BPM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 rot="16200000">
            <a:off x="5729987" y="3202189"/>
            <a:ext cx="4072086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SAP</a:t>
            </a:r>
            <a:endParaRPr lang="es-MX" dirty="0"/>
          </a:p>
        </p:txBody>
      </p:sp>
      <p:cxnSp>
        <p:nvCxnSpPr>
          <p:cNvPr id="19" name="Conector recto de flecha 18"/>
          <p:cNvCxnSpPr>
            <a:stCxn id="30" idx="3"/>
            <a:endCxn id="3" idx="1"/>
          </p:cNvCxnSpPr>
          <p:nvPr/>
        </p:nvCxnSpPr>
        <p:spPr>
          <a:xfrm>
            <a:off x="5152196" y="2009977"/>
            <a:ext cx="25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8159320" y="323750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Generar contrato</a:t>
            </a:r>
            <a:endParaRPr lang="es-MX" dirty="0"/>
          </a:p>
        </p:txBody>
      </p:sp>
      <p:sp>
        <p:nvSpPr>
          <p:cNvPr id="29" name="Rectángulo 28"/>
          <p:cNvSpPr/>
          <p:nvPr/>
        </p:nvSpPr>
        <p:spPr>
          <a:xfrm>
            <a:off x="3417525" y="2480428"/>
            <a:ext cx="1734671" cy="692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Listado de teléfonos</a:t>
            </a:r>
            <a:endParaRPr lang="es-MX" sz="1400" dirty="0"/>
          </a:p>
        </p:txBody>
      </p:sp>
      <p:sp>
        <p:nvSpPr>
          <p:cNvPr id="30" name="Rectángulo 29"/>
          <p:cNvSpPr/>
          <p:nvPr/>
        </p:nvSpPr>
        <p:spPr>
          <a:xfrm>
            <a:off x="3417525" y="1655019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 Gestión</a:t>
            </a:r>
            <a:endParaRPr lang="es-MX" dirty="0"/>
          </a:p>
        </p:txBody>
      </p:sp>
      <p:cxnSp>
        <p:nvCxnSpPr>
          <p:cNvPr id="26" name="Conector recto de flecha 25"/>
          <p:cNvCxnSpPr>
            <a:stCxn id="2" idx="3"/>
            <a:endCxn id="30" idx="1"/>
          </p:cNvCxnSpPr>
          <p:nvPr/>
        </p:nvCxnSpPr>
        <p:spPr>
          <a:xfrm flipV="1">
            <a:off x="3102959" y="2009977"/>
            <a:ext cx="314566" cy="1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363971" y="2792470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Buzón de prospectos</a:t>
            </a:r>
            <a:endParaRPr lang="es-MX" dirty="0"/>
          </a:p>
        </p:txBody>
      </p:sp>
      <p:cxnSp>
        <p:nvCxnSpPr>
          <p:cNvPr id="18" name="Conector angular 17"/>
          <p:cNvCxnSpPr>
            <a:stCxn id="32" idx="3"/>
            <a:endCxn id="30" idx="1"/>
          </p:cNvCxnSpPr>
          <p:nvPr/>
        </p:nvCxnSpPr>
        <p:spPr>
          <a:xfrm flipV="1">
            <a:off x="3098642" y="2009977"/>
            <a:ext cx="318883" cy="1137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5404917" y="4041841"/>
            <a:ext cx="1734671" cy="692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Generar contrato</a:t>
            </a:r>
          </a:p>
        </p:txBody>
      </p:sp>
      <p:cxnSp>
        <p:nvCxnSpPr>
          <p:cNvPr id="46" name="Conector angular 45"/>
          <p:cNvCxnSpPr>
            <a:stCxn id="43" idx="3"/>
            <a:endCxn id="10" idx="0"/>
          </p:cNvCxnSpPr>
          <p:nvPr/>
        </p:nvCxnSpPr>
        <p:spPr>
          <a:xfrm flipV="1">
            <a:off x="7139588" y="3386855"/>
            <a:ext cx="441776" cy="1001194"/>
          </a:xfrm>
          <a:prstGeom prst="bentConnector5">
            <a:avLst>
              <a:gd name="adj1" fmla="val 51746"/>
              <a:gd name="adj2" fmla="val 58067"/>
              <a:gd name="adj3" fmla="val 4825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23" idx="2"/>
            <a:endCxn id="7" idx="0"/>
          </p:cNvCxnSpPr>
          <p:nvPr/>
        </p:nvCxnSpPr>
        <p:spPr>
          <a:xfrm>
            <a:off x="9026656" y="3947421"/>
            <a:ext cx="0" cy="76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8140964" y="1655019"/>
            <a:ext cx="1734671" cy="692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Visualizar documentos</a:t>
            </a:r>
            <a:endParaRPr lang="es-MX" dirty="0"/>
          </a:p>
        </p:txBody>
      </p:sp>
      <p:cxnSp>
        <p:nvCxnSpPr>
          <p:cNvPr id="60" name="Conector recto de flecha 59"/>
          <p:cNvCxnSpPr>
            <a:stCxn id="56" idx="2"/>
            <a:endCxn id="23" idx="0"/>
          </p:cNvCxnSpPr>
          <p:nvPr/>
        </p:nvCxnSpPr>
        <p:spPr>
          <a:xfrm>
            <a:off x="9008300" y="2347435"/>
            <a:ext cx="18356" cy="89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48" y="741685"/>
            <a:ext cx="8173595" cy="530336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22220" y="74168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Listado documentos</a:t>
            </a:r>
            <a:endParaRPr lang="es-MX" dirty="0"/>
          </a:p>
        </p:txBody>
      </p:sp>
      <p:sp>
        <p:nvSpPr>
          <p:cNvPr id="4" name="Tarjeta 3"/>
          <p:cNvSpPr/>
          <p:nvPr/>
        </p:nvSpPr>
        <p:spPr>
          <a:xfrm>
            <a:off x="733228" y="387991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SAP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870" y="741685"/>
            <a:ext cx="9303846" cy="495977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22220" y="74168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 smtClean="0"/>
              <a:t>D</a:t>
            </a:r>
            <a:r>
              <a:rPr lang="es-MX" dirty="0" smtClean="0"/>
              <a:t>ocumento </a:t>
            </a:r>
          </a:p>
          <a:p>
            <a:pPr algn="ctr"/>
            <a:r>
              <a:rPr lang="es-MX" dirty="0" smtClean="0"/>
              <a:t>PDF</a:t>
            </a:r>
          </a:p>
          <a:p>
            <a:pPr algn="ctr"/>
            <a:endParaRPr lang="es-MX" dirty="0"/>
          </a:p>
        </p:txBody>
      </p:sp>
      <p:sp>
        <p:nvSpPr>
          <p:cNvPr id="4" name="Tarjeta 3"/>
          <p:cNvSpPr/>
          <p:nvPr/>
        </p:nvSpPr>
        <p:spPr>
          <a:xfrm>
            <a:off x="733228" y="387991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SAP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3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36218" y="866751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7" name="Tarjeta 6"/>
          <p:cNvSpPr/>
          <p:nvPr/>
        </p:nvSpPr>
        <p:spPr>
          <a:xfrm>
            <a:off x="1136218" y="511793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SAP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95" y="815715"/>
            <a:ext cx="7715545" cy="57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02646" y="650997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Carga ofertas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560714" y="65632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Descarga archivo</a:t>
            </a:r>
            <a:endParaRPr lang="es-MX" dirty="0"/>
          </a:p>
        </p:txBody>
      </p:sp>
      <p:sp>
        <p:nvSpPr>
          <p:cNvPr id="4" name="Decisión 3"/>
          <p:cNvSpPr/>
          <p:nvPr/>
        </p:nvSpPr>
        <p:spPr>
          <a:xfrm>
            <a:off x="6053985" y="650997"/>
            <a:ext cx="753979" cy="709916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5990133" y="13390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Llamada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479264" y="650997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Llamada entrante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8479263" y="298424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 Gestión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5563638" y="298424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Buzón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8458000" y="4704794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Ofertas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5550835" y="4726497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Validar documentos</a:t>
            </a:r>
            <a:endParaRPr lang="es-MX" dirty="0"/>
          </a:p>
        </p:txBody>
      </p:sp>
      <p:sp>
        <p:nvSpPr>
          <p:cNvPr id="12" name="Tarjeta 11"/>
          <p:cNvSpPr/>
          <p:nvPr/>
        </p:nvSpPr>
        <p:spPr>
          <a:xfrm>
            <a:off x="1202646" y="252855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SQL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Tarjeta 12"/>
          <p:cNvSpPr/>
          <p:nvPr/>
        </p:nvSpPr>
        <p:spPr>
          <a:xfrm>
            <a:off x="3560714" y="266548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Titan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1819320" y="1425807"/>
            <a:ext cx="202884" cy="282572"/>
            <a:chOff x="612456" y="2277979"/>
            <a:chExt cx="491591" cy="595864"/>
          </a:xfrm>
        </p:grpSpPr>
        <p:sp>
          <p:nvSpPr>
            <p:cNvPr id="15" name="Conector 14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traso 15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1629366" y="17170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Riesgos</a:t>
            </a:r>
            <a:endParaRPr lang="es-MX" sz="1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4070494" y="1510582"/>
            <a:ext cx="202884" cy="282572"/>
            <a:chOff x="612456" y="2277979"/>
            <a:chExt cx="491591" cy="595864"/>
          </a:xfrm>
        </p:grpSpPr>
        <p:sp>
          <p:nvSpPr>
            <p:cNvPr id="20" name="Conector 19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traso 20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3880540" y="180185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Teleperformance</a:t>
            </a:r>
            <a:endParaRPr lang="es-MX" sz="1000" dirty="0"/>
          </a:p>
        </p:txBody>
      </p:sp>
      <p:grpSp>
        <p:nvGrpSpPr>
          <p:cNvPr id="23" name="Grupo 22"/>
          <p:cNvGrpSpPr/>
          <p:nvPr/>
        </p:nvGrpSpPr>
        <p:grpSpPr>
          <a:xfrm>
            <a:off x="4319470" y="1519282"/>
            <a:ext cx="202884" cy="282572"/>
            <a:chOff x="612456" y="2277979"/>
            <a:chExt cx="491591" cy="595864"/>
          </a:xfrm>
        </p:grpSpPr>
        <p:sp>
          <p:nvSpPr>
            <p:cNvPr id="24" name="Conector 23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traso 24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4568446" y="1510582"/>
            <a:ext cx="202884" cy="282572"/>
            <a:chOff x="612456" y="2277979"/>
            <a:chExt cx="491591" cy="595864"/>
          </a:xfrm>
        </p:grpSpPr>
        <p:sp>
          <p:nvSpPr>
            <p:cNvPr id="27" name="Conector 26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traso 27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0" name="Conector recto de flecha 29"/>
          <p:cNvCxnSpPr>
            <a:stCxn id="2" idx="3"/>
            <a:endCxn id="3" idx="1"/>
          </p:cNvCxnSpPr>
          <p:nvPr/>
        </p:nvCxnSpPr>
        <p:spPr>
          <a:xfrm>
            <a:off x="2937317" y="1005955"/>
            <a:ext cx="623397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3" idx="3"/>
            <a:endCxn id="4" idx="1"/>
          </p:cNvCxnSpPr>
          <p:nvPr/>
        </p:nvCxnSpPr>
        <p:spPr>
          <a:xfrm flipV="1">
            <a:off x="5295385" y="1005955"/>
            <a:ext cx="758600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4" idx="3"/>
            <a:endCxn id="6" idx="1"/>
          </p:cNvCxnSpPr>
          <p:nvPr/>
        </p:nvCxnSpPr>
        <p:spPr>
          <a:xfrm>
            <a:off x="6807964" y="1005955"/>
            <a:ext cx="167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079892" y="618514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Automática</a:t>
            </a:r>
            <a:endParaRPr lang="es-MX" dirty="0"/>
          </a:p>
        </p:txBody>
      </p:sp>
      <p:cxnSp>
        <p:nvCxnSpPr>
          <p:cNvPr id="40" name="Conector recto de flecha 39"/>
          <p:cNvCxnSpPr>
            <a:stCxn id="4" idx="2"/>
            <a:endCxn id="8" idx="0"/>
          </p:cNvCxnSpPr>
          <p:nvPr/>
        </p:nvCxnSpPr>
        <p:spPr>
          <a:xfrm flipH="1">
            <a:off x="6430974" y="1360913"/>
            <a:ext cx="1" cy="162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6418171" y="1853134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01800</a:t>
            </a:r>
          </a:p>
          <a:p>
            <a:r>
              <a:rPr lang="es-MX" dirty="0" smtClean="0"/>
              <a:t>Manual</a:t>
            </a:r>
            <a:endParaRPr lang="es-MX" dirty="0"/>
          </a:p>
        </p:txBody>
      </p:sp>
      <p:cxnSp>
        <p:nvCxnSpPr>
          <p:cNvPr id="45" name="Conector recto de flecha 44"/>
          <p:cNvCxnSpPr>
            <a:stCxn id="6" idx="2"/>
            <a:endCxn id="7" idx="0"/>
          </p:cNvCxnSpPr>
          <p:nvPr/>
        </p:nvCxnSpPr>
        <p:spPr>
          <a:xfrm flipH="1">
            <a:off x="9346599" y="1360913"/>
            <a:ext cx="1" cy="162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8" idx="3"/>
            <a:endCxn id="7" idx="1"/>
          </p:cNvCxnSpPr>
          <p:nvPr/>
        </p:nvCxnSpPr>
        <p:spPr>
          <a:xfrm>
            <a:off x="7298309" y="3339203"/>
            <a:ext cx="118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8458000" y="5498457"/>
            <a:ext cx="1734671" cy="3299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Sección Ofertas</a:t>
            </a:r>
            <a:endParaRPr lang="es-MX" sz="1400" dirty="0"/>
          </a:p>
        </p:txBody>
      </p:sp>
      <p:sp>
        <p:nvSpPr>
          <p:cNvPr id="53" name="Tarjeta 52"/>
          <p:cNvSpPr/>
          <p:nvPr/>
        </p:nvSpPr>
        <p:spPr>
          <a:xfrm>
            <a:off x="8521115" y="245325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Front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4" name="Tarjeta 53"/>
          <p:cNvSpPr/>
          <p:nvPr/>
        </p:nvSpPr>
        <p:spPr>
          <a:xfrm>
            <a:off x="5550835" y="2521310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Front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5" name="Tarjeta 54"/>
          <p:cNvSpPr/>
          <p:nvPr/>
        </p:nvSpPr>
        <p:spPr>
          <a:xfrm>
            <a:off x="8479260" y="2531810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Front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7" name="Tarjeta 56"/>
          <p:cNvSpPr/>
          <p:nvPr/>
        </p:nvSpPr>
        <p:spPr>
          <a:xfrm>
            <a:off x="8457997" y="4358315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Front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8" name="Tarjeta 57"/>
          <p:cNvSpPr/>
          <p:nvPr/>
        </p:nvSpPr>
        <p:spPr>
          <a:xfrm>
            <a:off x="5561843" y="4372803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SAP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5329335" y="4273644"/>
            <a:ext cx="5244832" cy="25335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1" name="Conector recto de flecha 60"/>
          <p:cNvCxnSpPr>
            <a:stCxn id="7" idx="2"/>
          </p:cNvCxnSpPr>
          <p:nvPr/>
        </p:nvCxnSpPr>
        <p:spPr>
          <a:xfrm>
            <a:off x="9346599" y="3694161"/>
            <a:ext cx="0" cy="58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3347635" y="467672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Crear contrato</a:t>
            </a:r>
            <a:endParaRPr lang="es-MX" dirty="0"/>
          </a:p>
        </p:txBody>
      </p:sp>
      <p:sp>
        <p:nvSpPr>
          <p:cNvPr id="63" name="Tarjeta 62"/>
          <p:cNvSpPr/>
          <p:nvPr/>
        </p:nvSpPr>
        <p:spPr>
          <a:xfrm>
            <a:off x="3348062" y="4314943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SAP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65" name="Conector angular 64"/>
          <p:cNvCxnSpPr>
            <a:stCxn id="70" idx="1"/>
            <a:endCxn id="62" idx="2"/>
          </p:cNvCxnSpPr>
          <p:nvPr/>
        </p:nvCxnSpPr>
        <p:spPr>
          <a:xfrm rot="10800000">
            <a:off x="4214972" y="5386641"/>
            <a:ext cx="4243025" cy="110775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/>
          <p:cNvSpPr/>
          <p:nvPr/>
        </p:nvSpPr>
        <p:spPr>
          <a:xfrm>
            <a:off x="1231468" y="4676751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67" name="Tarjeta 66"/>
          <p:cNvSpPr/>
          <p:nvPr/>
        </p:nvSpPr>
        <p:spPr>
          <a:xfrm>
            <a:off x="1231468" y="4321793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SAP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8465303" y="5910908"/>
            <a:ext cx="1734671" cy="3299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Autorizar</a:t>
            </a:r>
            <a:endParaRPr lang="es-MX" sz="1400" dirty="0"/>
          </a:p>
        </p:txBody>
      </p:sp>
      <p:sp>
        <p:nvSpPr>
          <p:cNvPr id="70" name="Rectángulo 69"/>
          <p:cNvSpPr/>
          <p:nvPr/>
        </p:nvSpPr>
        <p:spPr>
          <a:xfrm>
            <a:off x="8457996" y="6329408"/>
            <a:ext cx="1734671" cy="3299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Crear contrato</a:t>
            </a:r>
            <a:endParaRPr lang="es-MX" sz="1400" dirty="0"/>
          </a:p>
        </p:txBody>
      </p:sp>
      <p:grpSp>
        <p:nvGrpSpPr>
          <p:cNvPr id="72" name="Grupo 71"/>
          <p:cNvGrpSpPr/>
          <p:nvPr/>
        </p:nvGrpSpPr>
        <p:grpSpPr>
          <a:xfrm>
            <a:off x="10472725" y="723383"/>
            <a:ext cx="202884" cy="282572"/>
            <a:chOff x="612456" y="2277979"/>
            <a:chExt cx="491591" cy="595864"/>
          </a:xfrm>
        </p:grpSpPr>
        <p:sp>
          <p:nvSpPr>
            <p:cNvPr id="73" name="Conector 72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traso 73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5" name="CuadroTexto 74"/>
          <p:cNvSpPr txBox="1"/>
          <p:nvPr/>
        </p:nvSpPr>
        <p:spPr>
          <a:xfrm>
            <a:off x="10372887" y="1005955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CC</a:t>
            </a:r>
            <a:endParaRPr lang="es-MX" sz="1000" dirty="0"/>
          </a:p>
        </p:txBody>
      </p:sp>
      <p:grpSp>
        <p:nvGrpSpPr>
          <p:cNvPr id="76" name="Grupo 75"/>
          <p:cNvGrpSpPr/>
          <p:nvPr/>
        </p:nvGrpSpPr>
        <p:grpSpPr>
          <a:xfrm>
            <a:off x="5227893" y="3132249"/>
            <a:ext cx="202884" cy="282572"/>
            <a:chOff x="612456" y="2277979"/>
            <a:chExt cx="491591" cy="595864"/>
          </a:xfrm>
        </p:grpSpPr>
        <p:sp>
          <p:nvSpPr>
            <p:cNvPr id="77" name="Conector 76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Retraso 77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9" name="CuadroTexto 78"/>
          <p:cNvSpPr txBox="1"/>
          <p:nvPr/>
        </p:nvSpPr>
        <p:spPr>
          <a:xfrm>
            <a:off x="5128055" y="3414821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CC</a:t>
            </a:r>
            <a:endParaRPr lang="es-MX" sz="1000" dirty="0"/>
          </a:p>
        </p:txBody>
      </p:sp>
      <p:cxnSp>
        <p:nvCxnSpPr>
          <p:cNvPr id="81" name="Conector recto de flecha 80"/>
          <p:cNvCxnSpPr>
            <a:stCxn id="62" idx="1"/>
            <a:endCxn id="66" idx="3"/>
          </p:cNvCxnSpPr>
          <p:nvPr/>
        </p:nvCxnSpPr>
        <p:spPr>
          <a:xfrm flipH="1">
            <a:off x="2966139" y="5031683"/>
            <a:ext cx="381496" cy="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78" y="2143992"/>
            <a:ext cx="6477000" cy="45624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02646" y="650997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Carga ofertas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3560714" y="65632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Descarga archivo</a:t>
            </a:r>
            <a:endParaRPr lang="es-MX" dirty="0"/>
          </a:p>
        </p:txBody>
      </p:sp>
      <p:sp>
        <p:nvSpPr>
          <p:cNvPr id="5" name="Tarjeta 4"/>
          <p:cNvSpPr/>
          <p:nvPr/>
        </p:nvSpPr>
        <p:spPr>
          <a:xfrm>
            <a:off x="1202646" y="252855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SQL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Tarjeta 5"/>
          <p:cNvSpPr/>
          <p:nvPr/>
        </p:nvSpPr>
        <p:spPr>
          <a:xfrm>
            <a:off x="3560714" y="266548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Titan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819320" y="1425807"/>
            <a:ext cx="202884" cy="282572"/>
            <a:chOff x="612456" y="2277979"/>
            <a:chExt cx="491591" cy="595864"/>
          </a:xfrm>
        </p:grpSpPr>
        <p:sp>
          <p:nvSpPr>
            <p:cNvPr id="8" name="Conector 7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traso 8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1629366" y="17170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Riesgos</a:t>
            </a:r>
            <a:endParaRPr lang="es-MX" sz="10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4070494" y="1510582"/>
            <a:ext cx="202884" cy="282572"/>
            <a:chOff x="612456" y="2277979"/>
            <a:chExt cx="491591" cy="595864"/>
          </a:xfrm>
        </p:grpSpPr>
        <p:sp>
          <p:nvSpPr>
            <p:cNvPr id="12" name="Conector 11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traso 12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3880540" y="180185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Teleperformance</a:t>
            </a:r>
            <a:endParaRPr lang="es-MX" sz="1000" dirty="0"/>
          </a:p>
        </p:txBody>
      </p:sp>
      <p:grpSp>
        <p:nvGrpSpPr>
          <p:cNvPr id="15" name="Grupo 14"/>
          <p:cNvGrpSpPr/>
          <p:nvPr/>
        </p:nvGrpSpPr>
        <p:grpSpPr>
          <a:xfrm>
            <a:off x="4319470" y="1519282"/>
            <a:ext cx="202884" cy="282572"/>
            <a:chOff x="612456" y="2277979"/>
            <a:chExt cx="491591" cy="595864"/>
          </a:xfrm>
        </p:grpSpPr>
        <p:sp>
          <p:nvSpPr>
            <p:cNvPr id="16" name="Conector 15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traso 16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568446" y="1510582"/>
            <a:ext cx="202884" cy="282572"/>
            <a:chOff x="612456" y="2277979"/>
            <a:chExt cx="491591" cy="595864"/>
          </a:xfrm>
        </p:grpSpPr>
        <p:sp>
          <p:nvSpPr>
            <p:cNvPr id="19" name="Conector 18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traso 19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1" name="Conector recto de flecha 20"/>
          <p:cNvCxnSpPr>
            <a:stCxn id="3" idx="3"/>
            <a:endCxn id="4" idx="1"/>
          </p:cNvCxnSpPr>
          <p:nvPr/>
        </p:nvCxnSpPr>
        <p:spPr>
          <a:xfrm>
            <a:off x="2937317" y="1005955"/>
            <a:ext cx="623397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08502"/>
              </p:ext>
            </p:extLst>
          </p:nvPr>
        </p:nvGraphicFramePr>
        <p:xfrm>
          <a:off x="668017" y="2441553"/>
          <a:ext cx="5436948" cy="3290340"/>
        </p:xfrm>
        <a:graphic>
          <a:graphicData uri="http://schemas.openxmlformats.org/drawingml/2006/table">
            <a:tbl>
              <a:tblPr/>
              <a:tblGrid>
                <a:gridCol w="3840483"/>
                <a:gridCol w="1596465"/>
              </a:tblGrid>
              <a:tr h="54839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lang="es-MX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cliente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1112222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39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Primer</a:t>
                      </a:r>
                      <a:r>
                        <a:rPr lang="es-MX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nombre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Daniela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39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Segundo nombre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39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Apellido paterno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Torres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39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Apellido materno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Acosta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39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lang="es-MX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telefónico entrante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5555-6666</a:t>
                      </a:r>
                      <a:endParaRPr lang="es-MX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noFill/>
                      <a:prstDash val="soli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68017" y="1949536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Llamada entrante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9597" y="6048108"/>
            <a:ext cx="1804467" cy="3398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Cerrar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2846" y="6029746"/>
            <a:ext cx="1804467" cy="3398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Continuar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68017" y="878677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Llamada entrante</a:t>
            </a:r>
            <a:endParaRPr lang="es-MX" dirty="0"/>
          </a:p>
        </p:txBody>
      </p:sp>
      <p:sp>
        <p:nvSpPr>
          <p:cNvPr id="9" name="Tarjeta 8"/>
          <p:cNvSpPr/>
          <p:nvPr/>
        </p:nvSpPr>
        <p:spPr>
          <a:xfrm>
            <a:off x="709868" y="473005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Front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661478" y="951063"/>
            <a:ext cx="202884" cy="282572"/>
            <a:chOff x="612456" y="2277979"/>
            <a:chExt cx="491591" cy="595864"/>
          </a:xfrm>
        </p:grpSpPr>
        <p:sp>
          <p:nvSpPr>
            <p:cNvPr id="11" name="Conector 10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traso 11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2561640" y="1233635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CC</a:t>
            </a:r>
            <a:endParaRPr lang="es-MX" sz="1000" dirty="0"/>
          </a:p>
        </p:txBody>
      </p:sp>
      <p:sp>
        <p:nvSpPr>
          <p:cNvPr id="6" name="Rectángulo 5"/>
          <p:cNvSpPr/>
          <p:nvPr/>
        </p:nvSpPr>
        <p:spPr>
          <a:xfrm>
            <a:off x="363071" y="1949536"/>
            <a:ext cx="6252882" cy="46664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1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5" y="4975066"/>
            <a:ext cx="11937665" cy="1882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5" y="1663027"/>
            <a:ext cx="10963410" cy="3312039"/>
          </a:xfrm>
          <a:prstGeom prst="rect">
            <a:avLst/>
          </a:prstGeom>
        </p:spPr>
      </p:pic>
      <p:sp>
        <p:nvSpPr>
          <p:cNvPr id="58" name="Rectángulo 57"/>
          <p:cNvSpPr/>
          <p:nvPr/>
        </p:nvSpPr>
        <p:spPr>
          <a:xfrm>
            <a:off x="839238" y="69824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Buzón</a:t>
            </a:r>
            <a:endParaRPr lang="es-MX" dirty="0"/>
          </a:p>
        </p:txBody>
      </p:sp>
      <p:sp>
        <p:nvSpPr>
          <p:cNvPr id="61" name="Tarjeta 60"/>
          <p:cNvSpPr/>
          <p:nvPr/>
        </p:nvSpPr>
        <p:spPr>
          <a:xfrm>
            <a:off x="826435" y="235310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Front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503493" y="846249"/>
            <a:ext cx="202884" cy="282572"/>
            <a:chOff x="612456" y="2277979"/>
            <a:chExt cx="491591" cy="595864"/>
          </a:xfrm>
        </p:grpSpPr>
        <p:sp>
          <p:nvSpPr>
            <p:cNvPr id="63" name="Conector 62"/>
            <p:cNvSpPr/>
            <p:nvPr/>
          </p:nvSpPr>
          <p:spPr>
            <a:xfrm>
              <a:off x="753979" y="2277979"/>
              <a:ext cx="208547" cy="160421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Retraso 63"/>
            <p:cNvSpPr/>
            <p:nvPr/>
          </p:nvSpPr>
          <p:spPr>
            <a:xfrm rot="16200000">
              <a:off x="649704" y="2419500"/>
              <a:ext cx="417095" cy="491591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5" name="CuadroTexto 64"/>
          <p:cNvSpPr txBox="1"/>
          <p:nvPr/>
        </p:nvSpPr>
        <p:spPr>
          <a:xfrm>
            <a:off x="403655" y="1128821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CC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9084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7" y="1791548"/>
            <a:ext cx="6251639" cy="4922550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440250" y="83159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 Gestión</a:t>
            </a:r>
            <a:endParaRPr lang="es-MX" dirty="0"/>
          </a:p>
        </p:txBody>
      </p:sp>
      <p:sp>
        <p:nvSpPr>
          <p:cNvPr id="99" name="Tarjeta 98"/>
          <p:cNvSpPr/>
          <p:nvPr/>
        </p:nvSpPr>
        <p:spPr>
          <a:xfrm>
            <a:off x="440247" y="379160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Front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55" y="287747"/>
            <a:ext cx="6745545" cy="6078221"/>
          </a:xfrm>
          <a:prstGeom prst="rect">
            <a:avLst/>
          </a:prstGeom>
        </p:spPr>
      </p:pic>
      <p:sp>
        <p:nvSpPr>
          <p:cNvPr id="48" name="Rectángulo 47"/>
          <p:cNvSpPr/>
          <p:nvPr/>
        </p:nvSpPr>
        <p:spPr>
          <a:xfrm>
            <a:off x="723700" y="1015226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Ofertas</a:t>
            </a:r>
            <a:endParaRPr lang="es-MX" dirty="0"/>
          </a:p>
        </p:txBody>
      </p:sp>
      <p:sp>
        <p:nvSpPr>
          <p:cNvPr id="50" name="Rectángulo 49"/>
          <p:cNvSpPr/>
          <p:nvPr/>
        </p:nvSpPr>
        <p:spPr>
          <a:xfrm>
            <a:off x="723700" y="1808889"/>
            <a:ext cx="1734671" cy="3299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Sección Ofertas</a:t>
            </a:r>
            <a:endParaRPr lang="es-MX" sz="1400" dirty="0"/>
          </a:p>
        </p:txBody>
      </p:sp>
      <p:sp>
        <p:nvSpPr>
          <p:cNvPr id="51" name="Tarjeta 50"/>
          <p:cNvSpPr/>
          <p:nvPr/>
        </p:nvSpPr>
        <p:spPr>
          <a:xfrm>
            <a:off x="723697" y="668747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Front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31003" y="2221340"/>
            <a:ext cx="1734671" cy="3299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Autorizar</a:t>
            </a:r>
            <a:endParaRPr lang="es-MX" sz="1400" dirty="0"/>
          </a:p>
        </p:txBody>
      </p:sp>
      <p:sp>
        <p:nvSpPr>
          <p:cNvPr id="55" name="Rectángulo 54"/>
          <p:cNvSpPr/>
          <p:nvPr/>
        </p:nvSpPr>
        <p:spPr>
          <a:xfrm>
            <a:off x="723696" y="2639840"/>
            <a:ext cx="1734671" cy="3299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Crear contrato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685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30208" y="718808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Crear contrato</a:t>
            </a:r>
            <a:endParaRPr lang="es-MX" dirty="0"/>
          </a:p>
        </p:txBody>
      </p:sp>
      <p:sp>
        <p:nvSpPr>
          <p:cNvPr id="5" name="Tarjeta 4"/>
          <p:cNvSpPr/>
          <p:nvPr/>
        </p:nvSpPr>
        <p:spPr>
          <a:xfrm>
            <a:off x="630635" y="357026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SAP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6" y="718808"/>
            <a:ext cx="8807100" cy="60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2220" y="741685"/>
            <a:ext cx="1734671" cy="70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Validar documentos</a:t>
            </a:r>
            <a:endParaRPr lang="es-MX" dirty="0"/>
          </a:p>
        </p:txBody>
      </p:sp>
      <p:sp>
        <p:nvSpPr>
          <p:cNvPr id="3" name="Tarjeta 2"/>
          <p:cNvSpPr/>
          <p:nvPr/>
        </p:nvSpPr>
        <p:spPr>
          <a:xfrm>
            <a:off x="733228" y="387991"/>
            <a:ext cx="1734671" cy="303922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SAP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9" y="1094456"/>
            <a:ext cx="8690638" cy="55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0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36884</TotalTime>
  <Words>125</Words>
  <Application>Microsoft Office PowerPoint</Application>
  <PresentationFormat>Panorámica</PresentationFormat>
  <Paragraphs>87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Yennifer Acosta Rosales</dc:creator>
  <cp:lastModifiedBy>Lucia Ledezma Robles</cp:lastModifiedBy>
  <cp:revision>190</cp:revision>
  <dcterms:created xsi:type="dcterms:W3CDTF">2018-02-23T17:03:45Z</dcterms:created>
  <dcterms:modified xsi:type="dcterms:W3CDTF">2018-05-14T17:27:16Z</dcterms:modified>
</cp:coreProperties>
</file>