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57" r:id="rId3"/>
    <p:sldId id="259" r:id="rId4"/>
    <p:sldId id="261" r:id="rId5"/>
    <p:sldId id="285" r:id="rId6"/>
    <p:sldId id="286" r:id="rId7"/>
    <p:sldId id="272" r:id="rId8"/>
    <p:sldId id="301" r:id="rId9"/>
    <p:sldId id="289" r:id="rId10"/>
    <p:sldId id="267" r:id="rId11"/>
    <p:sldId id="291" r:id="rId12"/>
    <p:sldId id="302" r:id="rId13"/>
    <p:sldId id="294" r:id="rId14"/>
    <p:sldId id="295" r:id="rId15"/>
    <p:sldId id="300" r:id="rId16"/>
    <p:sldId id="297" r:id="rId17"/>
    <p:sldId id="298" r:id="rId18"/>
    <p:sldId id="299" r:id="rId19"/>
    <p:sldId id="280" r:id="rId20"/>
  </p:sldIdLst>
  <p:sldSz cx="9144000" cy="5143500" type="screen16x9"/>
  <p:notesSz cx="6858000" cy="9144000"/>
  <p:embeddedFontLst>
    <p:embeddedFont>
      <p:font typeface="Muli" panose="020B0604020202020204" charset="0"/>
      <p:regular r:id="rId22"/>
      <p:bold r:id="rId23"/>
      <p:italic r:id="rId24"/>
      <p:boldItalic r:id="rId25"/>
    </p:embeddedFont>
    <p:embeddedFont>
      <p:font typeface="Helvetica Neue" panose="020B0604020202020204" charset="0"/>
      <p:regular r:id="rId26"/>
      <p:bold r:id="rId27"/>
      <p:italic r:id="rId28"/>
      <p:boldItalic r:id="rId29"/>
    </p:embeddedFont>
    <p:embeddedFont>
      <p:font typeface="Nixie One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7F1"/>
    <a:srgbClr val="06C7EE"/>
    <a:srgbClr val="2F97C5"/>
    <a:srgbClr val="46A9AE"/>
    <a:srgbClr val="1746DD"/>
    <a:srgbClr val="C7D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D2AA0C-FB3B-4531-9444-31B1FEA58513}">
  <a:tblStyle styleId="{68D2AA0C-FB3B-4531-9444-31B1FEA585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6126BA-E157-4B9F-A9A0-C06C456AC35F}" type="doc">
      <dgm:prSet loTypeId="urn:microsoft.com/office/officeart/2005/8/layout/default" loCatId="list" qsTypeId="urn:microsoft.com/office/officeart/2005/8/quickstyle/simple2" qsCatId="simple" csTypeId="urn:microsoft.com/office/officeart/2005/8/colors/accent4_5" csCatId="accent4" phldr="1"/>
      <dgm:spPr/>
      <dgm:t>
        <a:bodyPr/>
        <a:lstStyle/>
        <a:p>
          <a:endParaRPr lang="es-ES"/>
        </a:p>
      </dgm:t>
    </dgm:pt>
    <dgm:pt modelId="{CEA2BE93-2FF8-4EF7-8CF3-63A58A8EC216}">
      <dgm:prSet phldrT="[Texto]" custT="1"/>
      <dgm:spPr>
        <a:ln w="57150">
          <a:solidFill>
            <a:schemeClr val="bg1"/>
          </a:solidFill>
        </a:ln>
      </dgm:spPr>
      <dgm:t>
        <a:bodyPr/>
        <a:lstStyle/>
        <a:p>
          <a:pPr algn="ctr"/>
          <a:r>
            <a:rPr lang="en" sz="1400" dirty="0" smtClean="0">
              <a:latin typeface="Muli" panose="020B0604020202020204" charset="0"/>
            </a:rPr>
            <a:t>Si no estás registrado no se puede obtener ninguna funcionalidad</a:t>
          </a:r>
          <a:endParaRPr lang="es-ES" sz="1400" dirty="0">
            <a:latin typeface="Muli" panose="020B0604020202020204" charset="0"/>
          </a:endParaRPr>
        </a:p>
      </dgm:t>
    </dgm:pt>
    <dgm:pt modelId="{D282A17B-9584-4465-89A7-B7A793B26878}" type="parTrans" cxnId="{EA9710CD-A2D2-4265-914A-B9F23920A0FB}">
      <dgm:prSet/>
      <dgm:spPr/>
      <dgm:t>
        <a:bodyPr/>
        <a:lstStyle/>
        <a:p>
          <a:endParaRPr lang="es-ES"/>
        </a:p>
      </dgm:t>
    </dgm:pt>
    <dgm:pt modelId="{82EB8921-324A-496D-B145-F682E38379CA}" type="sibTrans" cxnId="{EA9710CD-A2D2-4265-914A-B9F23920A0FB}">
      <dgm:prSet/>
      <dgm:spPr/>
      <dgm:t>
        <a:bodyPr/>
        <a:lstStyle/>
        <a:p>
          <a:endParaRPr lang="es-ES"/>
        </a:p>
      </dgm:t>
    </dgm:pt>
    <dgm:pt modelId="{4B0B666A-1B47-4B24-AE46-C236CB4A67A4}">
      <dgm:prSet phldrT="[Texto]" custT="1"/>
      <dgm:spPr>
        <a:ln w="57150">
          <a:solidFill>
            <a:schemeClr val="bg1"/>
          </a:solidFill>
        </a:ln>
      </dgm:spPr>
      <dgm:t>
        <a:bodyPr/>
        <a:lstStyle/>
        <a:p>
          <a:r>
            <a:rPr lang="en" sz="1400" dirty="0" smtClean="0">
              <a:latin typeface="Muli" panose="020B0604020202020204" charset="0"/>
            </a:rPr>
            <a:t>Solo se puede acceder al </a:t>
          </a:r>
          <a:r>
            <a:rPr lang="en" sz="1400" i="1" dirty="0" smtClean="0">
              <a:latin typeface="Muli" panose="020B0604020202020204" charset="0"/>
            </a:rPr>
            <a:t>Home</a:t>
          </a:r>
          <a:r>
            <a:rPr lang="en" sz="1400" dirty="0" smtClean="0">
              <a:latin typeface="Muli" panose="020B0604020202020204" charset="0"/>
            </a:rPr>
            <a:t>, a una serie de vídeos del funcionamiento de la página, y a los términos de uso y políticas de privacidad </a:t>
          </a:r>
          <a:endParaRPr lang="es-ES" sz="1400" dirty="0">
            <a:latin typeface="Muli" panose="020B0604020202020204" charset="0"/>
          </a:endParaRPr>
        </a:p>
      </dgm:t>
    </dgm:pt>
    <dgm:pt modelId="{E6D172A1-152A-4DFD-AC89-401B56D0C1F1}" type="parTrans" cxnId="{CF4AD78E-8FAF-430C-9B22-20F9FC655A09}">
      <dgm:prSet/>
      <dgm:spPr/>
      <dgm:t>
        <a:bodyPr/>
        <a:lstStyle/>
        <a:p>
          <a:endParaRPr lang="es-ES"/>
        </a:p>
      </dgm:t>
    </dgm:pt>
    <dgm:pt modelId="{147BA2AC-DB3A-45FA-9BEA-34451D6CC13B}" type="sibTrans" cxnId="{CF4AD78E-8FAF-430C-9B22-20F9FC655A09}">
      <dgm:prSet/>
      <dgm:spPr/>
      <dgm:t>
        <a:bodyPr/>
        <a:lstStyle/>
        <a:p>
          <a:endParaRPr lang="es-ES"/>
        </a:p>
      </dgm:t>
    </dgm:pt>
    <dgm:pt modelId="{EE14B068-D107-4A7B-A60D-8BA555BBCAD2}" type="pres">
      <dgm:prSet presAssocID="{F16126BA-E157-4B9F-A9A0-C06C456AC35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21A96FF-FE6F-41E9-AE61-E31AD5FDD6F8}" type="pres">
      <dgm:prSet presAssocID="{CEA2BE93-2FF8-4EF7-8CF3-63A58A8EC216}" presName="node" presStyleLbl="node1" presStyleIdx="0" presStyleCnt="2" custScaleX="32200" custScaleY="33619" custLinFactNeighborX="1311" custLinFactNeighborY="585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3D05D7-E0BA-4A95-A7D7-32A81EF37D30}" type="pres">
      <dgm:prSet presAssocID="{82EB8921-324A-496D-B145-F682E38379CA}" presName="sibTrans" presStyleCnt="0"/>
      <dgm:spPr/>
    </dgm:pt>
    <dgm:pt modelId="{04EB8FAF-62BC-4468-964C-925E4E353440}" type="pres">
      <dgm:prSet presAssocID="{4B0B666A-1B47-4B24-AE46-C236CB4A67A4}" presName="node" presStyleLbl="node1" presStyleIdx="1" presStyleCnt="2" custScaleX="31870" custScaleY="33875" custLinFactNeighborX="3756" custLinFactNeighborY="603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A9710CD-A2D2-4265-914A-B9F23920A0FB}" srcId="{F16126BA-E157-4B9F-A9A0-C06C456AC35F}" destId="{CEA2BE93-2FF8-4EF7-8CF3-63A58A8EC216}" srcOrd="0" destOrd="0" parTransId="{D282A17B-9584-4465-89A7-B7A793B26878}" sibTransId="{82EB8921-324A-496D-B145-F682E38379CA}"/>
    <dgm:cxn modelId="{8526E692-E753-493A-B035-06C616591815}" type="presOf" srcId="{F16126BA-E157-4B9F-A9A0-C06C456AC35F}" destId="{EE14B068-D107-4A7B-A60D-8BA555BBCAD2}" srcOrd="0" destOrd="0" presId="urn:microsoft.com/office/officeart/2005/8/layout/default"/>
    <dgm:cxn modelId="{EC2EC324-5AFF-48D7-8BA0-8C7AF14FE8DC}" type="presOf" srcId="{4B0B666A-1B47-4B24-AE46-C236CB4A67A4}" destId="{04EB8FAF-62BC-4468-964C-925E4E353440}" srcOrd="0" destOrd="0" presId="urn:microsoft.com/office/officeart/2005/8/layout/default"/>
    <dgm:cxn modelId="{6F806B5C-12A8-477B-8807-08021F1571F5}" type="presOf" srcId="{CEA2BE93-2FF8-4EF7-8CF3-63A58A8EC216}" destId="{621A96FF-FE6F-41E9-AE61-E31AD5FDD6F8}" srcOrd="0" destOrd="0" presId="urn:microsoft.com/office/officeart/2005/8/layout/default"/>
    <dgm:cxn modelId="{CF4AD78E-8FAF-430C-9B22-20F9FC655A09}" srcId="{F16126BA-E157-4B9F-A9A0-C06C456AC35F}" destId="{4B0B666A-1B47-4B24-AE46-C236CB4A67A4}" srcOrd="1" destOrd="0" parTransId="{E6D172A1-152A-4DFD-AC89-401B56D0C1F1}" sibTransId="{147BA2AC-DB3A-45FA-9BEA-34451D6CC13B}"/>
    <dgm:cxn modelId="{A2B5024B-B8BF-446D-925C-87EC410FE031}" type="presParOf" srcId="{EE14B068-D107-4A7B-A60D-8BA555BBCAD2}" destId="{621A96FF-FE6F-41E9-AE61-E31AD5FDD6F8}" srcOrd="0" destOrd="0" presId="urn:microsoft.com/office/officeart/2005/8/layout/default"/>
    <dgm:cxn modelId="{0CB25CA2-FA04-4FDB-9119-BB54725E583A}" type="presParOf" srcId="{EE14B068-D107-4A7B-A60D-8BA555BBCAD2}" destId="{9E3D05D7-E0BA-4A95-A7D7-32A81EF37D30}" srcOrd="1" destOrd="0" presId="urn:microsoft.com/office/officeart/2005/8/layout/default"/>
    <dgm:cxn modelId="{C85238A1-83AE-40B2-A702-978AE6678B7C}" type="presParOf" srcId="{EE14B068-D107-4A7B-A60D-8BA555BBCAD2}" destId="{04EB8FAF-62BC-4468-964C-925E4E35344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6B74CA-F396-4FA8-B2EB-255C4F196B76}" type="doc">
      <dgm:prSet loTypeId="urn:microsoft.com/office/officeart/2005/8/layout/hProcess7" loCatId="list" qsTypeId="urn:microsoft.com/office/officeart/2005/8/quickstyle/3d4" qsCatId="3D" csTypeId="urn:microsoft.com/office/officeart/2005/8/colors/accent4_4" csCatId="accent4" phldr="1"/>
      <dgm:spPr/>
      <dgm:t>
        <a:bodyPr/>
        <a:lstStyle/>
        <a:p>
          <a:endParaRPr lang="es-ES"/>
        </a:p>
      </dgm:t>
    </dgm:pt>
    <dgm:pt modelId="{64AD710E-ADC7-494D-8DCB-485C44794436}">
      <dgm:prSet phldrT="[Texto]"/>
      <dgm:spPr/>
      <dgm:t>
        <a:bodyPr/>
        <a:lstStyle/>
        <a:p>
          <a:pPr algn="ctr"/>
          <a:r>
            <a:rPr lang="es-ES" dirty="0" smtClean="0"/>
            <a:t>CONFIGURACIÓN</a:t>
          </a:r>
          <a:endParaRPr lang="es-ES" dirty="0"/>
        </a:p>
      </dgm:t>
    </dgm:pt>
    <dgm:pt modelId="{D695CC61-3246-4E99-80AA-1BF6F063CF89}" type="parTrans" cxnId="{2A1C1E6B-CE20-4E67-9791-0C5B1B0012CD}">
      <dgm:prSet/>
      <dgm:spPr/>
      <dgm:t>
        <a:bodyPr/>
        <a:lstStyle/>
        <a:p>
          <a:endParaRPr lang="es-ES"/>
        </a:p>
      </dgm:t>
    </dgm:pt>
    <dgm:pt modelId="{E7D3CA3A-1DA1-4DBA-8C66-EE5867ABD570}" type="sibTrans" cxnId="{2A1C1E6B-CE20-4E67-9791-0C5B1B0012CD}">
      <dgm:prSet/>
      <dgm:spPr/>
      <dgm:t>
        <a:bodyPr/>
        <a:lstStyle/>
        <a:p>
          <a:endParaRPr lang="es-ES"/>
        </a:p>
      </dgm:t>
    </dgm:pt>
    <dgm:pt modelId="{7C8BC5FE-2729-4077-AA0A-D23F3660B5B0}">
      <dgm:prSet phldrT="[Texto]" custT="1"/>
      <dgm:spPr/>
      <dgm:t>
        <a:bodyPr/>
        <a:lstStyle/>
        <a:p>
          <a:endParaRPr lang="es-ES" sz="2000" dirty="0" smtClean="0">
            <a:latin typeface="Muli" panose="020B0604020202020204" charset="0"/>
          </a:endParaRPr>
        </a:p>
        <a:p>
          <a:r>
            <a:rPr lang="es-ES" sz="2000" dirty="0" smtClean="0">
              <a:latin typeface="Muli" panose="020B0604020202020204" charset="0"/>
            </a:rPr>
            <a:t>-Datos perfil</a:t>
          </a:r>
          <a:endParaRPr lang="es-ES" sz="2000" dirty="0"/>
        </a:p>
      </dgm:t>
    </dgm:pt>
    <dgm:pt modelId="{333A6414-2DBC-45DB-B3D9-AD8EE3FE0B22}" type="parTrans" cxnId="{9694E5AA-7B80-4258-B480-EE5F39B0F6A5}">
      <dgm:prSet/>
      <dgm:spPr/>
      <dgm:t>
        <a:bodyPr/>
        <a:lstStyle/>
        <a:p>
          <a:endParaRPr lang="es-ES"/>
        </a:p>
      </dgm:t>
    </dgm:pt>
    <dgm:pt modelId="{ED578693-420E-4215-AD23-CF68B48A1948}" type="sibTrans" cxnId="{9694E5AA-7B80-4258-B480-EE5F39B0F6A5}">
      <dgm:prSet/>
      <dgm:spPr/>
      <dgm:t>
        <a:bodyPr/>
        <a:lstStyle/>
        <a:p>
          <a:endParaRPr lang="es-ES"/>
        </a:p>
      </dgm:t>
    </dgm:pt>
    <dgm:pt modelId="{CE02B85D-5DA1-46ED-9EA5-E169574AF87A}">
      <dgm:prSet phldrT="[Texto]"/>
      <dgm:spPr/>
      <dgm:t>
        <a:bodyPr/>
        <a:lstStyle/>
        <a:p>
          <a:r>
            <a:rPr lang="es-ES" dirty="0" smtClean="0"/>
            <a:t>CERRAR SESIÓN</a:t>
          </a:r>
          <a:endParaRPr lang="es-ES" dirty="0"/>
        </a:p>
      </dgm:t>
    </dgm:pt>
    <dgm:pt modelId="{6DDE06A0-4CD5-4018-91BE-7FAD2C27F8E3}" type="parTrans" cxnId="{84FEA73D-F5AF-424D-AECD-4E422E9C744F}">
      <dgm:prSet/>
      <dgm:spPr/>
      <dgm:t>
        <a:bodyPr/>
        <a:lstStyle/>
        <a:p>
          <a:endParaRPr lang="es-ES"/>
        </a:p>
      </dgm:t>
    </dgm:pt>
    <dgm:pt modelId="{E8300A47-D2C2-45F2-A6FE-58C5792B0E30}" type="sibTrans" cxnId="{84FEA73D-F5AF-424D-AECD-4E422E9C744F}">
      <dgm:prSet/>
      <dgm:spPr/>
      <dgm:t>
        <a:bodyPr/>
        <a:lstStyle/>
        <a:p>
          <a:endParaRPr lang="es-ES"/>
        </a:p>
      </dgm:t>
    </dgm:pt>
    <dgm:pt modelId="{D23E6301-7E9A-4B0F-8C60-58A5E89E4B5B}">
      <dgm:prSet phldrT="[Texto]" custT="1"/>
      <dgm:spPr/>
      <dgm:t>
        <a:bodyPr/>
        <a:lstStyle/>
        <a:p>
          <a:endParaRPr lang="es-ES" sz="2000" dirty="0" smtClean="0">
            <a:latin typeface="Muli" panose="020B0604020202020204" charset="0"/>
          </a:endParaRPr>
        </a:p>
        <a:p>
          <a:r>
            <a:rPr lang="es-ES" sz="2000" dirty="0" smtClean="0">
              <a:latin typeface="Muli" panose="020B0604020202020204" charset="0"/>
            </a:rPr>
            <a:t>-Aparece el botón de iniciar sesión y registrarse </a:t>
          </a:r>
          <a:endParaRPr lang="es-ES" sz="2000" dirty="0"/>
        </a:p>
      </dgm:t>
    </dgm:pt>
    <dgm:pt modelId="{F7832183-1B50-4136-9145-D2B60F0AF9EC}" type="parTrans" cxnId="{0A5A79F9-B28B-44F1-A6CA-5FF766CE89CC}">
      <dgm:prSet/>
      <dgm:spPr/>
      <dgm:t>
        <a:bodyPr/>
        <a:lstStyle/>
        <a:p>
          <a:endParaRPr lang="es-ES"/>
        </a:p>
      </dgm:t>
    </dgm:pt>
    <dgm:pt modelId="{760E3F43-A1C8-4FE4-BECC-068021754865}" type="sibTrans" cxnId="{0A5A79F9-B28B-44F1-A6CA-5FF766CE89CC}">
      <dgm:prSet/>
      <dgm:spPr/>
      <dgm:t>
        <a:bodyPr/>
        <a:lstStyle/>
        <a:p>
          <a:endParaRPr lang="es-ES"/>
        </a:p>
      </dgm:t>
    </dgm:pt>
    <dgm:pt modelId="{43763DEB-1221-4D5C-BC72-DDE6E1CFABE4}">
      <dgm:prSet custT="1"/>
      <dgm:spPr/>
      <dgm:t>
        <a:bodyPr/>
        <a:lstStyle/>
        <a:p>
          <a:r>
            <a:rPr lang="es-ES" sz="2000" dirty="0" smtClean="0">
              <a:latin typeface="Muli" panose="020B0604020202020204" charset="0"/>
            </a:rPr>
            <a:t>-Cambiar clave</a:t>
          </a:r>
          <a:endParaRPr lang="es-ES" sz="2000" dirty="0">
            <a:latin typeface="Muli" panose="020B0604020202020204" charset="0"/>
          </a:endParaRPr>
        </a:p>
      </dgm:t>
    </dgm:pt>
    <dgm:pt modelId="{5A77F8CE-6590-4B8E-8916-3C16F7D67652}" type="parTrans" cxnId="{E90D2CA2-5DFA-483C-A874-850E289A0C44}">
      <dgm:prSet/>
      <dgm:spPr/>
      <dgm:t>
        <a:bodyPr/>
        <a:lstStyle/>
        <a:p>
          <a:endParaRPr lang="es-ES"/>
        </a:p>
      </dgm:t>
    </dgm:pt>
    <dgm:pt modelId="{DEB1CDE6-204E-4728-A92C-1044B820B9B9}" type="sibTrans" cxnId="{E90D2CA2-5DFA-483C-A874-850E289A0C44}">
      <dgm:prSet/>
      <dgm:spPr/>
      <dgm:t>
        <a:bodyPr/>
        <a:lstStyle/>
        <a:p>
          <a:endParaRPr lang="es-ES"/>
        </a:p>
      </dgm:t>
    </dgm:pt>
    <dgm:pt modelId="{996146CA-3417-40C1-8409-090A565DBB7B}">
      <dgm:prSet custT="1"/>
      <dgm:spPr/>
      <dgm:t>
        <a:bodyPr/>
        <a:lstStyle/>
        <a:p>
          <a:r>
            <a:rPr lang="es-ES" sz="2000" dirty="0" smtClean="0">
              <a:latin typeface="Muli" panose="020B0604020202020204" charset="0"/>
            </a:rPr>
            <a:t>-Eliminar cuenta </a:t>
          </a:r>
          <a:endParaRPr lang="es-ES" sz="2000" dirty="0">
            <a:latin typeface="Muli" panose="020B0604020202020204" charset="0"/>
          </a:endParaRPr>
        </a:p>
      </dgm:t>
    </dgm:pt>
    <dgm:pt modelId="{96A9C4E8-CD1C-4496-93A5-C5BEEF23D3B8}" type="parTrans" cxnId="{5EA89379-34E3-4EE4-8C25-A6861458E4B4}">
      <dgm:prSet/>
      <dgm:spPr/>
      <dgm:t>
        <a:bodyPr/>
        <a:lstStyle/>
        <a:p>
          <a:endParaRPr lang="es-ES"/>
        </a:p>
      </dgm:t>
    </dgm:pt>
    <dgm:pt modelId="{306400CD-5BB4-4B4D-B2F5-E78FFA225CD8}" type="sibTrans" cxnId="{5EA89379-34E3-4EE4-8C25-A6861458E4B4}">
      <dgm:prSet/>
      <dgm:spPr/>
      <dgm:t>
        <a:bodyPr/>
        <a:lstStyle/>
        <a:p>
          <a:endParaRPr lang="es-ES"/>
        </a:p>
      </dgm:t>
    </dgm:pt>
    <dgm:pt modelId="{1B1EBD3F-2415-4161-AB56-9BF686C33C94}">
      <dgm:prSet custT="1"/>
      <dgm:spPr/>
      <dgm:t>
        <a:bodyPr/>
        <a:lstStyle/>
        <a:p>
          <a:r>
            <a:rPr lang="es-ES" sz="2000" dirty="0" smtClean="0">
              <a:latin typeface="Muli" panose="020B0604020202020204" charset="0"/>
            </a:rPr>
            <a:t>-Credencial</a:t>
          </a:r>
          <a:endParaRPr lang="es-ES" sz="2000" dirty="0">
            <a:latin typeface="Muli" panose="020B0604020202020204" charset="0"/>
          </a:endParaRPr>
        </a:p>
      </dgm:t>
    </dgm:pt>
    <dgm:pt modelId="{86E78864-1386-45ED-8D0E-37227EEDA31C}" type="parTrans" cxnId="{A1F4ADBA-EA8F-41A2-AA3D-57D1532F0FE1}">
      <dgm:prSet/>
      <dgm:spPr/>
      <dgm:t>
        <a:bodyPr/>
        <a:lstStyle/>
        <a:p>
          <a:endParaRPr lang="es-ES"/>
        </a:p>
      </dgm:t>
    </dgm:pt>
    <dgm:pt modelId="{5C41A2E1-D547-42A7-BDDB-85F900E045EB}" type="sibTrans" cxnId="{A1F4ADBA-EA8F-41A2-AA3D-57D1532F0FE1}">
      <dgm:prSet/>
      <dgm:spPr/>
      <dgm:t>
        <a:bodyPr/>
        <a:lstStyle/>
        <a:p>
          <a:endParaRPr lang="es-ES"/>
        </a:p>
      </dgm:t>
    </dgm:pt>
    <dgm:pt modelId="{A9CBC646-0D8C-42F8-93AC-AEAD794D2C12}">
      <dgm:prSet custT="1"/>
      <dgm:spPr/>
      <dgm:t>
        <a:bodyPr/>
        <a:lstStyle/>
        <a:p>
          <a:r>
            <a:rPr lang="es-ES" sz="2000" dirty="0" smtClean="0">
              <a:latin typeface="Muli" panose="020B0604020202020204" charset="0"/>
            </a:rPr>
            <a:t>-Desaparecerá el menú de usuario</a:t>
          </a:r>
          <a:endParaRPr lang="es-ES" sz="2000" dirty="0">
            <a:latin typeface="Muli" panose="020B0604020202020204" charset="0"/>
          </a:endParaRPr>
        </a:p>
      </dgm:t>
    </dgm:pt>
    <dgm:pt modelId="{88FD7798-469A-46FD-A48B-908AD98C7B3B}" type="parTrans" cxnId="{B74088FB-C96A-4124-B466-78F529EEE461}">
      <dgm:prSet/>
      <dgm:spPr/>
      <dgm:t>
        <a:bodyPr/>
        <a:lstStyle/>
        <a:p>
          <a:endParaRPr lang="es-ES"/>
        </a:p>
      </dgm:t>
    </dgm:pt>
    <dgm:pt modelId="{EFF4926D-9428-42B2-93CA-E452E8DEFA53}" type="sibTrans" cxnId="{B74088FB-C96A-4124-B466-78F529EEE461}">
      <dgm:prSet/>
      <dgm:spPr/>
      <dgm:t>
        <a:bodyPr/>
        <a:lstStyle/>
        <a:p>
          <a:endParaRPr lang="es-ES"/>
        </a:p>
      </dgm:t>
    </dgm:pt>
    <dgm:pt modelId="{4D94A46F-C781-4367-90E4-221660B33885}" type="pres">
      <dgm:prSet presAssocID="{0F6B74CA-F396-4FA8-B2EB-255C4F196B76}" presName="Name0" presStyleCnt="0">
        <dgm:presLayoutVars>
          <dgm:dir/>
          <dgm:animLvl val="lvl"/>
          <dgm:resizeHandles val="exact"/>
        </dgm:presLayoutVars>
      </dgm:prSet>
      <dgm:spPr/>
    </dgm:pt>
    <dgm:pt modelId="{75E5843B-71FF-45E1-880B-91C52019F16B}" type="pres">
      <dgm:prSet presAssocID="{64AD710E-ADC7-494D-8DCB-485C44794436}" presName="compositeNode" presStyleCnt="0">
        <dgm:presLayoutVars>
          <dgm:bulletEnabled val="1"/>
        </dgm:presLayoutVars>
      </dgm:prSet>
      <dgm:spPr/>
    </dgm:pt>
    <dgm:pt modelId="{66F6CD10-DABA-4ED7-ABBC-5AAD2F6A5059}" type="pres">
      <dgm:prSet presAssocID="{64AD710E-ADC7-494D-8DCB-485C44794436}" presName="bgRect" presStyleLbl="node1" presStyleIdx="0" presStyleCnt="2"/>
      <dgm:spPr/>
      <dgm:t>
        <a:bodyPr/>
        <a:lstStyle/>
        <a:p>
          <a:endParaRPr lang="es-ES"/>
        </a:p>
      </dgm:t>
    </dgm:pt>
    <dgm:pt modelId="{F425A5AB-A298-4002-B19B-84CD2C720F94}" type="pres">
      <dgm:prSet presAssocID="{64AD710E-ADC7-494D-8DCB-485C44794436}" presName="parentNode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DDA1423-C2C4-4E20-AEE2-C678D9B1A788}" type="pres">
      <dgm:prSet presAssocID="{64AD710E-ADC7-494D-8DCB-485C44794436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5D886E9-FBD1-4FC0-AFF3-9480030F2A37}" type="pres">
      <dgm:prSet presAssocID="{E7D3CA3A-1DA1-4DBA-8C66-EE5867ABD570}" presName="hSp" presStyleCnt="0"/>
      <dgm:spPr/>
    </dgm:pt>
    <dgm:pt modelId="{3344AD5E-B3E4-4DAF-8444-05EC7A73368D}" type="pres">
      <dgm:prSet presAssocID="{E7D3CA3A-1DA1-4DBA-8C66-EE5867ABD570}" presName="vProcSp" presStyleCnt="0"/>
      <dgm:spPr/>
    </dgm:pt>
    <dgm:pt modelId="{EF080943-BC15-4F4E-AC56-730EB977BA03}" type="pres">
      <dgm:prSet presAssocID="{E7D3CA3A-1DA1-4DBA-8C66-EE5867ABD570}" presName="vSp1" presStyleCnt="0"/>
      <dgm:spPr/>
    </dgm:pt>
    <dgm:pt modelId="{31D61E22-068D-4658-9DFA-F31CAC22C41A}" type="pres">
      <dgm:prSet presAssocID="{E7D3CA3A-1DA1-4DBA-8C66-EE5867ABD570}" presName="simulatedConn" presStyleLbl="solidFgAcc1" presStyleIdx="0" presStyleCnt="1"/>
      <dgm:spPr/>
    </dgm:pt>
    <dgm:pt modelId="{4DAD0474-1715-4AAA-A371-394FF1EF852C}" type="pres">
      <dgm:prSet presAssocID="{E7D3CA3A-1DA1-4DBA-8C66-EE5867ABD570}" presName="vSp2" presStyleCnt="0"/>
      <dgm:spPr/>
    </dgm:pt>
    <dgm:pt modelId="{8CAE3C29-5505-4432-9EBF-63AFA3491886}" type="pres">
      <dgm:prSet presAssocID="{E7D3CA3A-1DA1-4DBA-8C66-EE5867ABD570}" presName="sibTrans" presStyleCnt="0"/>
      <dgm:spPr/>
    </dgm:pt>
    <dgm:pt modelId="{9C3B3EFB-D97E-4593-BB20-33EC368AE028}" type="pres">
      <dgm:prSet presAssocID="{CE02B85D-5DA1-46ED-9EA5-E169574AF87A}" presName="compositeNode" presStyleCnt="0">
        <dgm:presLayoutVars>
          <dgm:bulletEnabled val="1"/>
        </dgm:presLayoutVars>
      </dgm:prSet>
      <dgm:spPr/>
    </dgm:pt>
    <dgm:pt modelId="{0355A114-CE5C-4DC8-BE7E-1052421CCF7A}" type="pres">
      <dgm:prSet presAssocID="{CE02B85D-5DA1-46ED-9EA5-E169574AF87A}" presName="bgRect" presStyleLbl="node1" presStyleIdx="1" presStyleCnt="2"/>
      <dgm:spPr/>
    </dgm:pt>
    <dgm:pt modelId="{7D1B8B7C-DC38-46E6-A8EF-6763E44F616D}" type="pres">
      <dgm:prSet presAssocID="{CE02B85D-5DA1-46ED-9EA5-E169574AF87A}" presName="parentNode" presStyleLbl="node1" presStyleIdx="1" presStyleCnt="2">
        <dgm:presLayoutVars>
          <dgm:chMax val="0"/>
          <dgm:bulletEnabled val="1"/>
        </dgm:presLayoutVars>
      </dgm:prSet>
      <dgm:spPr/>
    </dgm:pt>
    <dgm:pt modelId="{8BB9753F-B435-449C-8D64-CB71C5F5382A}" type="pres">
      <dgm:prSet presAssocID="{CE02B85D-5DA1-46ED-9EA5-E169574AF87A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1F4ADBA-EA8F-41A2-AA3D-57D1532F0FE1}" srcId="{64AD710E-ADC7-494D-8DCB-485C44794436}" destId="{1B1EBD3F-2415-4161-AB56-9BF686C33C94}" srcOrd="3" destOrd="0" parTransId="{86E78864-1386-45ED-8D0E-37227EEDA31C}" sibTransId="{5C41A2E1-D547-42A7-BDDB-85F900E045EB}"/>
    <dgm:cxn modelId="{5EA89379-34E3-4EE4-8C25-A6861458E4B4}" srcId="{64AD710E-ADC7-494D-8DCB-485C44794436}" destId="{996146CA-3417-40C1-8409-090A565DBB7B}" srcOrd="2" destOrd="0" parTransId="{96A9C4E8-CD1C-4496-93A5-C5BEEF23D3B8}" sibTransId="{306400CD-5BB4-4B4D-B2F5-E78FFA225CD8}"/>
    <dgm:cxn modelId="{9694E5AA-7B80-4258-B480-EE5F39B0F6A5}" srcId="{64AD710E-ADC7-494D-8DCB-485C44794436}" destId="{7C8BC5FE-2729-4077-AA0A-D23F3660B5B0}" srcOrd="0" destOrd="0" parTransId="{333A6414-2DBC-45DB-B3D9-AD8EE3FE0B22}" sibTransId="{ED578693-420E-4215-AD23-CF68B48A1948}"/>
    <dgm:cxn modelId="{723F556A-5615-4268-9ACE-0BDE2EFA12D8}" type="presOf" srcId="{43763DEB-1221-4D5C-BC72-DDE6E1CFABE4}" destId="{6DDA1423-C2C4-4E20-AEE2-C678D9B1A788}" srcOrd="0" destOrd="1" presId="urn:microsoft.com/office/officeart/2005/8/layout/hProcess7"/>
    <dgm:cxn modelId="{E12CC35C-9A19-4D83-A680-E9F2FF8D618F}" type="presOf" srcId="{996146CA-3417-40C1-8409-090A565DBB7B}" destId="{6DDA1423-C2C4-4E20-AEE2-C678D9B1A788}" srcOrd="0" destOrd="2" presId="urn:microsoft.com/office/officeart/2005/8/layout/hProcess7"/>
    <dgm:cxn modelId="{5394B91D-2DD5-49D1-9CBB-EC7FE0F5A5B0}" type="presOf" srcId="{0F6B74CA-F396-4FA8-B2EB-255C4F196B76}" destId="{4D94A46F-C781-4367-90E4-221660B33885}" srcOrd="0" destOrd="0" presId="urn:microsoft.com/office/officeart/2005/8/layout/hProcess7"/>
    <dgm:cxn modelId="{B74088FB-C96A-4124-B466-78F529EEE461}" srcId="{CE02B85D-5DA1-46ED-9EA5-E169574AF87A}" destId="{A9CBC646-0D8C-42F8-93AC-AEAD794D2C12}" srcOrd="1" destOrd="0" parTransId="{88FD7798-469A-46FD-A48B-908AD98C7B3B}" sibTransId="{EFF4926D-9428-42B2-93CA-E452E8DEFA53}"/>
    <dgm:cxn modelId="{25F57A34-5844-44A2-9BBA-C20304862DE3}" type="presOf" srcId="{A9CBC646-0D8C-42F8-93AC-AEAD794D2C12}" destId="{8BB9753F-B435-449C-8D64-CB71C5F5382A}" srcOrd="0" destOrd="1" presId="urn:microsoft.com/office/officeart/2005/8/layout/hProcess7"/>
    <dgm:cxn modelId="{F4D7A9A2-38E8-4D91-85F6-C952141A3D85}" type="presOf" srcId="{64AD710E-ADC7-494D-8DCB-485C44794436}" destId="{66F6CD10-DABA-4ED7-ABBC-5AAD2F6A5059}" srcOrd="0" destOrd="0" presId="urn:microsoft.com/office/officeart/2005/8/layout/hProcess7"/>
    <dgm:cxn modelId="{C879D7EC-9B55-4B01-B976-FC3A495FE30A}" type="presOf" srcId="{7C8BC5FE-2729-4077-AA0A-D23F3660B5B0}" destId="{6DDA1423-C2C4-4E20-AEE2-C678D9B1A788}" srcOrd="0" destOrd="0" presId="urn:microsoft.com/office/officeart/2005/8/layout/hProcess7"/>
    <dgm:cxn modelId="{E90D2CA2-5DFA-483C-A874-850E289A0C44}" srcId="{64AD710E-ADC7-494D-8DCB-485C44794436}" destId="{43763DEB-1221-4D5C-BC72-DDE6E1CFABE4}" srcOrd="1" destOrd="0" parTransId="{5A77F8CE-6590-4B8E-8916-3C16F7D67652}" sibTransId="{DEB1CDE6-204E-4728-A92C-1044B820B9B9}"/>
    <dgm:cxn modelId="{0A5A79F9-B28B-44F1-A6CA-5FF766CE89CC}" srcId="{CE02B85D-5DA1-46ED-9EA5-E169574AF87A}" destId="{D23E6301-7E9A-4B0F-8C60-58A5E89E4B5B}" srcOrd="0" destOrd="0" parTransId="{F7832183-1B50-4136-9145-D2B60F0AF9EC}" sibTransId="{760E3F43-A1C8-4FE4-BECC-068021754865}"/>
    <dgm:cxn modelId="{A7EA13D1-9FDF-4A94-B7E2-87F59F2E9D6F}" type="presOf" srcId="{D23E6301-7E9A-4B0F-8C60-58A5E89E4B5B}" destId="{8BB9753F-B435-449C-8D64-CB71C5F5382A}" srcOrd="0" destOrd="0" presId="urn:microsoft.com/office/officeart/2005/8/layout/hProcess7"/>
    <dgm:cxn modelId="{84FEA73D-F5AF-424D-AECD-4E422E9C744F}" srcId="{0F6B74CA-F396-4FA8-B2EB-255C4F196B76}" destId="{CE02B85D-5DA1-46ED-9EA5-E169574AF87A}" srcOrd="1" destOrd="0" parTransId="{6DDE06A0-4CD5-4018-91BE-7FAD2C27F8E3}" sibTransId="{E8300A47-D2C2-45F2-A6FE-58C5792B0E30}"/>
    <dgm:cxn modelId="{9824569F-7E28-4F46-9B28-D02F4BA7A729}" type="presOf" srcId="{CE02B85D-5DA1-46ED-9EA5-E169574AF87A}" destId="{7D1B8B7C-DC38-46E6-A8EF-6763E44F616D}" srcOrd="1" destOrd="0" presId="urn:microsoft.com/office/officeart/2005/8/layout/hProcess7"/>
    <dgm:cxn modelId="{A656AF50-A876-46D9-9F41-83CCF34E3D44}" type="presOf" srcId="{CE02B85D-5DA1-46ED-9EA5-E169574AF87A}" destId="{0355A114-CE5C-4DC8-BE7E-1052421CCF7A}" srcOrd="0" destOrd="0" presId="urn:microsoft.com/office/officeart/2005/8/layout/hProcess7"/>
    <dgm:cxn modelId="{48464E65-9384-49E6-9FB0-28E54FA81DD5}" type="presOf" srcId="{1B1EBD3F-2415-4161-AB56-9BF686C33C94}" destId="{6DDA1423-C2C4-4E20-AEE2-C678D9B1A788}" srcOrd="0" destOrd="3" presId="urn:microsoft.com/office/officeart/2005/8/layout/hProcess7"/>
    <dgm:cxn modelId="{2A1C1E6B-CE20-4E67-9791-0C5B1B0012CD}" srcId="{0F6B74CA-F396-4FA8-B2EB-255C4F196B76}" destId="{64AD710E-ADC7-494D-8DCB-485C44794436}" srcOrd="0" destOrd="0" parTransId="{D695CC61-3246-4E99-80AA-1BF6F063CF89}" sibTransId="{E7D3CA3A-1DA1-4DBA-8C66-EE5867ABD570}"/>
    <dgm:cxn modelId="{3D7DE53A-20E4-4721-B1EE-138E6CC5E5A0}" type="presOf" srcId="{64AD710E-ADC7-494D-8DCB-485C44794436}" destId="{F425A5AB-A298-4002-B19B-84CD2C720F94}" srcOrd="1" destOrd="0" presId="urn:microsoft.com/office/officeart/2005/8/layout/hProcess7"/>
    <dgm:cxn modelId="{E4700D29-A8AC-4875-9655-707C9C77C22F}" type="presParOf" srcId="{4D94A46F-C781-4367-90E4-221660B33885}" destId="{75E5843B-71FF-45E1-880B-91C52019F16B}" srcOrd="0" destOrd="0" presId="urn:microsoft.com/office/officeart/2005/8/layout/hProcess7"/>
    <dgm:cxn modelId="{DD38E504-1F55-48DA-94B6-3F6754868CA7}" type="presParOf" srcId="{75E5843B-71FF-45E1-880B-91C52019F16B}" destId="{66F6CD10-DABA-4ED7-ABBC-5AAD2F6A5059}" srcOrd="0" destOrd="0" presId="urn:microsoft.com/office/officeart/2005/8/layout/hProcess7"/>
    <dgm:cxn modelId="{96402506-F241-42AE-9D2D-907F4C06F16E}" type="presParOf" srcId="{75E5843B-71FF-45E1-880B-91C52019F16B}" destId="{F425A5AB-A298-4002-B19B-84CD2C720F94}" srcOrd="1" destOrd="0" presId="urn:microsoft.com/office/officeart/2005/8/layout/hProcess7"/>
    <dgm:cxn modelId="{AE195AAC-410E-49D1-A2C6-D5B1245467F5}" type="presParOf" srcId="{75E5843B-71FF-45E1-880B-91C52019F16B}" destId="{6DDA1423-C2C4-4E20-AEE2-C678D9B1A788}" srcOrd="2" destOrd="0" presId="urn:microsoft.com/office/officeart/2005/8/layout/hProcess7"/>
    <dgm:cxn modelId="{FFB3B322-9BEC-45AA-AA0A-0188CC7811FD}" type="presParOf" srcId="{4D94A46F-C781-4367-90E4-221660B33885}" destId="{35D886E9-FBD1-4FC0-AFF3-9480030F2A37}" srcOrd="1" destOrd="0" presId="urn:microsoft.com/office/officeart/2005/8/layout/hProcess7"/>
    <dgm:cxn modelId="{D80EDBD2-0583-4500-8A74-F417176C9ECE}" type="presParOf" srcId="{4D94A46F-C781-4367-90E4-221660B33885}" destId="{3344AD5E-B3E4-4DAF-8444-05EC7A73368D}" srcOrd="2" destOrd="0" presId="urn:microsoft.com/office/officeart/2005/8/layout/hProcess7"/>
    <dgm:cxn modelId="{9E15CB0F-38C3-4F22-BCCD-C9C5BA0E27C3}" type="presParOf" srcId="{3344AD5E-B3E4-4DAF-8444-05EC7A73368D}" destId="{EF080943-BC15-4F4E-AC56-730EB977BA03}" srcOrd="0" destOrd="0" presId="urn:microsoft.com/office/officeart/2005/8/layout/hProcess7"/>
    <dgm:cxn modelId="{4BF7771D-C71D-48F5-ACC9-6D69A8CBB07D}" type="presParOf" srcId="{3344AD5E-B3E4-4DAF-8444-05EC7A73368D}" destId="{31D61E22-068D-4658-9DFA-F31CAC22C41A}" srcOrd="1" destOrd="0" presId="urn:microsoft.com/office/officeart/2005/8/layout/hProcess7"/>
    <dgm:cxn modelId="{EDA71CE1-3CA6-41C7-BD26-C7E04ADD4F41}" type="presParOf" srcId="{3344AD5E-B3E4-4DAF-8444-05EC7A73368D}" destId="{4DAD0474-1715-4AAA-A371-394FF1EF852C}" srcOrd="2" destOrd="0" presId="urn:microsoft.com/office/officeart/2005/8/layout/hProcess7"/>
    <dgm:cxn modelId="{363E48D0-BBD9-4EBA-9479-02B234298147}" type="presParOf" srcId="{4D94A46F-C781-4367-90E4-221660B33885}" destId="{8CAE3C29-5505-4432-9EBF-63AFA3491886}" srcOrd="3" destOrd="0" presId="urn:microsoft.com/office/officeart/2005/8/layout/hProcess7"/>
    <dgm:cxn modelId="{005D411C-8759-4D2B-A0C7-B146C31F1364}" type="presParOf" srcId="{4D94A46F-C781-4367-90E4-221660B33885}" destId="{9C3B3EFB-D97E-4593-BB20-33EC368AE028}" srcOrd="4" destOrd="0" presId="urn:microsoft.com/office/officeart/2005/8/layout/hProcess7"/>
    <dgm:cxn modelId="{BBFD802A-3B69-40D7-B508-3CA30235FA35}" type="presParOf" srcId="{9C3B3EFB-D97E-4593-BB20-33EC368AE028}" destId="{0355A114-CE5C-4DC8-BE7E-1052421CCF7A}" srcOrd="0" destOrd="0" presId="urn:microsoft.com/office/officeart/2005/8/layout/hProcess7"/>
    <dgm:cxn modelId="{F47C3425-A9CC-4599-B25D-ECDB5CF0A20F}" type="presParOf" srcId="{9C3B3EFB-D97E-4593-BB20-33EC368AE028}" destId="{7D1B8B7C-DC38-46E6-A8EF-6763E44F616D}" srcOrd="1" destOrd="0" presId="urn:microsoft.com/office/officeart/2005/8/layout/hProcess7"/>
    <dgm:cxn modelId="{DB8D7FF1-162B-46AE-B32A-4756C2692F79}" type="presParOf" srcId="{9C3B3EFB-D97E-4593-BB20-33EC368AE028}" destId="{8BB9753F-B435-449C-8D64-CB71C5F5382A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9F8EE0-A784-430B-9A38-3B8E08A443AD}" type="doc">
      <dgm:prSet loTypeId="urn:microsoft.com/office/officeart/2005/8/layout/process2" loCatId="process" qsTypeId="urn:microsoft.com/office/officeart/2005/8/quickstyle/simple1" qsCatId="simple" csTypeId="urn:microsoft.com/office/officeart/2005/8/colors/accent4_3" csCatId="accent4" phldr="1"/>
      <dgm:spPr/>
    </dgm:pt>
    <dgm:pt modelId="{126CE5B9-C604-4CFE-93C1-669D122B5963}">
      <dgm:prSet phldrT="[Texto]" custT="1"/>
      <dgm:spPr/>
      <dgm:t>
        <a:bodyPr/>
        <a:lstStyle/>
        <a:p>
          <a:r>
            <a:rPr lang="es-ES" sz="1400" dirty="0" smtClean="0">
              <a:latin typeface="Muli" panose="020B0604020202020204" charset="0"/>
            </a:rPr>
            <a:t>Interfaz muy sencilla y estructura en jerarquía de la aplicación</a:t>
          </a:r>
          <a:endParaRPr lang="es-ES" sz="1400" dirty="0"/>
        </a:p>
      </dgm:t>
    </dgm:pt>
    <dgm:pt modelId="{467D6450-EE44-4D31-8231-FAF592C1D401}" type="parTrans" cxnId="{D9F797F6-95B2-4B58-B516-67C0D57FB5F0}">
      <dgm:prSet/>
      <dgm:spPr/>
      <dgm:t>
        <a:bodyPr/>
        <a:lstStyle/>
        <a:p>
          <a:endParaRPr lang="es-ES"/>
        </a:p>
      </dgm:t>
    </dgm:pt>
    <dgm:pt modelId="{F29C811C-E59D-4DB3-96B6-1482E5C7A228}" type="sibTrans" cxnId="{D9F797F6-95B2-4B58-B516-67C0D57FB5F0}">
      <dgm:prSet/>
      <dgm:spPr/>
      <dgm:t>
        <a:bodyPr/>
        <a:lstStyle/>
        <a:p>
          <a:endParaRPr lang="es-ES"/>
        </a:p>
      </dgm:t>
    </dgm:pt>
    <dgm:pt modelId="{A66AE382-44B3-424E-9D90-FDE4FBF54082}">
      <dgm:prSet phldrT="[Texto]" custT="1"/>
      <dgm:spPr/>
      <dgm:t>
        <a:bodyPr/>
        <a:lstStyle/>
        <a:p>
          <a:r>
            <a:rPr lang="es-ES" sz="1400" dirty="0" smtClean="0">
              <a:latin typeface="Muli" panose="020B0604020202020204" charset="0"/>
            </a:rPr>
            <a:t>Menús visibles, muy intuitivos y siempre se marca en qué parte del menú te encuentras</a:t>
          </a:r>
          <a:endParaRPr lang="es-ES" sz="1400" dirty="0"/>
        </a:p>
      </dgm:t>
    </dgm:pt>
    <dgm:pt modelId="{2A0BD4F3-AA22-43AE-BFF1-6DAF271FD95D}" type="parTrans" cxnId="{7D05DFF5-C5BE-40CE-A4E9-E34F69E4F0A5}">
      <dgm:prSet/>
      <dgm:spPr/>
      <dgm:t>
        <a:bodyPr/>
        <a:lstStyle/>
        <a:p>
          <a:endParaRPr lang="es-ES"/>
        </a:p>
      </dgm:t>
    </dgm:pt>
    <dgm:pt modelId="{847EB69D-F4A5-4404-8AE3-9B5CB07073B6}" type="sibTrans" cxnId="{7D05DFF5-C5BE-40CE-A4E9-E34F69E4F0A5}">
      <dgm:prSet/>
      <dgm:spPr/>
      <dgm:t>
        <a:bodyPr/>
        <a:lstStyle/>
        <a:p>
          <a:endParaRPr lang="es-ES"/>
        </a:p>
      </dgm:t>
    </dgm:pt>
    <dgm:pt modelId="{81E9129D-6FB4-459E-8D11-E126E640824A}">
      <dgm:prSet phldrT="[Texto]" custT="1"/>
      <dgm:spPr/>
      <dgm:t>
        <a:bodyPr/>
        <a:lstStyle/>
        <a:p>
          <a:r>
            <a:rPr lang="es-ES" sz="1400" dirty="0" smtClean="0">
              <a:latin typeface="Muli" panose="020B0604020202020204" charset="0"/>
            </a:rPr>
            <a:t>Botones y tipo de fuente grandes y claros </a:t>
          </a:r>
          <a:endParaRPr lang="es-ES" sz="1400" dirty="0"/>
        </a:p>
      </dgm:t>
    </dgm:pt>
    <dgm:pt modelId="{106B16A5-8BBB-4C27-BF1B-ED2592418B42}" type="parTrans" cxnId="{55A6DE6C-3331-46A0-A09A-F2B13E2EF114}">
      <dgm:prSet/>
      <dgm:spPr/>
      <dgm:t>
        <a:bodyPr/>
        <a:lstStyle/>
        <a:p>
          <a:endParaRPr lang="es-ES"/>
        </a:p>
      </dgm:t>
    </dgm:pt>
    <dgm:pt modelId="{32E8642F-7C8C-4275-91DE-3D979574BDFE}" type="sibTrans" cxnId="{55A6DE6C-3331-46A0-A09A-F2B13E2EF114}">
      <dgm:prSet/>
      <dgm:spPr/>
      <dgm:t>
        <a:bodyPr/>
        <a:lstStyle/>
        <a:p>
          <a:endParaRPr lang="es-ES"/>
        </a:p>
      </dgm:t>
    </dgm:pt>
    <dgm:pt modelId="{F1B46660-E1DA-4959-9158-5EA9FC2D22F2}" type="pres">
      <dgm:prSet presAssocID="{9B9F8EE0-A784-430B-9A38-3B8E08A443AD}" presName="linearFlow" presStyleCnt="0">
        <dgm:presLayoutVars>
          <dgm:resizeHandles val="exact"/>
        </dgm:presLayoutVars>
      </dgm:prSet>
      <dgm:spPr/>
    </dgm:pt>
    <dgm:pt modelId="{0770EB4D-BC92-41BE-AF67-11E199B3F645}" type="pres">
      <dgm:prSet presAssocID="{126CE5B9-C604-4CFE-93C1-669D122B596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D7A85A2-4176-4D0A-A719-C70A5403602F}" type="pres">
      <dgm:prSet presAssocID="{F29C811C-E59D-4DB3-96B6-1482E5C7A228}" presName="sibTrans" presStyleLbl="sibTrans2D1" presStyleIdx="0" presStyleCnt="2"/>
      <dgm:spPr/>
    </dgm:pt>
    <dgm:pt modelId="{F2013863-D4A5-4022-A12A-8678FD42AD1C}" type="pres">
      <dgm:prSet presAssocID="{F29C811C-E59D-4DB3-96B6-1482E5C7A228}" presName="connectorText" presStyleLbl="sibTrans2D1" presStyleIdx="0" presStyleCnt="2"/>
      <dgm:spPr/>
    </dgm:pt>
    <dgm:pt modelId="{0B281274-3598-4D23-BCCD-CAB3C332B820}" type="pres">
      <dgm:prSet presAssocID="{A66AE382-44B3-424E-9D90-FDE4FBF5408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CD6CAD-18FB-4EE6-A158-23948CFF6BB6}" type="pres">
      <dgm:prSet presAssocID="{847EB69D-F4A5-4404-8AE3-9B5CB07073B6}" presName="sibTrans" presStyleLbl="sibTrans2D1" presStyleIdx="1" presStyleCnt="2"/>
      <dgm:spPr/>
    </dgm:pt>
    <dgm:pt modelId="{09DE3AE1-7DAC-44F9-A3DE-92FF59C5ACCD}" type="pres">
      <dgm:prSet presAssocID="{847EB69D-F4A5-4404-8AE3-9B5CB07073B6}" presName="connectorText" presStyleLbl="sibTrans2D1" presStyleIdx="1" presStyleCnt="2"/>
      <dgm:spPr/>
    </dgm:pt>
    <dgm:pt modelId="{BBC163B7-3EFC-47E0-B9B8-DA2B817A4A84}" type="pres">
      <dgm:prSet presAssocID="{81E9129D-6FB4-459E-8D11-E126E640824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9F797F6-95B2-4B58-B516-67C0D57FB5F0}" srcId="{9B9F8EE0-A784-430B-9A38-3B8E08A443AD}" destId="{126CE5B9-C604-4CFE-93C1-669D122B5963}" srcOrd="0" destOrd="0" parTransId="{467D6450-EE44-4D31-8231-FAF592C1D401}" sibTransId="{F29C811C-E59D-4DB3-96B6-1482E5C7A228}"/>
    <dgm:cxn modelId="{55A6DE6C-3331-46A0-A09A-F2B13E2EF114}" srcId="{9B9F8EE0-A784-430B-9A38-3B8E08A443AD}" destId="{81E9129D-6FB4-459E-8D11-E126E640824A}" srcOrd="2" destOrd="0" parTransId="{106B16A5-8BBB-4C27-BF1B-ED2592418B42}" sibTransId="{32E8642F-7C8C-4275-91DE-3D979574BDFE}"/>
    <dgm:cxn modelId="{D60DF7B6-35A3-4271-80DC-91263E87166D}" type="presOf" srcId="{9B9F8EE0-A784-430B-9A38-3B8E08A443AD}" destId="{F1B46660-E1DA-4959-9158-5EA9FC2D22F2}" srcOrd="0" destOrd="0" presId="urn:microsoft.com/office/officeart/2005/8/layout/process2"/>
    <dgm:cxn modelId="{7D05DFF5-C5BE-40CE-A4E9-E34F69E4F0A5}" srcId="{9B9F8EE0-A784-430B-9A38-3B8E08A443AD}" destId="{A66AE382-44B3-424E-9D90-FDE4FBF54082}" srcOrd="1" destOrd="0" parTransId="{2A0BD4F3-AA22-43AE-BFF1-6DAF271FD95D}" sibTransId="{847EB69D-F4A5-4404-8AE3-9B5CB07073B6}"/>
    <dgm:cxn modelId="{ADF43A8E-8D5A-4BA9-9D11-C7D97641ADDA}" type="presOf" srcId="{126CE5B9-C604-4CFE-93C1-669D122B5963}" destId="{0770EB4D-BC92-41BE-AF67-11E199B3F645}" srcOrd="0" destOrd="0" presId="urn:microsoft.com/office/officeart/2005/8/layout/process2"/>
    <dgm:cxn modelId="{3329DA71-CBA1-4EC1-A616-1AA3099935A5}" type="presOf" srcId="{847EB69D-F4A5-4404-8AE3-9B5CB07073B6}" destId="{57CD6CAD-18FB-4EE6-A158-23948CFF6BB6}" srcOrd="0" destOrd="0" presId="urn:microsoft.com/office/officeart/2005/8/layout/process2"/>
    <dgm:cxn modelId="{A9B53084-A580-4F37-AC33-D0FDF776B900}" type="presOf" srcId="{A66AE382-44B3-424E-9D90-FDE4FBF54082}" destId="{0B281274-3598-4D23-BCCD-CAB3C332B820}" srcOrd="0" destOrd="0" presId="urn:microsoft.com/office/officeart/2005/8/layout/process2"/>
    <dgm:cxn modelId="{5B75B2E6-B31E-4775-A309-8E14B1A88F06}" type="presOf" srcId="{81E9129D-6FB4-459E-8D11-E126E640824A}" destId="{BBC163B7-3EFC-47E0-B9B8-DA2B817A4A84}" srcOrd="0" destOrd="0" presId="urn:microsoft.com/office/officeart/2005/8/layout/process2"/>
    <dgm:cxn modelId="{4EAAD62A-7B1F-490A-8081-F459702BDE7A}" type="presOf" srcId="{F29C811C-E59D-4DB3-96B6-1482E5C7A228}" destId="{F2013863-D4A5-4022-A12A-8678FD42AD1C}" srcOrd="1" destOrd="0" presId="urn:microsoft.com/office/officeart/2005/8/layout/process2"/>
    <dgm:cxn modelId="{348136D0-8AFF-4372-A86B-F5CA5D56F924}" type="presOf" srcId="{F29C811C-E59D-4DB3-96B6-1482E5C7A228}" destId="{DD7A85A2-4176-4D0A-A719-C70A5403602F}" srcOrd="0" destOrd="0" presId="urn:microsoft.com/office/officeart/2005/8/layout/process2"/>
    <dgm:cxn modelId="{69821B04-3923-438D-97DA-3E5ABF76960E}" type="presOf" srcId="{847EB69D-F4A5-4404-8AE3-9B5CB07073B6}" destId="{09DE3AE1-7DAC-44F9-A3DE-92FF59C5ACCD}" srcOrd="1" destOrd="0" presId="urn:microsoft.com/office/officeart/2005/8/layout/process2"/>
    <dgm:cxn modelId="{1EABA575-960F-43DA-9CF5-ABA6A417E464}" type="presParOf" srcId="{F1B46660-E1DA-4959-9158-5EA9FC2D22F2}" destId="{0770EB4D-BC92-41BE-AF67-11E199B3F645}" srcOrd="0" destOrd="0" presId="urn:microsoft.com/office/officeart/2005/8/layout/process2"/>
    <dgm:cxn modelId="{7F56CAB4-50A3-479B-8518-6DE3A45841DD}" type="presParOf" srcId="{F1B46660-E1DA-4959-9158-5EA9FC2D22F2}" destId="{DD7A85A2-4176-4D0A-A719-C70A5403602F}" srcOrd="1" destOrd="0" presId="urn:microsoft.com/office/officeart/2005/8/layout/process2"/>
    <dgm:cxn modelId="{58130311-037F-4307-B04E-076E935DCA8E}" type="presParOf" srcId="{DD7A85A2-4176-4D0A-A719-C70A5403602F}" destId="{F2013863-D4A5-4022-A12A-8678FD42AD1C}" srcOrd="0" destOrd="0" presId="urn:microsoft.com/office/officeart/2005/8/layout/process2"/>
    <dgm:cxn modelId="{573F7C35-76CA-4A67-BC94-E07069F3991B}" type="presParOf" srcId="{F1B46660-E1DA-4959-9158-5EA9FC2D22F2}" destId="{0B281274-3598-4D23-BCCD-CAB3C332B820}" srcOrd="2" destOrd="0" presId="urn:microsoft.com/office/officeart/2005/8/layout/process2"/>
    <dgm:cxn modelId="{6FC7043C-F08F-4C83-A2CB-AED9B634694D}" type="presParOf" srcId="{F1B46660-E1DA-4959-9158-5EA9FC2D22F2}" destId="{57CD6CAD-18FB-4EE6-A158-23948CFF6BB6}" srcOrd="3" destOrd="0" presId="urn:microsoft.com/office/officeart/2005/8/layout/process2"/>
    <dgm:cxn modelId="{80997FA5-67FA-4C29-A856-58535C83F8EA}" type="presParOf" srcId="{57CD6CAD-18FB-4EE6-A158-23948CFF6BB6}" destId="{09DE3AE1-7DAC-44F9-A3DE-92FF59C5ACCD}" srcOrd="0" destOrd="0" presId="urn:microsoft.com/office/officeart/2005/8/layout/process2"/>
    <dgm:cxn modelId="{2947C164-58C3-47A1-A5C0-2D6D0562837E}" type="presParOf" srcId="{F1B46660-E1DA-4959-9158-5EA9FC2D22F2}" destId="{BBC163B7-3EFC-47E0-B9B8-DA2B817A4A84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D7A608-7180-42A6-B1BE-6FFCB98881CF}" type="doc">
      <dgm:prSet loTypeId="urn:microsoft.com/office/officeart/2005/8/layout/process2" loCatId="process" qsTypeId="urn:microsoft.com/office/officeart/2005/8/quickstyle/simple1" qsCatId="simple" csTypeId="urn:microsoft.com/office/officeart/2005/8/colors/accent4_4" csCatId="accent4" phldr="1"/>
      <dgm:spPr/>
    </dgm:pt>
    <dgm:pt modelId="{EFBA00A6-036D-4BDB-AF90-2D78F8C01D65}">
      <dgm:prSet phldrT="[Texto]"/>
      <dgm:spPr/>
      <dgm:t>
        <a:bodyPr/>
        <a:lstStyle/>
        <a:p>
          <a:r>
            <a:rPr lang="es-ES" dirty="0" smtClean="0">
              <a:latin typeface="Muli" panose="020B0604020202020204" charset="0"/>
            </a:rPr>
            <a:t>Paginación de la información para prevenir </a:t>
          </a:r>
          <a:r>
            <a:rPr lang="es-ES" dirty="0" err="1" smtClean="0">
              <a:latin typeface="Muli" panose="020B0604020202020204" charset="0"/>
            </a:rPr>
            <a:t>scrolls</a:t>
          </a:r>
          <a:r>
            <a:rPr lang="es-ES" dirty="0" smtClean="0">
              <a:latin typeface="Muli" panose="020B0604020202020204" charset="0"/>
            </a:rPr>
            <a:t> infinitos de la interfaz</a:t>
          </a:r>
          <a:endParaRPr lang="es-ES" dirty="0"/>
        </a:p>
      </dgm:t>
    </dgm:pt>
    <dgm:pt modelId="{FB9CD4B2-8C17-442F-B3E9-BC062A1ED191}" type="parTrans" cxnId="{C63D32BD-48B7-4782-A7B8-24711B8705EA}">
      <dgm:prSet/>
      <dgm:spPr/>
      <dgm:t>
        <a:bodyPr/>
        <a:lstStyle/>
        <a:p>
          <a:endParaRPr lang="es-ES"/>
        </a:p>
      </dgm:t>
    </dgm:pt>
    <dgm:pt modelId="{5E282E9C-6731-4D43-85C8-E35A4AFA6879}" type="sibTrans" cxnId="{C63D32BD-48B7-4782-A7B8-24711B8705EA}">
      <dgm:prSet/>
      <dgm:spPr/>
      <dgm:t>
        <a:bodyPr/>
        <a:lstStyle/>
        <a:p>
          <a:endParaRPr lang="es-ES"/>
        </a:p>
      </dgm:t>
    </dgm:pt>
    <dgm:pt modelId="{FB469290-3B0A-4A2F-BDE9-A150CB1460BF}">
      <dgm:prSet phldrT="[Texto]" custT="1"/>
      <dgm:spPr/>
      <dgm:t>
        <a:bodyPr/>
        <a:lstStyle/>
        <a:p>
          <a:r>
            <a:rPr lang="es-ES" sz="1400" dirty="0" smtClean="0">
              <a:latin typeface="Muli" panose="020B0604020202020204" charset="0"/>
            </a:rPr>
            <a:t>Diseño totalmente </a:t>
          </a:r>
          <a:r>
            <a:rPr lang="es-ES" sz="1400" dirty="0" err="1" smtClean="0">
              <a:latin typeface="Muli" panose="020B0604020202020204" charset="0"/>
            </a:rPr>
            <a:t>responsive</a:t>
          </a:r>
          <a:r>
            <a:rPr lang="es-ES" sz="1400" dirty="0" smtClean="0">
              <a:latin typeface="Muli" panose="020B0604020202020204" charset="0"/>
            </a:rPr>
            <a:t> para diferentes tamaños de pantallas, móviles y </a:t>
          </a:r>
          <a:r>
            <a:rPr lang="es-ES" sz="1400" dirty="0" err="1" smtClean="0">
              <a:latin typeface="Muli" panose="020B0604020202020204" charset="0"/>
            </a:rPr>
            <a:t>tablets</a:t>
          </a:r>
          <a:r>
            <a:rPr lang="es-ES" sz="1400" dirty="0" smtClean="0">
              <a:latin typeface="Muli" panose="020B0604020202020204" charset="0"/>
            </a:rPr>
            <a:t> </a:t>
          </a:r>
          <a:endParaRPr lang="es-ES" sz="1400" dirty="0"/>
        </a:p>
      </dgm:t>
    </dgm:pt>
    <dgm:pt modelId="{AE2A5A98-997A-4B57-938D-9A6A430D57DB}" type="parTrans" cxnId="{436F75B1-866B-49CC-ABBA-AA2E17968696}">
      <dgm:prSet/>
      <dgm:spPr/>
      <dgm:t>
        <a:bodyPr/>
        <a:lstStyle/>
        <a:p>
          <a:endParaRPr lang="es-ES"/>
        </a:p>
      </dgm:t>
    </dgm:pt>
    <dgm:pt modelId="{210890E4-EBE1-4A8A-AC46-13020FA1A230}" type="sibTrans" cxnId="{436F75B1-866B-49CC-ABBA-AA2E17968696}">
      <dgm:prSet/>
      <dgm:spPr/>
      <dgm:t>
        <a:bodyPr/>
        <a:lstStyle/>
        <a:p>
          <a:endParaRPr lang="es-ES"/>
        </a:p>
      </dgm:t>
    </dgm:pt>
    <dgm:pt modelId="{1B3D1E4B-560A-40EE-B699-9BDE1EED89FA}">
      <dgm:prSet phldrT="[Texto]"/>
      <dgm:spPr/>
      <dgm:t>
        <a:bodyPr/>
        <a:lstStyle/>
        <a:p>
          <a:r>
            <a:rPr lang="es-ES" dirty="0" smtClean="0">
              <a:latin typeface="Muli" panose="020B0604020202020204" charset="0"/>
            </a:rPr>
            <a:t>Uso moderado e inteligente de ventanas modales para no perder la referencia de la ventana anterior </a:t>
          </a:r>
          <a:endParaRPr lang="es-ES" dirty="0"/>
        </a:p>
      </dgm:t>
    </dgm:pt>
    <dgm:pt modelId="{DC98F7D3-A1C9-43C4-B341-F90AF6AB83BA}" type="parTrans" cxnId="{73601B43-AD88-42BD-A32D-DA2BE81D01E0}">
      <dgm:prSet/>
      <dgm:spPr/>
      <dgm:t>
        <a:bodyPr/>
        <a:lstStyle/>
        <a:p>
          <a:endParaRPr lang="es-ES"/>
        </a:p>
      </dgm:t>
    </dgm:pt>
    <dgm:pt modelId="{E32C1EDA-2B5B-40DB-BD92-D58AC34F0BCF}" type="sibTrans" cxnId="{73601B43-AD88-42BD-A32D-DA2BE81D01E0}">
      <dgm:prSet/>
      <dgm:spPr/>
      <dgm:t>
        <a:bodyPr/>
        <a:lstStyle/>
        <a:p>
          <a:endParaRPr lang="es-ES"/>
        </a:p>
      </dgm:t>
    </dgm:pt>
    <dgm:pt modelId="{4B69B2CD-0E9A-4ABD-85E1-C8C1BB78D5E2}" type="pres">
      <dgm:prSet presAssocID="{56D7A608-7180-42A6-B1BE-6FFCB98881CF}" presName="linearFlow" presStyleCnt="0">
        <dgm:presLayoutVars>
          <dgm:resizeHandles val="exact"/>
        </dgm:presLayoutVars>
      </dgm:prSet>
      <dgm:spPr/>
    </dgm:pt>
    <dgm:pt modelId="{310CAA01-9911-47D6-B0E6-DE99181C8EA2}" type="pres">
      <dgm:prSet presAssocID="{EFBA00A6-036D-4BDB-AF90-2D78F8C01D6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4A0590-71C3-4A54-A473-37029923025B}" type="pres">
      <dgm:prSet presAssocID="{5E282E9C-6731-4D43-85C8-E35A4AFA6879}" presName="sibTrans" presStyleLbl="sibTrans2D1" presStyleIdx="0" presStyleCnt="2"/>
      <dgm:spPr/>
    </dgm:pt>
    <dgm:pt modelId="{873028A0-9118-4442-A96B-7564711C0228}" type="pres">
      <dgm:prSet presAssocID="{5E282E9C-6731-4D43-85C8-E35A4AFA6879}" presName="connectorText" presStyleLbl="sibTrans2D1" presStyleIdx="0" presStyleCnt="2"/>
      <dgm:spPr/>
    </dgm:pt>
    <dgm:pt modelId="{FC28125E-629D-4F57-AB3A-CE4E9CFA1B76}" type="pres">
      <dgm:prSet presAssocID="{FB469290-3B0A-4A2F-BDE9-A150CB1460B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5653E23-B5FA-4FD3-89CD-31647BA25503}" type="pres">
      <dgm:prSet presAssocID="{210890E4-EBE1-4A8A-AC46-13020FA1A230}" presName="sibTrans" presStyleLbl="sibTrans2D1" presStyleIdx="1" presStyleCnt="2"/>
      <dgm:spPr/>
    </dgm:pt>
    <dgm:pt modelId="{42DA0826-FB2E-45E9-AC66-C9B6237E6A33}" type="pres">
      <dgm:prSet presAssocID="{210890E4-EBE1-4A8A-AC46-13020FA1A230}" presName="connectorText" presStyleLbl="sibTrans2D1" presStyleIdx="1" presStyleCnt="2"/>
      <dgm:spPr/>
    </dgm:pt>
    <dgm:pt modelId="{EA3BE804-4C74-49CA-AEC3-A59BA9AEECE6}" type="pres">
      <dgm:prSet presAssocID="{1B3D1E4B-560A-40EE-B699-9BDE1EED89F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63D32BD-48B7-4782-A7B8-24711B8705EA}" srcId="{56D7A608-7180-42A6-B1BE-6FFCB98881CF}" destId="{EFBA00A6-036D-4BDB-AF90-2D78F8C01D65}" srcOrd="0" destOrd="0" parTransId="{FB9CD4B2-8C17-442F-B3E9-BC062A1ED191}" sibTransId="{5E282E9C-6731-4D43-85C8-E35A4AFA6879}"/>
    <dgm:cxn modelId="{74B9B225-4063-4D17-9670-E6647468D6C7}" type="presOf" srcId="{5E282E9C-6731-4D43-85C8-E35A4AFA6879}" destId="{F24A0590-71C3-4A54-A473-37029923025B}" srcOrd="0" destOrd="0" presId="urn:microsoft.com/office/officeart/2005/8/layout/process2"/>
    <dgm:cxn modelId="{E6B922C6-6F8E-47E9-8A54-9C52B00EADA2}" type="presOf" srcId="{EFBA00A6-036D-4BDB-AF90-2D78F8C01D65}" destId="{310CAA01-9911-47D6-B0E6-DE99181C8EA2}" srcOrd="0" destOrd="0" presId="urn:microsoft.com/office/officeart/2005/8/layout/process2"/>
    <dgm:cxn modelId="{35030452-EF15-4298-B0D8-A5E945989046}" type="presOf" srcId="{5E282E9C-6731-4D43-85C8-E35A4AFA6879}" destId="{873028A0-9118-4442-A96B-7564711C0228}" srcOrd="1" destOrd="0" presId="urn:microsoft.com/office/officeart/2005/8/layout/process2"/>
    <dgm:cxn modelId="{298D088E-E4E3-48D1-BF2D-DDCD98905215}" type="presOf" srcId="{56D7A608-7180-42A6-B1BE-6FFCB98881CF}" destId="{4B69B2CD-0E9A-4ABD-85E1-C8C1BB78D5E2}" srcOrd="0" destOrd="0" presId="urn:microsoft.com/office/officeart/2005/8/layout/process2"/>
    <dgm:cxn modelId="{677697A4-4BC4-4327-8222-FBBDFE80364E}" type="presOf" srcId="{FB469290-3B0A-4A2F-BDE9-A150CB1460BF}" destId="{FC28125E-629D-4F57-AB3A-CE4E9CFA1B76}" srcOrd="0" destOrd="0" presId="urn:microsoft.com/office/officeart/2005/8/layout/process2"/>
    <dgm:cxn modelId="{9FAF13EE-133A-4F86-87B3-4566E4046537}" type="presOf" srcId="{210890E4-EBE1-4A8A-AC46-13020FA1A230}" destId="{42DA0826-FB2E-45E9-AC66-C9B6237E6A33}" srcOrd="1" destOrd="0" presId="urn:microsoft.com/office/officeart/2005/8/layout/process2"/>
    <dgm:cxn modelId="{73601B43-AD88-42BD-A32D-DA2BE81D01E0}" srcId="{56D7A608-7180-42A6-B1BE-6FFCB98881CF}" destId="{1B3D1E4B-560A-40EE-B699-9BDE1EED89FA}" srcOrd="2" destOrd="0" parTransId="{DC98F7D3-A1C9-43C4-B341-F90AF6AB83BA}" sibTransId="{E32C1EDA-2B5B-40DB-BD92-D58AC34F0BCF}"/>
    <dgm:cxn modelId="{436F75B1-866B-49CC-ABBA-AA2E17968696}" srcId="{56D7A608-7180-42A6-B1BE-6FFCB98881CF}" destId="{FB469290-3B0A-4A2F-BDE9-A150CB1460BF}" srcOrd="1" destOrd="0" parTransId="{AE2A5A98-997A-4B57-938D-9A6A430D57DB}" sibTransId="{210890E4-EBE1-4A8A-AC46-13020FA1A230}"/>
    <dgm:cxn modelId="{C4C111D4-9197-48F9-9255-36CA26B6C542}" type="presOf" srcId="{210890E4-EBE1-4A8A-AC46-13020FA1A230}" destId="{B5653E23-B5FA-4FD3-89CD-31647BA25503}" srcOrd="0" destOrd="0" presId="urn:microsoft.com/office/officeart/2005/8/layout/process2"/>
    <dgm:cxn modelId="{D6F2387F-4B10-41E0-B155-5E28AF408B7E}" type="presOf" srcId="{1B3D1E4B-560A-40EE-B699-9BDE1EED89FA}" destId="{EA3BE804-4C74-49CA-AEC3-A59BA9AEECE6}" srcOrd="0" destOrd="0" presId="urn:microsoft.com/office/officeart/2005/8/layout/process2"/>
    <dgm:cxn modelId="{4180D215-0C26-4359-BBB0-2A7837E8B9E2}" type="presParOf" srcId="{4B69B2CD-0E9A-4ABD-85E1-C8C1BB78D5E2}" destId="{310CAA01-9911-47D6-B0E6-DE99181C8EA2}" srcOrd="0" destOrd="0" presId="urn:microsoft.com/office/officeart/2005/8/layout/process2"/>
    <dgm:cxn modelId="{70B3AD14-6FAD-4C31-B4BE-8DF17B0F2C32}" type="presParOf" srcId="{4B69B2CD-0E9A-4ABD-85E1-C8C1BB78D5E2}" destId="{F24A0590-71C3-4A54-A473-37029923025B}" srcOrd="1" destOrd="0" presId="urn:microsoft.com/office/officeart/2005/8/layout/process2"/>
    <dgm:cxn modelId="{5D72BCF7-0120-4D13-BFAD-A1AD70B63CEA}" type="presParOf" srcId="{F24A0590-71C3-4A54-A473-37029923025B}" destId="{873028A0-9118-4442-A96B-7564711C0228}" srcOrd="0" destOrd="0" presId="urn:microsoft.com/office/officeart/2005/8/layout/process2"/>
    <dgm:cxn modelId="{07690007-1721-4C71-A333-3EF44E52D615}" type="presParOf" srcId="{4B69B2CD-0E9A-4ABD-85E1-C8C1BB78D5E2}" destId="{FC28125E-629D-4F57-AB3A-CE4E9CFA1B76}" srcOrd="2" destOrd="0" presId="urn:microsoft.com/office/officeart/2005/8/layout/process2"/>
    <dgm:cxn modelId="{12A09415-A002-4D51-82CA-5328ECD89B5D}" type="presParOf" srcId="{4B69B2CD-0E9A-4ABD-85E1-C8C1BB78D5E2}" destId="{B5653E23-B5FA-4FD3-89CD-31647BA25503}" srcOrd="3" destOrd="0" presId="urn:microsoft.com/office/officeart/2005/8/layout/process2"/>
    <dgm:cxn modelId="{C50841B0-ADC5-4811-885B-D0190B6A8A88}" type="presParOf" srcId="{B5653E23-B5FA-4FD3-89CD-31647BA25503}" destId="{42DA0826-FB2E-45E9-AC66-C9B6237E6A33}" srcOrd="0" destOrd="0" presId="urn:microsoft.com/office/officeart/2005/8/layout/process2"/>
    <dgm:cxn modelId="{238156C7-746D-4DDA-9134-88B0819620FB}" type="presParOf" srcId="{4B69B2CD-0E9A-4ABD-85E1-C8C1BB78D5E2}" destId="{EA3BE804-4C74-49CA-AEC3-A59BA9AEECE6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8FCB62-C8BF-49F9-85E6-5D314A45C9DC}" type="doc">
      <dgm:prSet loTypeId="urn:microsoft.com/office/officeart/2005/8/layout/default" loCatId="list" qsTypeId="urn:microsoft.com/office/officeart/2005/8/quickstyle/simple2" qsCatId="simple" csTypeId="urn:microsoft.com/office/officeart/2005/8/colors/accent4_4" csCatId="accent4" phldr="1"/>
      <dgm:spPr/>
      <dgm:t>
        <a:bodyPr/>
        <a:lstStyle/>
        <a:p>
          <a:endParaRPr lang="es-ES"/>
        </a:p>
      </dgm:t>
    </dgm:pt>
    <dgm:pt modelId="{9666C715-8352-4E3F-A1AE-95CD874948AB}">
      <dgm:prSet phldrT="[Texto]"/>
      <dgm:spPr/>
      <dgm:t>
        <a:bodyPr/>
        <a:lstStyle/>
        <a:p>
          <a:r>
            <a:rPr lang="es-ES" b="1" dirty="0" smtClean="0">
              <a:latin typeface="Muli" panose="020B0604020202020204" charset="0"/>
            </a:rPr>
            <a:t>PHP</a:t>
          </a:r>
          <a:endParaRPr lang="es-ES" b="1" dirty="0">
            <a:latin typeface="Muli" panose="020B0604020202020204" charset="0"/>
          </a:endParaRPr>
        </a:p>
      </dgm:t>
    </dgm:pt>
    <dgm:pt modelId="{AB52F021-C2E7-47EB-9754-59522B9F170B}" type="parTrans" cxnId="{28212680-88B6-4B4F-B056-7BB13E33BF46}">
      <dgm:prSet/>
      <dgm:spPr/>
      <dgm:t>
        <a:bodyPr/>
        <a:lstStyle/>
        <a:p>
          <a:endParaRPr lang="es-ES"/>
        </a:p>
      </dgm:t>
    </dgm:pt>
    <dgm:pt modelId="{701CF436-9BB7-4DC6-A249-2ECA77789797}" type="sibTrans" cxnId="{28212680-88B6-4B4F-B056-7BB13E33BF46}">
      <dgm:prSet/>
      <dgm:spPr/>
      <dgm:t>
        <a:bodyPr/>
        <a:lstStyle/>
        <a:p>
          <a:endParaRPr lang="es-ES"/>
        </a:p>
      </dgm:t>
    </dgm:pt>
    <dgm:pt modelId="{16B27A7E-396F-405B-AD5F-2F276252C40C}">
      <dgm:prSet phldrT="[Texto]"/>
      <dgm:spPr/>
      <dgm:t>
        <a:bodyPr/>
        <a:lstStyle/>
        <a:p>
          <a:r>
            <a:rPr lang="es-ES" b="1" dirty="0" smtClean="0">
              <a:latin typeface="Muli" panose="020B0604020202020204" charset="0"/>
            </a:rPr>
            <a:t>JavaScript</a:t>
          </a:r>
          <a:endParaRPr lang="es-ES" b="1" dirty="0">
            <a:latin typeface="Muli" panose="020B0604020202020204" charset="0"/>
          </a:endParaRPr>
        </a:p>
      </dgm:t>
    </dgm:pt>
    <dgm:pt modelId="{22881A29-8898-43D5-BC76-6E1971A21F24}" type="parTrans" cxnId="{18713C62-6500-4BEB-81CA-1AC7E5C5FECA}">
      <dgm:prSet/>
      <dgm:spPr/>
      <dgm:t>
        <a:bodyPr/>
        <a:lstStyle/>
        <a:p>
          <a:endParaRPr lang="es-ES"/>
        </a:p>
      </dgm:t>
    </dgm:pt>
    <dgm:pt modelId="{3E56F539-F4C7-4847-8E80-B9F6D6F883AD}" type="sibTrans" cxnId="{18713C62-6500-4BEB-81CA-1AC7E5C5FECA}">
      <dgm:prSet/>
      <dgm:spPr/>
      <dgm:t>
        <a:bodyPr/>
        <a:lstStyle/>
        <a:p>
          <a:endParaRPr lang="es-ES"/>
        </a:p>
      </dgm:t>
    </dgm:pt>
    <dgm:pt modelId="{30F4FC85-138B-4BAD-81E9-B5100DABC833}">
      <dgm:prSet phldrT="[Texto]" custT="1"/>
      <dgm:spPr/>
      <dgm:t>
        <a:bodyPr/>
        <a:lstStyle/>
        <a:p>
          <a:r>
            <a:rPr lang="es-ES" sz="2000" b="1" dirty="0" smtClean="0">
              <a:latin typeface="Muli" panose="020B0604020202020204" charset="0"/>
            </a:rPr>
            <a:t>HTML5</a:t>
          </a:r>
          <a:endParaRPr lang="es-ES" sz="2000" b="1" dirty="0">
            <a:latin typeface="Muli" panose="020B0604020202020204" charset="0"/>
          </a:endParaRPr>
        </a:p>
      </dgm:t>
    </dgm:pt>
    <dgm:pt modelId="{46937F25-6A6D-43EB-90BC-9205EEBC20B8}" type="parTrans" cxnId="{DEC21E08-9A62-4BEB-AD77-ECF0AFC3E955}">
      <dgm:prSet/>
      <dgm:spPr/>
      <dgm:t>
        <a:bodyPr/>
        <a:lstStyle/>
        <a:p>
          <a:endParaRPr lang="es-ES"/>
        </a:p>
      </dgm:t>
    </dgm:pt>
    <dgm:pt modelId="{FCDAAD98-C47B-4C69-8E4E-882ACDC05A54}" type="sibTrans" cxnId="{DEC21E08-9A62-4BEB-AD77-ECF0AFC3E955}">
      <dgm:prSet/>
      <dgm:spPr/>
      <dgm:t>
        <a:bodyPr/>
        <a:lstStyle/>
        <a:p>
          <a:endParaRPr lang="es-ES"/>
        </a:p>
      </dgm:t>
    </dgm:pt>
    <dgm:pt modelId="{7EB1E44D-4E5C-4F87-9B4A-88CA5FBD225B}">
      <dgm:prSet phldrT="[Texto]"/>
      <dgm:spPr/>
      <dgm:t>
        <a:bodyPr/>
        <a:lstStyle/>
        <a:p>
          <a:r>
            <a:rPr lang="es-ES" b="1" dirty="0" smtClean="0">
              <a:latin typeface="Muli" panose="020B0604020202020204" charset="0"/>
            </a:rPr>
            <a:t>CSS3</a:t>
          </a:r>
          <a:endParaRPr lang="es-ES" b="1" dirty="0">
            <a:latin typeface="Muli" panose="020B0604020202020204" charset="0"/>
          </a:endParaRPr>
        </a:p>
      </dgm:t>
    </dgm:pt>
    <dgm:pt modelId="{9C4CAA84-2613-41CC-ADF7-912ED3E442D1}" type="parTrans" cxnId="{7ABB5F01-0429-46C0-8901-E4CEFB4A4305}">
      <dgm:prSet/>
      <dgm:spPr/>
      <dgm:t>
        <a:bodyPr/>
        <a:lstStyle/>
        <a:p>
          <a:endParaRPr lang="es-ES"/>
        </a:p>
      </dgm:t>
    </dgm:pt>
    <dgm:pt modelId="{88223089-2470-4835-8A16-61F00D2F487E}" type="sibTrans" cxnId="{7ABB5F01-0429-46C0-8901-E4CEFB4A4305}">
      <dgm:prSet/>
      <dgm:spPr/>
      <dgm:t>
        <a:bodyPr/>
        <a:lstStyle/>
        <a:p>
          <a:endParaRPr lang="es-ES"/>
        </a:p>
      </dgm:t>
    </dgm:pt>
    <dgm:pt modelId="{912FBE9A-86D3-4E45-8229-3F786F227950}">
      <dgm:prSet phldrT="[Texto]"/>
      <dgm:spPr/>
      <dgm:t>
        <a:bodyPr/>
        <a:lstStyle/>
        <a:p>
          <a:r>
            <a:rPr lang="es-ES" b="1" dirty="0" err="1" smtClean="0">
              <a:latin typeface="Muli" panose="020B0604020202020204" charset="0"/>
            </a:rPr>
            <a:t>Bootstrap</a:t>
          </a:r>
          <a:endParaRPr lang="es-ES" b="1" dirty="0">
            <a:latin typeface="Muli" panose="020B0604020202020204" charset="0"/>
          </a:endParaRPr>
        </a:p>
      </dgm:t>
    </dgm:pt>
    <dgm:pt modelId="{150B3C9E-344D-4F5B-BD91-7509B4F4EB95}" type="parTrans" cxnId="{05851D4F-261C-461B-8F1C-971D197ADAD7}">
      <dgm:prSet/>
      <dgm:spPr/>
      <dgm:t>
        <a:bodyPr/>
        <a:lstStyle/>
        <a:p>
          <a:endParaRPr lang="es-ES"/>
        </a:p>
      </dgm:t>
    </dgm:pt>
    <dgm:pt modelId="{CE250BC2-A632-450F-8A6E-B94C7E47C9B1}" type="sibTrans" cxnId="{05851D4F-261C-461B-8F1C-971D197ADAD7}">
      <dgm:prSet/>
      <dgm:spPr/>
      <dgm:t>
        <a:bodyPr/>
        <a:lstStyle/>
        <a:p>
          <a:endParaRPr lang="es-ES"/>
        </a:p>
      </dgm:t>
    </dgm:pt>
    <dgm:pt modelId="{B768F70B-67B5-458F-BCA8-A7651271E49C}">
      <dgm:prSet phldrT="[Texto]"/>
      <dgm:spPr/>
      <dgm:t>
        <a:bodyPr/>
        <a:lstStyle/>
        <a:p>
          <a:r>
            <a:rPr lang="es-ES" b="1" dirty="0" err="1" smtClean="0">
              <a:latin typeface="Muli" panose="020B0604020202020204" charset="0"/>
            </a:rPr>
            <a:t>jQuery</a:t>
          </a:r>
          <a:endParaRPr lang="es-ES" b="1" dirty="0">
            <a:latin typeface="Muli" panose="020B0604020202020204" charset="0"/>
          </a:endParaRPr>
        </a:p>
      </dgm:t>
    </dgm:pt>
    <dgm:pt modelId="{EEE0F8E5-CFCF-48CB-9C29-DCD2E2A1F182}" type="parTrans" cxnId="{ED33B999-0C98-433B-90D3-DB47721C7448}">
      <dgm:prSet/>
      <dgm:spPr/>
      <dgm:t>
        <a:bodyPr/>
        <a:lstStyle/>
        <a:p>
          <a:endParaRPr lang="es-ES"/>
        </a:p>
      </dgm:t>
    </dgm:pt>
    <dgm:pt modelId="{8119FBBE-5F60-498C-B98A-FC109ED4FE3A}" type="sibTrans" cxnId="{ED33B999-0C98-433B-90D3-DB47721C7448}">
      <dgm:prSet/>
      <dgm:spPr/>
      <dgm:t>
        <a:bodyPr/>
        <a:lstStyle/>
        <a:p>
          <a:endParaRPr lang="es-ES"/>
        </a:p>
      </dgm:t>
    </dgm:pt>
    <dgm:pt modelId="{6EC517F4-5D47-4889-9293-BB4443EE95CF}">
      <dgm:prSet phldrT="[Texto]"/>
      <dgm:spPr/>
      <dgm:t>
        <a:bodyPr/>
        <a:lstStyle/>
        <a:p>
          <a:r>
            <a:rPr lang="es-ES" b="1" dirty="0" err="1" smtClean="0">
              <a:latin typeface="Muli" panose="020B0604020202020204" charset="0"/>
            </a:rPr>
            <a:t>MySQL</a:t>
          </a:r>
          <a:endParaRPr lang="es-ES" b="1" dirty="0">
            <a:latin typeface="Muli" panose="020B0604020202020204" charset="0"/>
          </a:endParaRPr>
        </a:p>
      </dgm:t>
    </dgm:pt>
    <dgm:pt modelId="{FB8598E9-C87F-43A7-8939-8A5B4B9C9069}" type="parTrans" cxnId="{01C4FC16-8C30-4C35-8647-37E73B42241C}">
      <dgm:prSet/>
      <dgm:spPr/>
      <dgm:t>
        <a:bodyPr/>
        <a:lstStyle/>
        <a:p>
          <a:endParaRPr lang="es-ES"/>
        </a:p>
      </dgm:t>
    </dgm:pt>
    <dgm:pt modelId="{3CC3AFB7-A9B7-4B5C-90AC-DDDC3D1DD0CE}" type="sibTrans" cxnId="{01C4FC16-8C30-4C35-8647-37E73B42241C}">
      <dgm:prSet/>
      <dgm:spPr/>
      <dgm:t>
        <a:bodyPr/>
        <a:lstStyle/>
        <a:p>
          <a:endParaRPr lang="es-ES"/>
        </a:p>
      </dgm:t>
    </dgm:pt>
    <dgm:pt modelId="{C7B9F263-2000-4D16-A324-FA82E7052998}">
      <dgm:prSet phldrT="[Texto]"/>
      <dgm:spPr/>
      <dgm:t>
        <a:bodyPr/>
        <a:lstStyle/>
        <a:p>
          <a:r>
            <a:rPr lang="es-ES" b="1" dirty="0" err="1" smtClean="0">
              <a:latin typeface="Muli" panose="020B0604020202020204" charset="0"/>
            </a:rPr>
            <a:t>Git</a:t>
          </a:r>
          <a:endParaRPr lang="es-ES" b="1" dirty="0">
            <a:latin typeface="Muli" panose="020B0604020202020204" charset="0"/>
          </a:endParaRPr>
        </a:p>
      </dgm:t>
    </dgm:pt>
    <dgm:pt modelId="{536DC8DD-6F6E-421F-B583-6B77EE8F82E8}" type="parTrans" cxnId="{956F519B-ED07-4186-91B7-17C6B90FFE3B}">
      <dgm:prSet/>
      <dgm:spPr/>
      <dgm:t>
        <a:bodyPr/>
        <a:lstStyle/>
        <a:p>
          <a:endParaRPr lang="es-ES"/>
        </a:p>
      </dgm:t>
    </dgm:pt>
    <dgm:pt modelId="{AC91E325-48E6-416F-AA4A-B648D056DEBF}" type="sibTrans" cxnId="{956F519B-ED07-4186-91B7-17C6B90FFE3B}">
      <dgm:prSet/>
      <dgm:spPr/>
      <dgm:t>
        <a:bodyPr/>
        <a:lstStyle/>
        <a:p>
          <a:endParaRPr lang="es-ES"/>
        </a:p>
      </dgm:t>
    </dgm:pt>
    <dgm:pt modelId="{C0C74E95-7037-4D8F-9C12-10081FE6AC91}">
      <dgm:prSet phldrT="[Texto]"/>
      <dgm:spPr/>
      <dgm:t>
        <a:bodyPr/>
        <a:lstStyle/>
        <a:p>
          <a:r>
            <a:rPr lang="es-ES" b="1" dirty="0" err="1" smtClean="0">
              <a:latin typeface="Muli" panose="020B0604020202020204" charset="0"/>
            </a:rPr>
            <a:t>Laragon</a:t>
          </a:r>
          <a:endParaRPr lang="es-ES" b="1" dirty="0">
            <a:latin typeface="Muli" panose="020B0604020202020204" charset="0"/>
          </a:endParaRPr>
        </a:p>
      </dgm:t>
    </dgm:pt>
    <dgm:pt modelId="{EBC4F326-D760-488A-B237-84AAAE7BB1CC}" type="parTrans" cxnId="{319DA4A3-74BF-4C7F-A560-ACB37F060DAF}">
      <dgm:prSet/>
      <dgm:spPr/>
      <dgm:t>
        <a:bodyPr/>
        <a:lstStyle/>
        <a:p>
          <a:endParaRPr lang="es-ES"/>
        </a:p>
      </dgm:t>
    </dgm:pt>
    <dgm:pt modelId="{275BC547-16AD-43E5-A0AE-2D63CC45CF36}" type="sibTrans" cxnId="{319DA4A3-74BF-4C7F-A560-ACB37F060DAF}">
      <dgm:prSet/>
      <dgm:spPr/>
      <dgm:t>
        <a:bodyPr/>
        <a:lstStyle/>
        <a:p>
          <a:endParaRPr lang="es-ES"/>
        </a:p>
      </dgm:t>
    </dgm:pt>
    <dgm:pt modelId="{83E8FC03-496B-4632-A87B-6EE6678BF192}" type="pres">
      <dgm:prSet presAssocID="{078FCB62-C8BF-49F9-85E6-5D314A45C9D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D53EAD9-2332-4BFA-A9BE-B025A038C0B6}" type="pres">
      <dgm:prSet presAssocID="{9666C715-8352-4E3F-A1AE-95CD874948AB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0342864-4C39-4D74-8DB2-22956725DC5D}" type="pres">
      <dgm:prSet presAssocID="{701CF436-9BB7-4DC6-A249-2ECA77789797}" presName="sibTrans" presStyleCnt="0"/>
      <dgm:spPr/>
      <dgm:t>
        <a:bodyPr/>
        <a:lstStyle/>
        <a:p>
          <a:endParaRPr lang="es-ES"/>
        </a:p>
      </dgm:t>
    </dgm:pt>
    <dgm:pt modelId="{A0FB58FA-E83A-4559-A209-59F5C53A8D5D}" type="pres">
      <dgm:prSet presAssocID="{16B27A7E-396F-405B-AD5F-2F276252C40C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AA051A-E826-409D-8403-DDAAD78017B9}" type="pres">
      <dgm:prSet presAssocID="{3E56F539-F4C7-4847-8E80-B9F6D6F883AD}" presName="sibTrans" presStyleCnt="0"/>
      <dgm:spPr/>
      <dgm:t>
        <a:bodyPr/>
        <a:lstStyle/>
        <a:p>
          <a:endParaRPr lang="es-ES"/>
        </a:p>
      </dgm:t>
    </dgm:pt>
    <dgm:pt modelId="{3B1E5F91-0B44-424D-B1C3-D44B64D11B00}" type="pres">
      <dgm:prSet presAssocID="{30F4FC85-138B-4BAD-81E9-B5100DABC833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841601-9B5A-4003-8F48-0263001C61DF}" type="pres">
      <dgm:prSet presAssocID="{FCDAAD98-C47B-4C69-8E4E-882ACDC05A54}" presName="sibTrans" presStyleCnt="0"/>
      <dgm:spPr/>
      <dgm:t>
        <a:bodyPr/>
        <a:lstStyle/>
        <a:p>
          <a:endParaRPr lang="es-ES"/>
        </a:p>
      </dgm:t>
    </dgm:pt>
    <dgm:pt modelId="{F31117FD-4EBC-4DE6-ABCA-E6CE56E0CDDB}" type="pres">
      <dgm:prSet presAssocID="{7EB1E44D-4E5C-4F87-9B4A-88CA5FBD225B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B7671D3-BECE-4CBD-8CED-8F68A221125A}" type="pres">
      <dgm:prSet presAssocID="{88223089-2470-4835-8A16-61F00D2F487E}" presName="sibTrans" presStyleCnt="0"/>
      <dgm:spPr/>
      <dgm:t>
        <a:bodyPr/>
        <a:lstStyle/>
        <a:p>
          <a:endParaRPr lang="es-ES"/>
        </a:p>
      </dgm:t>
    </dgm:pt>
    <dgm:pt modelId="{C3D50F5E-A42D-4654-AEBF-E0014F9D5DF1}" type="pres">
      <dgm:prSet presAssocID="{912FBE9A-86D3-4E45-8229-3F786F227950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E7225B0-9FCD-494A-B0C1-2618A2336C72}" type="pres">
      <dgm:prSet presAssocID="{CE250BC2-A632-450F-8A6E-B94C7E47C9B1}" presName="sibTrans" presStyleCnt="0"/>
      <dgm:spPr/>
      <dgm:t>
        <a:bodyPr/>
        <a:lstStyle/>
        <a:p>
          <a:endParaRPr lang="es-ES"/>
        </a:p>
      </dgm:t>
    </dgm:pt>
    <dgm:pt modelId="{47A18A36-A40C-45C8-981C-CFA60B55128C}" type="pres">
      <dgm:prSet presAssocID="{B768F70B-67B5-458F-BCA8-A7651271E49C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85B4AF-B41C-4795-810B-F892C9473906}" type="pres">
      <dgm:prSet presAssocID="{8119FBBE-5F60-498C-B98A-FC109ED4FE3A}" presName="sibTrans" presStyleCnt="0"/>
      <dgm:spPr/>
      <dgm:t>
        <a:bodyPr/>
        <a:lstStyle/>
        <a:p>
          <a:endParaRPr lang="es-ES"/>
        </a:p>
      </dgm:t>
    </dgm:pt>
    <dgm:pt modelId="{331B161B-F601-4EE4-83F5-A24CF939DE47}" type="pres">
      <dgm:prSet presAssocID="{6EC517F4-5D47-4889-9293-BB4443EE95CF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52F6D0B-F97B-461D-9DB7-7D686071F507}" type="pres">
      <dgm:prSet presAssocID="{3CC3AFB7-A9B7-4B5C-90AC-DDDC3D1DD0CE}" presName="sibTrans" presStyleCnt="0"/>
      <dgm:spPr/>
      <dgm:t>
        <a:bodyPr/>
        <a:lstStyle/>
        <a:p>
          <a:endParaRPr lang="es-ES"/>
        </a:p>
      </dgm:t>
    </dgm:pt>
    <dgm:pt modelId="{A423FAC2-7924-4D99-B7BF-BE78479BF011}" type="pres">
      <dgm:prSet presAssocID="{C7B9F263-2000-4D16-A324-FA82E7052998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A6AEB6-2BDA-4225-852C-85871C469D81}" type="pres">
      <dgm:prSet presAssocID="{AC91E325-48E6-416F-AA4A-B648D056DEBF}" presName="sibTrans" presStyleCnt="0"/>
      <dgm:spPr/>
      <dgm:t>
        <a:bodyPr/>
        <a:lstStyle/>
        <a:p>
          <a:endParaRPr lang="es-ES"/>
        </a:p>
      </dgm:t>
    </dgm:pt>
    <dgm:pt modelId="{EBEF7595-7F92-4BBB-A749-40290CE7C191}" type="pres">
      <dgm:prSet presAssocID="{C0C74E95-7037-4D8F-9C12-10081FE6AC91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FABCDB8-D15F-4430-8F7D-820B54810E20}" type="presOf" srcId="{16B27A7E-396F-405B-AD5F-2F276252C40C}" destId="{A0FB58FA-E83A-4559-A209-59F5C53A8D5D}" srcOrd="0" destOrd="0" presId="urn:microsoft.com/office/officeart/2005/8/layout/default"/>
    <dgm:cxn modelId="{C538849C-52D5-4DEF-8C8D-F6C41024A5E2}" type="presOf" srcId="{6EC517F4-5D47-4889-9293-BB4443EE95CF}" destId="{331B161B-F601-4EE4-83F5-A24CF939DE47}" srcOrd="0" destOrd="0" presId="urn:microsoft.com/office/officeart/2005/8/layout/default"/>
    <dgm:cxn modelId="{318F1E8D-BE41-4E5C-942A-A260E237163E}" type="presOf" srcId="{912FBE9A-86D3-4E45-8229-3F786F227950}" destId="{C3D50F5E-A42D-4654-AEBF-E0014F9D5DF1}" srcOrd="0" destOrd="0" presId="urn:microsoft.com/office/officeart/2005/8/layout/default"/>
    <dgm:cxn modelId="{7ABB5F01-0429-46C0-8901-E4CEFB4A4305}" srcId="{078FCB62-C8BF-49F9-85E6-5D314A45C9DC}" destId="{7EB1E44D-4E5C-4F87-9B4A-88CA5FBD225B}" srcOrd="3" destOrd="0" parTransId="{9C4CAA84-2613-41CC-ADF7-912ED3E442D1}" sibTransId="{88223089-2470-4835-8A16-61F00D2F487E}"/>
    <dgm:cxn modelId="{956F519B-ED07-4186-91B7-17C6B90FFE3B}" srcId="{078FCB62-C8BF-49F9-85E6-5D314A45C9DC}" destId="{C7B9F263-2000-4D16-A324-FA82E7052998}" srcOrd="7" destOrd="0" parTransId="{536DC8DD-6F6E-421F-B583-6B77EE8F82E8}" sibTransId="{AC91E325-48E6-416F-AA4A-B648D056DEBF}"/>
    <dgm:cxn modelId="{0EE59C83-27AF-44CB-B8F5-020D4B8F8AEF}" type="presOf" srcId="{078FCB62-C8BF-49F9-85E6-5D314A45C9DC}" destId="{83E8FC03-496B-4632-A87B-6EE6678BF192}" srcOrd="0" destOrd="0" presId="urn:microsoft.com/office/officeart/2005/8/layout/default"/>
    <dgm:cxn modelId="{18713C62-6500-4BEB-81CA-1AC7E5C5FECA}" srcId="{078FCB62-C8BF-49F9-85E6-5D314A45C9DC}" destId="{16B27A7E-396F-405B-AD5F-2F276252C40C}" srcOrd="1" destOrd="0" parTransId="{22881A29-8898-43D5-BC76-6E1971A21F24}" sibTransId="{3E56F539-F4C7-4847-8E80-B9F6D6F883AD}"/>
    <dgm:cxn modelId="{DEC21E08-9A62-4BEB-AD77-ECF0AFC3E955}" srcId="{078FCB62-C8BF-49F9-85E6-5D314A45C9DC}" destId="{30F4FC85-138B-4BAD-81E9-B5100DABC833}" srcOrd="2" destOrd="0" parTransId="{46937F25-6A6D-43EB-90BC-9205EEBC20B8}" sibTransId="{FCDAAD98-C47B-4C69-8E4E-882ACDC05A54}"/>
    <dgm:cxn modelId="{01906787-D282-40A9-8391-96C14A087474}" type="presOf" srcId="{30F4FC85-138B-4BAD-81E9-B5100DABC833}" destId="{3B1E5F91-0B44-424D-B1C3-D44B64D11B00}" srcOrd="0" destOrd="0" presId="urn:microsoft.com/office/officeart/2005/8/layout/default"/>
    <dgm:cxn modelId="{31F1A1A3-E158-44A2-B90C-35DC7000E6B4}" type="presOf" srcId="{C7B9F263-2000-4D16-A324-FA82E7052998}" destId="{A423FAC2-7924-4D99-B7BF-BE78479BF011}" srcOrd="0" destOrd="0" presId="urn:microsoft.com/office/officeart/2005/8/layout/default"/>
    <dgm:cxn modelId="{ED33B999-0C98-433B-90D3-DB47721C7448}" srcId="{078FCB62-C8BF-49F9-85E6-5D314A45C9DC}" destId="{B768F70B-67B5-458F-BCA8-A7651271E49C}" srcOrd="5" destOrd="0" parTransId="{EEE0F8E5-CFCF-48CB-9C29-DCD2E2A1F182}" sibTransId="{8119FBBE-5F60-498C-B98A-FC109ED4FE3A}"/>
    <dgm:cxn modelId="{319DA4A3-74BF-4C7F-A560-ACB37F060DAF}" srcId="{078FCB62-C8BF-49F9-85E6-5D314A45C9DC}" destId="{C0C74E95-7037-4D8F-9C12-10081FE6AC91}" srcOrd="8" destOrd="0" parTransId="{EBC4F326-D760-488A-B237-84AAAE7BB1CC}" sibTransId="{275BC547-16AD-43E5-A0AE-2D63CC45CF36}"/>
    <dgm:cxn modelId="{28212680-88B6-4B4F-B056-7BB13E33BF46}" srcId="{078FCB62-C8BF-49F9-85E6-5D314A45C9DC}" destId="{9666C715-8352-4E3F-A1AE-95CD874948AB}" srcOrd="0" destOrd="0" parTransId="{AB52F021-C2E7-47EB-9754-59522B9F170B}" sibTransId="{701CF436-9BB7-4DC6-A249-2ECA77789797}"/>
    <dgm:cxn modelId="{01C4FC16-8C30-4C35-8647-37E73B42241C}" srcId="{078FCB62-C8BF-49F9-85E6-5D314A45C9DC}" destId="{6EC517F4-5D47-4889-9293-BB4443EE95CF}" srcOrd="6" destOrd="0" parTransId="{FB8598E9-C87F-43A7-8939-8A5B4B9C9069}" sibTransId="{3CC3AFB7-A9B7-4B5C-90AC-DDDC3D1DD0CE}"/>
    <dgm:cxn modelId="{862FDC48-6643-4F14-A591-AE6446FE80AB}" type="presOf" srcId="{7EB1E44D-4E5C-4F87-9B4A-88CA5FBD225B}" destId="{F31117FD-4EBC-4DE6-ABCA-E6CE56E0CDDB}" srcOrd="0" destOrd="0" presId="urn:microsoft.com/office/officeart/2005/8/layout/default"/>
    <dgm:cxn modelId="{4231A437-1A34-40C4-89BE-C74AEF74DC09}" type="presOf" srcId="{B768F70B-67B5-458F-BCA8-A7651271E49C}" destId="{47A18A36-A40C-45C8-981C-CFA60B55128C}" srcOrd="0" destOrd="0" presId="urn:microsoft.com/office/officeart/2005/8/layout/default"/>
    <dgm:cxn modelId="{05851D4F-261C-461B-8F1C-971D197ADAD7}" srcId="{078FCB62-C8BF-49F9-85E6-5D314A45C9DC}" destId="{912FBE9A-86D3-4E45-8229-3F786F227950}" srcOrd="4" destOrd="0" parTransId="{150B3C9E-344D-4F5B-BD91-7509B4F4EB95}" sibTransId="{CE250BC2-A632-450F-8A6E-B94C7E47C9B1}"/>
    <dgm:cxn modelId="{879E7E61-F875-41AC-9661-8FB50F10541D}" type="presOf" srcId="{C0C74E95-7037-4D8F-9C12-10081FE6AC91}" destId="{EBEF7595-7F92-4BBB-A749-40290CE7C191}" srcOrd="0" destOrd="0" presId="urn:microsoft.com/office/officeart/2005/8/layout/default"/>
    <dgm:cxn modelId="{33F5A4E4-56B9-45C7-90D3-6F2C0C4FA42B}" type="presOf" srcId="{9666C715-8352-4E3F-A1AE-95CD874948AB}" destId="{6D53EAD9-2332-4BFA-A9BE-B025A038C0B6}" srcOrd="0" destOrd="0" presId="urn:microsoft.com/office/officeart/2005/8/layout/default"/>
    <dgm:cxn modelId="{4D9EE721-41E9-4FD5-A7FF-E34960D6944C}" type="presParOf" srcId="{83E8FC03-496B-4632-A87B-6EE6678BF192}" destId="{6D53EAD9-2332-4BFA-A9BE-B025A038C0B6}" srcOrd="0" destOrd="0" presId="urn:microsoft.com/office/officeart/2005/8/layout/default"/>
    <dgm:cxn modelId="{AA995956-A9FD-4789-81A7-C5D77B236A70}" type="presParOf" srcId="{83E8FC03-496B-4632-A87B-6EE6678BF192}" destId="{50342864-4C39-4D74-8DB2-22956725DC5D}" srcOrd="1" destOrd="0" presId="urn:microsoft.com/office/officeart/2005/8/layout/default"/>
    <dgm:cxn modelId="{E1AF2373-572B-4425-9674-C7E78DF9C5B7}" type="presParOf" srcId="{83E8FC03-496B-4632-A87B-6EE6678BF192}" destId="{A0FB58FA-E83A-4559-A209-59F5C53A8D5D}" srcOrd="2" destOrd="0" presId="urn:microsoft.com/office/officeart/2005/8/layout/default"/>
    <dgm:cxn modelId="{5F2A6B90-BD9B-443C-9290-E435CE81F678}" type="presParOf" srcId="{83E8FC03-496B-4632-A87B-6EE6678BF192}" destId="{1AAA051A-E826-409D-8403-DDAAD78017B9}" srcOrd="3" destOrd="0" presId="urn:microsoft.com/office/officeart/2005/8/layout/default"/>
    <dgm:cxn modelId="{FB5388D5-AB24-4DFB-B2AB-8E9884377FFD}" type="presParOf" srcId="{83E8FC03-496B-4632-A87B-6EE6678BF192}" destId="{3B1E5F91-0B44-424D-B1C3-D44B64D11B00}" srcOrd="4" destOrd="0" presId="urn:microsoft.com/office/officeart/2005/8/layout/default"/>
    <dgm:cxn modelId="{9904851B-674C-48C6-A78B-7BCBB3895A1D}" type="presParOf" srcId="{83E8FC03-496B-4632-A87B-6EE6678BF192}" destId="{14841601-9B5A-4003-8F48-0263001C61DF}" srcOrd="5" destOrd="0" presId="urn:microsoft.com/office/officeart/2005/8/layout/default"/>
    <dgm:cxn modelId="{D55473E4-1BE0-41DE-9327-AAC5B9556036}" type="presParOf" srcId="{83E8FC03-496B-4632-A87B-6EE6678BF192}" destId="{F31117FD-4EBC-4DE6-ABCA-E6CE56E0CDDB}" srcOrd="6" destOrd="0" presId="urn:microsoft.com/office/officeart/2005/8/layout/default"/>
    <dgm:cxn modelId="{E405A0F8-2DDE-4760-9498-EA7411F7C9AA}" type="presParOf" srcId="{83E8FC03-496B-4632-A87B-6EE6678BF192}" destId="{5B7671D3-BECE-4CBD-8CED-8F68A221125A}" srcOrd="7" destOrd="0" presId="urn:microsoft.com/office/officeart/2005/8/layout/default"/>
    <dgm:cxn modelId="{F7DD90E0-19B4-43CC-B156-EBF35B19B20F}" type="presParOf" srcId="{83E8FC03-496B-4632-A87B-6EE6678BF192}" destId="{C3D50F5E-A42D-4654-AEBF-E0014F9D5DF1}" srcOrd="8" destOrd="0" presId="urn:microsoft.com/office/officeart/2005/8/layout/default"/>
    <dgm:cxn modelId="{CFCF7006-6DE3-4CBD-803E-045E31C97BC0}" type="presParOf" srcId="{83E8FC03-496B-4632-A87B-6EE6678BF192}" destId="{0E7225B0-9FCD-494A-B0C1-2618A2336C72}" srcOrd="9" destOrd="0" presId="urn:microsoft.com/office/officeart/2005/8/layout/default"/>
    <dgm:cxn modelId="{06FA5C86-3C2B-4AE7-8611-AAAC3B548B14}" type="presParOf" srcId="{83E8FC03-496B-4632-A87B-6EE6678BF192}" destId="{47A18A36-A40C-45C8-981C-CFA60B55128C}" srcOrd="10" destOrd="0" presId="urn:microsoft.com/office/officeart/2005/8/layout/default"/>
    <dgm:cxn modelId="{4A451AD1-5190-45E3-963F-CD4CFCC98451}" type="presParOf" srcId="{83E8FC03-496B-4632-A87B-6EE6678BF192}" destId="{6185B4AF-B41C-4795-810B-F892C9473906}" srcOrd="11" destOrd="0" presId="urn:microsoft.com/office/officeart/2005/8/layout/default"/>
    <dgm:cxn modelId="{67B402E3-3DE0-4C0C-A120-35D19635DE98}" type="presParOf" srcId="{83E8FC03-496B-4632-A87B-6EE6678BF192}" destId="{331B161B-F601-4EE4-83F5-A24CF939DE47}" srcOrd="12" destOrd="0" presId="urn:microsoft.com/office/officeart/2005/8/layout/default"/>
    <dgm:cxn modelId="{0C824C1D-7369-4F54-B553-77C0BD921E96}" type="presParOf" srcId="{83E8FC03-496B-4632-A87B-6EE6678BF192}" destId="{052F6D0B-F97B-461D-9DB7-7D686071F507}" srcOrd="13" destOrd="0" presId="urn:microsoft.com/office/officeart/2005/8/layout/default"/>
    <dgm:cxn modelId="{14461055-1426-47DB-A43D-0D478FF02FF8}" type="presParOf" srcId="{83E8FC03-496B-4632-A87B-6EE6678BF192}" destId="{A423FAC2-7924-4D99-B7BF-BE78479BF011}" srcOrd="14" destOrd="0" presId="urn:microsoft.com/office/officeart/2005/8/layout/default"/>
    <dgm:cxn modelId="{01542A09-B3F7-4F2B-AF55-B38A85682AA0}" type="presParOf" srcId="{83E8FC03-496B-4632-A87B-6EE6678BF192}" destId="{3FA6AEB6-2BDA-4225-852C-85871C469D81}" srcOrd="15" destOrd="0" presId="urn:microsoft.com/office/officeart/2005/8/layout/default"/>
    <dgm:cxn modelId="{A74EA947-30B7-4C54-8019-23F7B5C15C87}" type="presParOf" srcId="{83E8FC03-496B-4632-A87B-6EE6678BF192}" destId="{EBEF7595-7F92-4BBB-A749-40290CE7C191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A96FF-FE6F-41E9-AE61-E31AD5FDD6F8}">
      <dsp:nvSpPr>
        <dsp:cNvPr id="0" name=""/>
        <dsp:cNvSpPr/>
      </dsp:nvSpPr>
      <dsp:spPr>
        <a:xfrm>
          <a:off x="1116188" y="1078739"/>
          <a:ext cx="2517600" cy="1577127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bg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1400" kern="1200" dirty="0" smtClean="0">
              <a:latin typeface="Muli" panose="020B0604020202020204" charset="0"/>
            </a:rPr>
            <a:t>Si no estás registrado no se puede obtener ninguna funcionalidad</a:t>
          </a:r>
          <a:endParaRPr lang="es-ES" sz="1400" kern="1200" dirty="0">
            <a:latin typeface="Muli" panose="020B0604020202020204" charset="0"/>
          </a:endParaRPr>
        </a:p>
      </dsp:txBody>
      <dsp:txXfrm>
        <a:off x="1116188" y="1078739"/>
        <a:ext cx="2517600" cy="1577127"/>
      </dsp:txXfrm>
    </dsp:sp>
    <dsp:sp modelId="{04EB8FAF-62BC-4468-964C-925E4E353440}">
      <dsp:nvSpPr>
        <dsp:cNvPr id="0" name=""/>
        <dsp:cNvSpPr/>
      </dsp:nvSpPr>
      <dsp:spPr>
        <a:xfrm>
          <a:off x="4606817" y="1080897"/>
          <a:ext cx="2491798" cy="1589137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57150" cap="flat" cmpd="sng" algn="ctr">
          <a:solidFill>
            <a:schemeClr val="bg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1400" kern="1200" dirty="0" smtClean="0">
              <a:latin typeface="Muli" panose="020B0604020202020204" charset="0"/>
            </a:rPr>
            <a:t>Solo se puede acceder al </a:t>
          </a:r>
          <a:r>
            <a:rPr lang="en" sz="1400" i="1" kern="1200" dirty="0" smtClean="0">
              <a:latin typeface="Muli" panose="020B0604020202020204" charset="0"/>
            </a:rPr>
            <a:t>Home</a:t>
          </a:r>
          <a:r>
            <a:rPr lang="en" sz="1400" kern="1200" dirty="0" smtClean="0">
              <a:latin typeface="Muli" panose="020B0604020202020204" charset="0"/>
            </a:rPr>
            <a:t>, a una serie de vídeos del funcionamiento de la página, y a los términos de uso y políticas de privacidad </a:t>
          </a:r>
          <a:endParaRPr lang="es-ES" sz="1400" kern="1200" dirty="0">
            <a:latin typeface="Muli" panose="020B0604020202020204" charset="0"/>
          </a:endParaRPr>
        </a:p>
      </dsp:txBody>
      <dsp:txXfrm>
        <a:off x="4606817" y="1080897"/>
        <a:ext cx="2491798" cy="1589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6CD10-DABA-4ED7-ABBC-5AAD2F6A5059}">
      <dsp:nvSpPr>
        <dsp:cNvPr id="0" name=""/>
        <dsp:cNvSpPr/>
      </dsp:nvSpPr>
      <dsp:spPr>
        <a:xfrm>
          <a:off x="994" y="229916"/>
          <a:ext cx="2531800" cy="3038160"/>
        </a:xfrm>
        <a:prstGeom prst="roundRect">
          <a:avLst>
            <a:gd name="adj" fmla="val 5000"/>
          </a:avLst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CONFIGURACIÓN</a:t>
          </a:r>
          <a:endParaRPr lang="es-ES" sz="2200" kern="1200" dirty="0"/>
        </a:p>
      </dsp:txBody>
      <dsp:txXfrm rot="16200000">
        <a:off x="-991471" y="1222382"/>
        <a:ext cx="2491291" cy="506360"/>
      </dsp:txXfrm>
    </dsp:sp>
    <dsp:sp modelId="{6DDA1423-C2C4-4E20-AEE2-C678D9B1A788}">
      <dsp:nvSpPr>
        <dsp:cNvPr id="0" name=""/>
        <dsp:cNvSpPr/>
      </dsp:nvSpPr>
      <dsp:spPr>
        <a:xfrm>
          <a:off x="507354" y="229916"/>
          <a:ext cx="1886191" cy="3038160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 smtClean="0">
            <a:latin typeface="Muli" panose="020B0604020202020204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latin typeface="Muli" panose="020B0604020202020204" charset="0"/>
            </a:rPr>
            <a:t>-Datos perfil</a:t>
          </a:r>
          <a:endParaRPr lang="es-ES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latin typeface="Muli" panose="020B0604020202020204" charset="0"/>
            </a:rPr>
            <a:t>-Cambiar clave</a:t>
          </a:r>
          <a:endParaRPr lang="es-ES" sz="2000" kern="1200" dirty="0">
            <a:latin typeface="Muli" panose="020B0604020202020204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latin typeface="Muli" panose="020B0604020202020204" charset="0"/>
            </a:rPr>
            <a:t>-Eliminar cuenta </a:t>
          </a:r>
          <a:endParaRPr lang="es-ES" sz="2000" kern="1200" dirty="0">
            <a:latin typeface="Muli" panose="020B0604020202020204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latin typeface="Muli" panose="020B0604020202020204" charset="0"/>
            </a:rPr>
            <a:t>-Credencial</a:t>
          </a:r>
          <a:endParaRPr lang="es-ES" sz="2000" kern="1200" dirty="0">
            <a:latin typeface="Muli" panose="020B0604020202020204" charset="0"/>
          </a:endParaRPr>
        </a:p>
      </dsp:txBody>
      <dsp:txXfrm>
        <a:off x="507354" y="229916"/>
        <a:ext cx="1886191" cy="3038160"/>
      </dsp:txXfrm>
    </dsp:sp>
    <dsp:sp modelId="{0355A114-CE5C-4DC8-BE7E-1052421CCF7A}">
      <dsp:nvSpPr>
        <dsp:cNvPr id="0" name=""/>
        <dsp:cNvSpPr/>
      </dsp:nvSpPr>
      <dsp:spPr>
        <a:xfrm>
          <a:off x="2621407" y="229916"/>
          <a:ext cx="2531800" cy="3038160"/>
        </a:xfrm>
        <a:prstGeom prst="roundRect">
          <a:avLst>
            <a:gd name="adj" fmla="val 5000"/>
          </a:avLst>
        </a:prstGeom>
        <a:solidFill>
          <a:schemeClr val="accent4">
            <a:shade val="50000"/>
            <a:hueOff val="151176"/>
            <a:satOff val="-6926"/>
            <a:lumOff val="4168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CERRAR SESIÓN</a:t>
          </a:r>
          <a:endParaRPr lang="es-ES" sz="2200" kern="1200" dirty="0"/>
        </a:p>
      </dsp:txBody>
      <dsp:txXfrm rot="16200000">
        <a:off x="1628941" y="1222382"/>
        <a:ext cx="2491291" cy="506360"/>
      </dsp:txXfrm>
    </dsp:sp>
    <dsp:sp modelId="{31D61E22-068D-4658-9DFA-F31CAC22C41A}">
      <dsp:nvSpPr>
        <dsp:cNvPr id="0" name=""/>
        <dsp:cNvSpPr/>
      </dsp:nvSpPr>
      <dsp:spPr>
        <a:xfrm rot="5400000">
          <a:off x="2410878" y="2643896"/>
          <a:ext cx="446376" cy="37977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9753F-B435-449C-8D64-CB71C5F5382A}">
      <dsp:nvSpPr>
        <dsp:cNvPr id="0" name=""/>
        <dsp:cNvSpPr/>
      </dsp:nvSpPr>
      <dsp:spPr>
        <a:xfrm>
          <a:off x="3127767" y="229916"/>
          <a:ext cx="1886191" cy="3038160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 smtClean="0">
            <a:latin typeface="Muli" panose="020B0604020202020204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latin typeface="Muli" panose="020B0604020202020204" charset="0"/>
            </a:rPr>
            <a:t>-Aparece el botón de iniciar sesión y registrarse </a:t>
          </a:r>
          <a:endParaRPr lang="es-ES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latin typeface="Muli" panose="020B0604020202020204" charset="0"/>
            </a:rPr>
            <a:t>-Desaparecerá el menú de usuario</a:t>
          </a:r>
          <a:endParaRPr lang="es-ES" sz="2000" kern="1200" dirty="0">
            <a:latin typeface="Muli" panose="020B0604020202020204" charset="0"/>
          </a:endParaRPr>
        </a:p>
      </dsp:txBody>
      <dsp:txXfrm>
        <a:off x="3127767" y="229916"/>
        <a:ext cx="1886191" cy="3038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0EB4D-BC92-41BE-AF67-11E199B3F645}">
      <dsp:nvSpPr>
        <dsp:cNvPr id="0" name=""/>
        <dsp:cNvSpPr/>
      </dsp:nvSpPr>
      <dsp:spPr>
        <a:xfrm>
          <a:off x="1139717" y="0"/>
          <a:ext cx="2583061" cy="832721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latin typeface="Muli" panose="020B0604020202020204" charset="0"/>
            </a:rPr>
            <a:t>Interfaz muy sencilla y estructura en jerarquía de la aplicación</a:t>
          </a:r>
          <a:endParaRPr lang="es-ES" sz="1400" kern="1200" dirty="0"/>
        </a:p>
      </dsp:txBody>
      <dsp:txXfrm>
        <a:off x="1164107" y="24390"/>
        <a:ext cx="2534281" cy="783941"/>
      </dsp:txXfrm>
    </dsp:sp>
    <dsp:sp modelId="{DD7A85A2-4176-4D0A-A719-C70A5403602F}">
      <dsp:nvSpPr>
        <dsp:cNvPr id="0" name=""/>
        <dsp:cNvSpPr/>
      </dsp:nvSpPr>
      <dsp:spPr>
        <a:xfrm rot="5400000">
          <a:off x="2275113" y="853539"/>
          <a:ext cx="312270" cy="374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/>
        </a:p>
      </dsp:txBody>
      <dsp:txXfrm rot="-5400000">
        <a:off x="2318832" y="884766"/>
        <a:ext cx="224834" cy="218589"/>
      </dsp:txXfrm>
    </dsp:sp>
    <dsp:sp modelId="{0B281274-3598-4D23-BCCD-CAB3C332B820}">
      <dsp:nvSpPr>
        <dsp:cNvPr id="0" name=""/>
        <dsp:cNvSpPr/>
      </dsp:nvSpPr>
      <dsp:spPr>
        <a:xfrm>
          <a:off x="1139717" y="1249081"/>
          <a:ext cx="2583061" cy="832721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61379"/>
            <a:satOff val="-2061"/>
            <a:lumOff val="125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latin typeface="Muli" panose="020B0604020202020204" charset="0"/>
            </a:rPr>
            <a:t>Menús visibles, muy intuitivos y siempre se marca en qué parte del menú te encuentras</a:t>
          </a:r>
          <a:endParaRPr lang="es-ES" sz="1400" kern="1200" dirty="0"/>
        </a:p>
      </dsp:txBody>
      <dsp:txXfrm>
        <a:off x="1164107" y="1273471"/>
        <a:ext cx="2534281" cy="783941"/>
      </dsp:txXfrm>
    </dsp:sp>
    <dsp:sp modelId="{57CD6CAD-18FB-4EE6-A158-23948CFF6BB6}">
      <dsp:nvSpPr>
        <dsp:cNvPr id="0" name=""/>
        <dsp:cNvSpPr/>
      </dsp:nvSpPr>
      <dsp:spPr>
        <a:xfrm rot="5400000">
          <a:off x="2275113" y="2102620"/>
          <a:ext cx="312270" cy="374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122809"/>
            <a:satOff val="-4006"/>
            <a:lumOff val="224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/>
        </a:p>
      </dsp:txBody>
      <dsp:txXfrm rot="-5400000">
        <a:off x="2318832" y="2133847"/>
        <a:ext cx="224834" cy="218589"/>
      </dsp:txXfrm>
    </dsp:sp>
    <dsp:sp modelId="{BBC163B7-3EFC-47E0-B9B8-DA2B817A4A84}">
      <dsp:nvSpPr>
        <dsp:cNvPr id="0" name=""/>
        <dsp:cNvSpPr/>
      </dsp:nvSpPr>
      <dsp:spPr>
        <a:xfrm>
          <a:off x="1139717" y="2498163"/>
          <a:ext cx="2583061" cy="832721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122758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latin typeface="Muli" panose="020B0604020202020204" charset="0"/>
            </a:rPr>
            <a:t>Botones y tipo de fuente grandes y claros </a:t>
          </a:r>
          <a:endParaRPr lang="es-ES" sz="1400" kern="1200" dirty="0"/>
        </a:p>
      </dsp:txBody>
      <dsp:txXfrm>
        <a:off x="1164107" y="2522553"/>
        <a:ext cx="2534281" cy="7839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CAA01-9911-47D6-B0E6-DE99181C8EA2}">
      <dsp:nvSpPr>
        <dsp:cNvPr id="0" name=""/>
        <dsp:cNvSpPr/>
      </dsp:nvSpPr>
      <dsp:spPr>
        <a:xfrm>
          <a:off x="95141" y="0"/>
          <a:ext cx="3035802" cy="832721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latin typeface="Muli" panose="020B0604020202020204" charset="0"/>
            </a:rPr>
            <a:t>Paginación de la información para prevenir </a:t>
          </a:r>
          <a:r>
            <a:rPr lang="es-ES" sz="1400" kern="1200" dirty="0" err="1" smtClean="0">
              <a:latin typeface="Muli" panose="020B0604020202020204" charset="0"/>
            </a:rPr>
            <a:t>scrolls</a:t>
          </a:r>
          <a:r>
            <a:rPr lang="es-ES" sz="1400" kern="1200" dirty="0" smtClean="0">
              <a:latin typeface="Muli" panose="020B0604020202020204" charset="0"/>
            </a:rPr>
            <a:t> infinitos de la interfaz</a:t>
          </a:r>
          <a:endParaRPr lang="es-ES" sz="1400" kern="1200" dirty="0"/>
        </a:p>
      </dsp:txBody>
      <dsp:txXfrm>
        <a:off x="119531" y="24390"/>
        <a:ext cx="2987022" cy="783941"/>
      </dsp:txXfrm>
    </dsp:sp>
    <dsp:sp modelId="{F24A0590-71C3-4A54-A473-37029923025B}">
      <dsp:nvSpPr>
        <dsp:cNvPr id="0" name=""/>
        <dsp:cNvSpPr/>
      </dsp:nvSpPr>
      <dsp:spPr>
        <a:xfrm rot="5400000">
          <a:off x="1456907" y="853539"/>
          <a:ext cx="312270" cy="374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100" kern="1200"/>
        </a:p>
      </dsp:txBody>
      <dsp:txXfrm rot="-5400000">
        <a:off x="1500626" y="884766"/>
        <a:ext cx="224834" cy="218589"/>
      </dsp:txXfrm>
    </dsp:sp>
    <dsp:sp modelId="{FC28125E-629D-4F57-AB3A-CE4E9CFA1B76}">
      <dsp:nvSpPr>
        <dsp:cNvPr id="0" name=""/>
        <dsp:cNvSpPr/>
      </dsp:nvSpPr>
      <dsp:spPr>
        <a:xfrm>
          <a:off x="95141" y="1249081"/>
          <a:ext cx="3035802" cy="832721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100784"/>
            <a:satOff val="-4617"/>
            <a:lumOff val="277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latin typeface="Muli" panose="020B0604020202020204" charset="0"/>
            </a:rPr>
            <a:t>Diseño totalmente </a:t>
          </a:r>
          <a:r>
            <a:rPr lang="es-ES" sz="1400" kern="1200" dirty="0" err="1" smtClean="0">
              <a:latin typeface="Muli" panose="020B0604020202020204" charset="0"/>
            </a:rPr>
            <a:t>responsive</a:t>
          </a:r>
          <a:r>
            <a:rPr lang="es-ES" sz="1400" kern="1200" dirty="0" smtClean="0">
              <a:latin typeface="Muli" panose="020B0604020202020204" charset="0"/>
            </a:rPr>
            <a:t> para diferentes tamaños de pantallas, móviles y </a:t>
          </a:r>
          <a:r>
            <a:rPr lang="es-ES" sz="1400" kern="1200" dirty="0" err="1" smtClean="0">
              <a:latin typeface="Muli" panose="020B0604020202020204" charset="0"/>
            </a:rPr>
            <a:t>tablets</a:t>
          </a:r>
          <a:r>
            <a:rPr lang="es-ES" sz="1400" kern="1200" dirty="0" smtClean="0">
              <a:latin typeface="Muli" panose="020B0604020202020204" charset="0"/>
            </a:rPr>
            <a:t> </a:t>
          </a:r>
          <a:endParaRPr lang="es-ES" sz="1400" kern="1200" dirty="0"/>
        </a:p>
      </dsp:txBody>
      <dsp:txXfrm>
        <a:off x="119531" y="1273471"/>
        <a:ext cx="2987022" cy="783941"/>
      </dsp:txXfrm>
    </dsp:sp>
    <dsp:sp modelId="{B5653E23-B5FA-4FD3-89CD-31647BA25503}">
      <dsp:nvSpPr>
        <dsp:cNvPr id="0" name=""/>
        <dsp:cNvSpPr/>
      </dsp:nvSpPr>
      <dsp:spPr>
        <a:xfrm rot="5400000">
          <a:off x="1456907" y="2102620"/>
          <a:ext cx="312270" cy="374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158861"/>
            <a:satOff val="-6413"/>
            <a:lumOff val="31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100" kern="1200"/>
        </a:p>
      </dsp:txBody>
      <dsp:txXfrm rot="-5400000">
        <a:off x="1500626" y="2133847"/>
        <a:ext cx="224834" cy="218589"/>
      </dsp:txXfrm>
    </dsp:sp>
    <dsp:sp modelId="{EA3BE804-4C74-49CA-AEC3-A59BA9AEECE6}">
      <dsp:nvSpPr>
        <dsp:cNvPr id="0" name=""/>
        <dsp:cNvSpPr/>
      </dsp:nvSpPr>
      <dsp:spPr>
        <a:xfrm>
          <a:off x="95141" y="2498163"/>
          <a:ext cx="3035802" cy="832721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100784"/>
            <a:satOff val="-4617"/>
            <a:lumOff val="277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latin typeface="Muli" panose="020B0604020202020204" charset="0"/>
            </a:rPr>
            <a:t>Uso moderado e inteligente de ventanas modales para no perder la referencia de la ventana anterior </a:t>
          </a:r>
          <a:endParaRPr lang="es-ES" sz="1400" kern="1200" dirty="0"/>
        </a:p>
      </dsp:txBody>
      <dsp:txXfrm>
        <a:off x="119531" y="2522553"/>
        <a:ext cx="2987022" cy="7839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3EAD9-2332-4BFA-A9BE-B025A038C0B6}">
      <dsp:nvSpPr>
        <dsp:cNvPr id="0" name=""/>
        <dsp:cNvSpPr/>
      </dsp:nvSpPr>
      <dsp:spPr>
        <a:xfrm>
          <a:off x="681037" y="590"/>
          <a:ext cx="1479351" cy="887610"/>
        </a:xfrm>
        <a:prstGeom prst="rect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dirty="0" smtClean="0">
              <a:latin typeface="Muli" panose="020B0604020202020204" charset="0"/>
            </a:rPr>
            <a:t>PHP</a:t>
          </a:r>
          <a:endParaRPr lang="es-ES" sz="2100" b="1" kern="1200" dirty="0">
            <a:latin typeface="Muli" panose="020B0604020202020204" charset="0"/>
          </a:endParaRPr>
        </a:p>
      </dsp:txBody>
      <dsp:txXfrm>
        <a:off x="681037" y="590"/>
        <a:ext cx="1479351" cy="887610"/>
      </dsp:txXfrm>
    </dsp:sp>
    <dsp:sp modelId="{A0FB58FA-E83A-4559-A209-59F5C53A8D5D}">
      <dsp:nvSpPr>
        <dsp:cNvPr id="0" name=""/>
        <dsp:cNvSpPr/>
      </dsp:nvSpPr>
      <dsp:spPr>
        <a:xfrm>
          <a:off x="2308324" y="590"/>
          <a:ext cx="1479351" cy="887610"/>
        </a:xfrm>
        <a:prstGeom prst="rect">
          <a:avLst/>
        </a:prstGeom>
        <a:solidFill>
          <a:schemeClr val="accent4">
            <a:shade val="50000"/>
            <a:hueOff val="33595"/>
            <a:satOff val="-1539"/>
            <a:lumOff val="926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dirty="0" smtClean="0">
              <a:latin typeface="Muli" panose="020B0604020202020204" charset="0"/>
            </a:rPr>
            <a:t>JavaScript</a:t>
          </a:r>
          <a:endParaRPr lang="es-ES" sz="2100" b="1" kern="1200" dirty="0">
            <a:latin typeface="Muli" panose="020B0604020202020204" charset="0"/>
          </a:endParaRPr>
        </a:p>
      </dsp:txBody>
      <dsp:txXfrm>
        <a:off x="2308324" y="590"/>
        <a:ext cx="1479351" cy="887610"/>
      </dsp:txXfrm>
    </dsp:sp>
    <dsp:sp modelId="{3B1E5F91-0B44-424D-B1C3-D44B64D11B00}">
      <dsp:nvSpPr>
        <dsp:cNvPr id="0" name=""/>
        <dsp:cNvSpPr/>
      </dsp:nvSpPr>
      <dsp:spPr>
        <a:xfrm>
          <a:off x="3935610" y="590"/>
          <a:ext cx="1479351" cy="887610"/>
        </a:xfrm>
        <a:prstGeom prst="rect">
          <a:avLst/>
        </a:prstGeom>
        <a:solidFill>
          <a:schemeClr val="accent4">
            <a:shade val="50000"/>
            <a:hueOff val="67189"/>
            <a:satOff val="-3078"/>
            <a:lumOff val="1852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latin typeface="Muli" panose="020B0604020202020204" charset="0"/>
            </a:rPr>
            <a:t>HTML5</a:t>
          </a:r>
          <a:endParaRPr lang="es-ES" sz="2000" b="1" kern="1200" dirty="0">
            <a:latin typeface="Muli" panose="020B0604020202020204" charset="0"/>
          </a:endParaRPr>
        </a:p>
      </dsp:txBody>
      <dsp:txXfrm>
        <a:off x="3935610" y="590"/>
        <a:ext cx="1479351" cy="887610"/>
      </dsp:txXfrm>
    </dsp:sp>
    <dsp:sp modelId="{F31117FD-4EBC-4DE6-ABCA-E6CE56E0CDDB}">
      <dsp:nvSpPr>
        <dsp:cNvPr id="0" name=""/>
        <dsp:cNvSpPr/>
      </dsp:nvSpPr>
      <dsp:spPr>
        <a:xfrm>
          <a:off x="681037" y="1036137"/>
          <a:ext cx="1479351" cy="887610"/>
        </a:xfrm>
        <a:prstGeom prst="rect">
          <a:avLst/>
        </a:prstGeom>
        <a:solidFill>
          <a:schemeClr val="accent4">
            <a:shade val="50000"/>
            <a:hueOff val="100784"/>
            <a:satOff val="-4617"/>
            <a:lumOff val="2779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dirty="0" smtClean="0">
              <a:latin typeface="Muli" panose="020B0604020202020204" charset="0"/>
            </a:rPr>
            <a:t>CSS3</a:t>
          </a:r>
          <a:endParaRPr lang="es-ES" sz="2100" b="1" kern="1200" dirty="0">
            <a:latin typeface="Muli" panose="020B0604020202020204" charset="0"/>
          </a:endParaRPr>
        </a:p>
      </dsp:txBody>
      <dsp:txXfrm>
        <a:off x="681037" y="1036137"/>
        <a:ext cx="1479351" cy="887610"/>
      </dsp:txXfrm>
    </dsp:sp>
    <dsp:sp modelId="{C3D50F5E-A42D-4654-AEBF-E0014F9D5DF1}">
      <dsp:nvSpPr>
        <dsp:cNvPr id="0" name=""/>
        <dsp:cNvSpPr/>
      </dsp:nvSpPr>
      <dsp:spPr>
        <a:xfrm>
          <a:off x="2308324" y="1036137"/>
          <a:ext cx="1479351" cy="887610"/>
        </a:xfrm>
        <a:prstGeom prst="rect">
          <a:avLst/>
        </a:prstGeom>
        <a:solidFill>
          <a:schemeClr val="accent4">
            <a:shade val="50000"/>
            <a:hueOff val="134378"/>
            <a:satOff val="-6156"/>
            <a:lumOff val="3705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dirty="0" err="1" smtClean="0">
              <a:latin typeface="Muli" panose="020B0604020202020204" charset="0"/>
            </a:rPr>
            <a:t>Bootstrap</a:t>
          </a:r>
          <a:endParaRPr lang="es-ES" sz="2100" b="1" kern="1200" dirty="0">
            <a:latin typeface="Muli" panose="020B0604020202020204" charset="0"/>
          </a:endParaRPr>
        </a:p>
      </dsp:txBody>
      <dsp:txXfrm>
        <a:off x="2308324" y="1036137"/>
        <a:ext cx="1479351" cy="887610"/>
      </dsp:txXfrm>
    </dsp:sp>
    <dsp:sp modelId="{47A18A36-A40C-45C8-981C-CFA60B55128C}">
      <dsp:nvSpPr>
        <dsp:cNvPr id="0" name=""/>
        <dsp:cNvSpPr/>
      </dsp:nvSpPr>
      <dsp:spPr>
        <a:xfrm>
          <a:off x="3935610" y="1036137"/>
          <a:ext cx="1479351" cy="887610"/>
        </a:xfrm>
        <a:prstGeom prst="rect">
          <a:avLst/>
        </a:prstGeom>
        <a:solidFill>
          <a:schemeClr val="accent4">
            <a:shade val="50000"/>
            <a:hueOff val="134378"/>
            <a:satOff val="-6156"/>
            <a:lumOff val="3705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dirty="0" err="1" smtClean="0">
              <a:latin typeface="Muli" panose="020B0604020202020204" charset="0"/>
            </a:rPr>
            <a:t>jQuery</a:t>
          </a:r>
          <a:endParaRPr lang="es-ES" sz="2100" b="1" kern="1200" dirty="0">
            <a:latin typeface="Muli" panose="020B0604020202020204" charset="0"/>
          </a:endParaRPr>
        </a:p>
      </dsp:txBody>
      <dsp:txXfrm>
        <a:off x="3935610" y="1036137"/>
        <a:ext cx="1479351" cy="887610"/>
      </dsp:txXfrm>
    </dsp:sp>
    <dsp:sp modelId="{331B161B-F601-4EE4-83F5-A24CF939DE47}">
      <dsp:nvSpPr>
        <dsp:cNvPr id="0" name=""/>
        <dsp:cNvSpPr/>
      </dsp:nvSpPr>
      <dsp:spPr>
        <a:xfrm>
          <a:off x="681037" y="2071683"/>
          <a:ext cx="1479351" cy="887610"/>
        </a:xfrm>
        <a:prstGeom prst="rect">
          <a:avLst/>
        </a:prstGeom>
        <a:solidFill>
          <a:schemeClr val="accent4">
            <a:shade val="50000"/>
            <a:hueOff val="100784"/>
            <a:satOff val="-4617"/>
            <a:lumOff val="2779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dirty="0" err="1" smtClean="0">
              <a:latin typeface="Muli" panose="020B0604020202020204" charset="0"/>
            </a:rPr>
            <a:t>MySQL</a:t>
          </a:r>
          <a:endParaRPr lang="es-ES" sz="2100" b="1" kern="1200" dirty="0">
            <a:latin typeface="Muli" panose="020B0604020202020204" charset="0"/>
          </a:endParaRPr>
        </a:p>
      </dsp:txBody>
      <dsp:txXfrm>
        <a:off x="681037" y="2071683"/>
        <a:ext cx="1479351" cy="887610"/>
      </dsp:txXfrm>
    </dsp:sp>
    <dsp:sp modelId="{A423FAC2-7924-4D99-B7BF-BE78479BF011}">
      <dsp:nvSpPr>
        <dsp:cNvPr id="0" name=""/>
        <dsp:cNvSpPr/>
      </dsp:nvSpPr>
      <dsp:spPr>
        <a:xfrm>
          <a:off x="2308324" y="2071683"/>
          <a:ext cx="1479351" cy="887610"/>
        </a:xfrm>
        <a:prstGeom prst="rect">
          <a:avLst/>
        </a:prstGeom>
        <a:solidFill>
          <a:schemeClr val="accent4">
            <a:shade val="50000"/>
            <a:hueOff val="67189"/>
            <a:satOff val="-3078"/>
            <a:lumOff val="1852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dirty="0" err="1" smtClean="0">
              <a:latin typeface="Muli" panose="020B0604020202020204" charset="0"/>
            </a:rPr>
            <a:t>Git</a:t>
          </a:r>
          <a:endParaRPr lang="es-ES" sz="2100" b="1" kern="1200" dirty="0">
            <a:latin typeface="Muli" panose="020B0604020202020204" charset="0"/>
          </a:endParaRPr>
        </a:p>
      </dsp:txBody>
      <dsp:txXfrm>
        <a:off x="2308324" y="2071683"/>
        <a:ext cx="1479351" cy="887610"/>
      </dsp:txXfrm>
    </dsp:sp>
    <dsp:sp modelId="{EBEF7595-7F92-4BBB-A749-40290CE7C191}">
      <dsp:nvSpPr>
        <dsp:cNvPr id="0" name=""/>
        <dsp:cNvSpPr/>
      </dsp:nvSpPr>
      <dsp:spPr>
        <a:xfrm>
          <a:off x="3935610" y="2071683"/>
          <a:ext cx="1479351" cy="887610"/>
        </a:xfrm>
        <a:prstGeom prst="rect">
          <a:avLst/>
        </a:prstGeom>
        <a:solidFill>
          <a:schemeClr val="accent4">
            <a:shade val="50000"/>
            <a:hueOff val="33595"/>
            <a:satOff val="-1539"/>
            <a:lumOff val="926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dirty="0" err="1" smtClean="0">
              <a:latin typeface="Muli" panose="020B0604020202020204" charset="0"/>
            </a:rPr>
            <a:t>Laragon</a:t>
          </a:r>
          <a:endParaRPr lang="es-ES" sz="2100" b="1" kern="1200" dirty="0">
            <a:latin typeface="Muli" panose="020B0604020202020204" charset="0"/>
          </a:endParaRPr>
        </a:p>
      </dsp:txBody>
      <dsp:txXfrm>
        <a:off x="3935610" y="2071683"/>
        <a:ext cx="1479351" cy="887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85453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571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196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933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807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396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062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206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602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618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703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516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429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467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745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512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009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9757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072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86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674688"/>
            <a:ext cx="6343500" cy="18801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 dirty="0" smtClean="0"/>
              <a:t>TestProject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2000" dirty="0" smtClean="0"/>
              <a:t>Alejandro Aladro González</a:t>
            </a:r>
            <a:r>
              <a:rPr lang="en" sz="1800" dirty="0" smtClean="0"/>
              <a:t/>
            </a:r>
            <a:br>
              <a:rPr lang="en" sz="1800" dirty="0" smtClean="0"/>
            </a:br>
            <a:r>
              <a:rPr lang="en" sz="1400" dirty="0" smtClean="0"/>
              <a:t>Formación Profesional Superior en Desarrollo de Aplicaciones Web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Cada usuario diferentes funciones en la página web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94345" y="1294667"/>
            <a:ext cx="6897592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b="1" dirty="0"/>
              <a:t>ANÁLISIS Y DISEÑO DE LA APLICACIÓN: </a:t>
            </a:r>
            <a:r>
              <a:rPr lang="en" sz="3200" dirty="0"/>
              <a:t>análisis de requisitos funcionales</a:t>
            </a:r>
            <a:endParaRPr dirty="0"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Varios tipos de usuarios: alumno, administrador, profesor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Registro de los usuarios insertando datos personales como DNI o email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287502" y="562117"/>
            <a:ext cx="664074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/>
              <a:t>ANÁLISIS Y DISEÑO DE LA APLICACIÓN: </a:t>
            </a:r>
            <a:r>
              <a:rPr lang="en" sz="2400" dirty="0" smtClean="0"/>
              <a:t>resquisitos técnicos</a:t>
            </a:r>
            <a:endParaRPr sz="3200" b="1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1671054" y="1207417"/>
            <a:ext cx="6270869" cy="3713904"/>
          </a:xfrm>
        </p:spPr>
        <p:txBody>
          <a:bodyPr/>
          <a:lstStyle/>
          <a:p>
            <a:pPr algn="just"/>
            <a:r>
              <a:rPr lang="es-ES" sz="1200" dirty="0" smtClean="0"/>
              <a:t>Aplicación web desarrollada con los lenguajes vistos durante el curso: PHP, JavaScript, HTML5, CCS3 y librerías o </a:t>
            </a:r>
            <a:r>
              <a:rPr lang="es-ES" sz="1200" dirty="0" err="1" smtClean="0"/>
              <a:t>frameworks</a:t>
            </a:r>
            <a:r>
              <a:rPr lang="es-ES" sz="1200" dirty="0" smtClean="0"/>
              <a:t> de éstos como JQUERY y BOOTSTRAP</a:t>
            </a:r>
          </a:p>
          <a:p>
            <a:pPr algn="just"/>
            <a:endParaRPr lang="es-ES" sz="1200" dirty="0"/>
          </a:p>
          <a:p>
            <a:pPr algn="just"/>
            <a:r>
              <a:rPr lang="es-ES" sz="1200" dirty="0" smtClean="0"/>
              <a:t>Control de versiones gestionado en </a:t>
            </a:r>
            <a:r>
              <a:rPr lang="es-ES" sz="1200" dirty="0" err="1" smtClean="0"/>
              <a:t>GitHub</a:t>
            </a:r>
            <a:r>
              <a:rPr lang="es-ES" sz="1200" dirty="0" smtClean="0"/>
              <a:t> hecho con </a:t>
            </a:r>
            <a:r>
              <a:rPr lang="es-ES" sz="1200" dirty="0" err="1" smtClean="0"/>
              <a:t>git</a:t>
            </a:r>
            <a:endParaRPr lang="es-ES" sz="1200" dirty="0" smtClean="0"/>
          </a:p>
          <a:p>
            <a:pPr algn="just"/>
            <a:endParaRPr lang="es-ES" sz="1200" dirty="0"/>
          </a:p>
          <a:p>
            <a:pPr algn="just"/>
            <a:r>
              <a:rPr lang="es-ES" sz="1200" dirty="0" smtClean="0"/>
              <a:t>Estructura del proyecto hecha en un árbol de carpetas que contiene la raíz: </a:t>
            </a:r>
            <a:r>
              <a:rPr lang="es-ES" sz="1200" dirty="0" err="1" smtClean="0"/>
              <a:t>TestProject</a:t>
            </a:r>
            <a:r>
              <a:rPr lang="es-ES" sz="1200" dirty="0" smtClean="0"/>
              <a:t>, y de ella cuelgan </a:t>
            </a:r>
            <a:r>
              <a:rPr lang="es-ES" sz="1200" dirty="0" err="1" smtClean="0"/>
              <a:t>css</a:t>
            </a:r>
            <a:r>
              <a:rPr lang="es-ES" sz="1200" dirty="0" smtClean="0"/>
              <a:t>, </a:t>
            </a:r>
            <a:r>
              <a:rPr lang="es-ES" sz="1200" dirty="0" err="1" smtClean="0"/>
              <a:t>images</a:t>
            </a:r>
            <a:r>
              <a:rPr lang="es-ES" sz="1200" dirty="0" smtClean="0"/>
              <a:t>, </a:t>
            </a:r>
            <a:r>
              <a:rPr lang="es-ES" sz="1200" dirty="0" err="1" smtClean="0"/>
              <a:t>js</a:t>
            </a:r>
            <a:r>
              <a:rPr lang="es-ES" sz="1200" dirty="0" smtClean="0"/>
              <a:t>, </a:t>
            </a:r>
            <a:r>
              <a:rPr lang="es-ES" sz="1200" dirty="0" err="1" smtClean="0"/>
              <a:t>php</a:t>
            </a:r>
            <a:r>
              <a:rPr lang="es-ES" sz="1200" dirty="0" smtClean="0"/>
              <a:t>, </a:t>
            </a:r>
            <a:r>
              <a:rPr lang="es-ES" sz="1200" dirty="0" err="1" smtClean="0"/>
              <a:t>view</a:t>
            </a:r>
            <a:r>
              <a:rPr lang="es-ES" sz="1200" dirty="0" smtClean="0"/>
              <a:t>, </a:t>
            </a:r>
            <a:r>
              <a:rPr lang="es-ES" sz="1200" dirty="0" err="1" smtClean="0"/>
              <a:t>uploadfiles</a:t>
            </a:r>
            <a:r>
              <a:rPr lang="es-ES" sz="1200" dirty="0" smtClean="0"/>
              <a:t>. En cada carpeta correspondiente irán los ficheros .</a:t>
            </a:r>
            <a:r>
              <a:rPr lang="es-ES" sz="1200" dirty="0" err="1" smtClean="0"/>
              <a:t>css</a:t>
            </a:r>
            <a:r>
              <a:rPr lang="es-ES" sz="1200" dirty="0" smtClean="0"/>
              <a:t>, .</a:t>
            </a:r>
            <a:r>
              <a:rPr lang="es-ES" sz="1200" dirty="0" err="1" smtClean="0"/>
              <a:t>js</a:t>
            </a:r>
            <a:r>
              <a:rPr lang="es-ES" sz="1200" dirty="0" smtClean="0"/>
              <a:t>, .</a:t>
            </a:r>
            <a:r>
              <a:rPr lang="es-ES" sz="1200" dirty="0" err="1" smtClean="0"/>
              <a:t>php</a:t>
            </a:r>
            <a:r>
              <a:rPr lang="es-ES" sz="1200" dirty="0" smtClean="0"/>
              <a:t>, .</a:t>
            </a:r>
            <a:r>
              <a:rPr lang="es-ES" sz="1200" dirty="0" err="1" smtClean="0"/>
              <a:t>html</a:t>
            </a:r>
            <a:r>
              <a:rPr lang="es-ES" sz="1200" dirty="0" smtClean="0"/>
              <a:t>, . </a:t>
            </a:r>
            <a:r>
              <a:rPr lang="es-ES" sz="1200" dirty="0" err="1" smtClean="0"/>
              <a:t>Txt</a:t>
            </a:r>
            <a:endParaRPr lang="es-ES" sz="1200" dirty="0" smtClean="0"/>
          </a:p>
          <a:p>
            <a:pPr algn="just"/>
            <a:endParaRPr lang="es-ES" sz="1200" dirty="0"/>
          </a:p>
          <a:p>
            <a:pPr algn="just"/>
            <a:r>
              <a:rPr lang="es-ES" sz="1200" dirty="0" smtClean="0"/>
              <a:t>Carpeta </a:t>
            </a:r>
            <a:r>
              <a:rPr lang="es-ES" sz="1200" dirty="0" err="1" smtClean="0"/>
              <a:t>uploadfiles</a:t>
            </a:r>
            <a:r>
              <a:rPr lang="es-ES" sz="1200" dirty="0" smtClean="0"/>
              <a:t> no implementada desde un principio, se implementará más adelante: hacer posible que puedan insertarse muchas preguntas a la vez</a:t>
            </a:r>
          </a:p>
          <a:p>
            <a:pPr algn="just"/>
            <a:endParaRPr lang="es-ES" sz="1200" dirty="0"/>
          </a:p>
          <a:p>
            <a:pPr algn="just"/>
            <a:r>
              <a:rPr lang="es-ES" sz="1200" dirty="0" smtClean="0"/>
              <a:t>Para ejecutar el proyecto se necesita cualquier servidor con soporte para PHP7 y </a:t>
            </a:r>
            <a:r>
              <a:rPr lang="es-ES" sz="1200" dirty="0" err="1" smtClean="0"/>
              <a:t>MySQL</a:t>
            </a:r>
            <a:r>
              <a:rPr lang="es-ES" sz="1200" dirty="0" smtClean="0"/>
              <a:t>, una aplicación como </a:t>
            </a:r>
            <a:r>
              <a:rPr lang="es-ES" sz="1200" dirty="0" err="1" smtClean="0"/>
              <a:t>laragon</a:t>
            </a:r>
            <a:r>
              <a:rPr lang="es-ES" sz="1200" dirty="0" smtClean="0"/>
              <a:t> que ya contenga esto instalado o XAMP WAMP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34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288119" y="441948"/>
            <a:ext cx="666128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/>
              <a:t>ANÁLISIS Y DISEÑO DE LA APLICACIÓN: </a:t>
            </a:r>
            <a:r>
              <a:rPr lang="en" sz="2400" dirty="0" smtClean="0"/>
              <a:t>usabilidad y accesibilidad</a:t>
            </a:r>
            <a:endParaRPr sz="3200" b="1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1411542" y="943412"/>
            <a:ext cx="7433306" cy="2544900"/>
          </a:xfrm>
        </p:spPr>
        <p:txBody>
          <a:bodyPr/>
          <a:lstStyle/>
          <a:p>
            <a:pPr algn="just"/>
            <a:r>
              <a:rPr lang="es-ES" sz="1600" dirty="0" smtClean="0"/>
              <a:t>Acciones llevadas a cabo para mejorar la usabilidad de esta aplicación web:</a:t>
            </a:r>
          </a:p>
          <a:p>
            <a:pPr marL="139700" indent="0" algn="just">
              <a:buNone/>
            </a:pPr>
            <a:endParaRPr lang="es-ES" sz="1200" dirty="0" smtClean="0"/>
          </a:p>
          <a:p>
            <a:pPr algn="just"/>
            <a:endParaRPr lang="es-ES" sz="1200" dirty="0"/>
          </a:p>
          <a:p>
            <a:endParaRPr lang="es-ES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372160149"/>
              </p:ext>
            </p:extLst>
          </p:nvPr>
        </p:nvGraphicFramePr>
        <p:xfrm>
          <a:off x="1083904" y="1701728"/>
          <a:ext cx="4862497" cy="3330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396552080"/>
              </p:ext>
            </p:extLst>
          </p:nvPr>
        </p:nvGraphicFramePr>
        <p:xfrm>
          <a:off x="5618762" y="1715783"/>
          <a:ext cx="3226086" cy="3330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4595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619909" y="1676400"/>
            <a:ext cx="593846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smtClean="0"/>
              <a:t>Implementación</a:t>
            </a:r>
            <a:endParaRPr b="1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sym typeface="Nixie One"/>
              </a:rPr>
              <a:t>III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5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010101" y="698643"/>
            <a:ext cx="6640740" cy="9813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/>
              <a:t>IMPLEMENTACIÓN: </a:t>
            </a:r>
            <a:r>
              <a:rPr lang="en" sz="2400" b="1" dirty="0" smtClean="0"/>
              <a:t>tecnologías utilizadas en el desarrollo del proyecto</a:t>
            </a:r>
            <a:endParaRPr sz="2800" b="1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2661837084"/>
              </p:ext>
            </p:extLst>
          </p:nvPr>
        </p:nvGraphicFramePr>
        <p:xfrm>
          <a:off x="1698661" y="1900717"/>
          <a:ext cx="6096000" cy="2959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54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88395" y="882845"/>
            <a:ext cx="7205817" cy="645300"/>
          </a:xfrm>
        </p:spPr>
        <p:txBody>
          <a:bodyPr/>
          <a:lstStyle/>
          <a:p>
            <a:r>
              <a:rPr lang="en" sz="3600" b="1" dirty="0"/>
              <a:t>IMPLEMENTACIÓN: </a:t>
            </a:r>
            <a:r>
              <a:rPr lang="en" sz="2400" dirty="0"/>
              <a:t>descripción de la implementación de las tecnologías del proyecto</a:t>
            </a:r>
            <a:endParaRPr lang="es-ES" sz="2400" dirty="0"/>
          </a:p>
        </p:txBody>
      </p:sp>
      <p:sp>
        <p:nvSpPr>
          <p:cNvPr id="14" name="Conector 13"/>
          <p:cNvSpPr/>
          <p:nvPr/>
        </p:nvSpPr>
        <p:spPr>
          <a:xfrm>
            <a:off x="1891086" y="1613044"/>
            <a:ext cx="2085654" cy="166441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u="sng" dirty="0" smtClean="0">
                <a:solidFill>
                  <a:schemeClr val="bg1"/>
                </a:solidFill>
                <a:latin typeface="Muli" panose="020B0604020202020204" charset="0"/>
              </a:rPr>
              <a:t>CREACIÓN DE LAS VISTAS </a:t>
            </a:r>
          </a:p>
          <a:p>
            <a:pPr marL="171450" indent="-171450" algn="ctr">
              <a:buClr>
                <a:schemeClr val="bg1"/>
              </a:buClr>
              <a:buFont typeface="Symbol" panose="05050102010706020507" pitchFamily="18" charset="2"/>
              <a:buChar char=""/>
            </a:pPr>
            <a:r>
              <a:rPr lang="es-ES" sz="1200" dirty="0" smtClean="0">
                <a:solidFill>
                  <a:schemeClr val="bg1"/>
                </a:solidFill>
                <a:latin typeface="Muli" panose="020B0604020202020204" charset="0"/>
              </a:rPr>
              <a:t>Lenguaje de marcas HTML5</a:t>
            </a:r>
            <a:endParaRPr lang="es-ES" sz="1200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23" name="Conector 22"/>
          <p:cNvSpPr/>
          <p:nvPr/>
        </p:nvSpPr>
        <p:spPr>
          <a:xfrm>
            <a:off x="4594584" y="1260080"/>
            <a:ext cx="1948019" cy="1743899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u="sng" dirty="0" smtClean="0">
                <a:solidFill>
                  <a:schemeClr val="bg1"/>
                </a:solidFill>
                <a:latin typeface="Muli" panose="020B0604020202020204" charset="0"/>
              </a:rPr>
              <a:t>DISEÑO</a:t>
            </a:r>
          </a:p>
          <a:p>
            <a:pPr marL="171450" indent="-171450" algn="ctr">
              <a:buClr>
                <a:schemeClr val="bg1"/>
              </a:buClr>
              <a:buFont typeface="Symbol" panose="05050102010706020507" pitchFamily="18" charset="2"/>
              <a:buChar char=""/>
            </a:pPr>
            <a:r>
              <a:rPr lang="es-ES" sz="1200" dirty="0" smtClean="0">
                <a:solidFill>
                  <a:schemeClr val="bg1"/>
                </a:solidFill>
                <a:latin typeface="Muli" panose="020B0604020202020204" charset="0"/>
              </a:rPr>
              <a:t>Lenguaje de hojas de estilo en cascada CSS3</a:t>
            </a:r>
          </a:p>
          <a:p>
            <a:pPr marL="171450" indent="-171450" algn="ctr">
              <a:buClr>
                <a:schemeClr val="bg1"/>
              </a:buClr>
              <a:buFont typeface="Symbol" panose="05050102010706020507" pitchFamily="18" charset="2"/>
              <a:buChar char=""/>
            </a:pPr>
            <a:r>
              <a:rPr lang="es-ES" sz="1200" dirty="0" smtClean="0">
                <a:solidFill>
                  <a:schemeClr val="bg1"/>
                </a:solidFill>
                <a:latin typeface="Muli" panose="020B0604020202020204" charset="0"/>
              </a:rPr>
              <a:t>Librería o </a:t>
            </a:r>
            <a:r>
              <a:rPr lang="es-ES" sz="1200" dirty="0" err="1" smtClean="0">
                <a:solidFill>
                  <a:schemeClr val="bg1"/>
                </a:solidFill>
                <a:latin typeface="Muli" panose="020B0604020202020204" charset="0"/>
              </a:rPr>
              <a:t>framework</a:t>
            </a:r>
            <a:r>
              <a:rPr lang="es-ES" sz="1200" dirty="0" smtClean="0">
                <a:solidFill>
                  <a:schemeClr val="bg1"/>
                </a:solidFill>
                <a:latin typeface="Muli" panose="020B0604020202020204" charset="0"/>
              </a:rPr>
              <a:t> de </a:t>
            </a:r>
            <a:r>
              <a:rPr lang="es-ES" sz="1200" dirty="0" err="1" smtClean="0">
                <a:solidFill>
                  <a:schemeClr val="bg1"/>
                </a:solidFill>
                <a:latin typeface="Muli" panose="020B0604020202020204" charset="0"/>
              </a:rPr>
              <a:t>Bootstrap</a:t>
            </a:r>
            <a:endParaRPr lang="es-ES" sz="1200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24" name="Conector 23"/>
          <p:cNvSpPr/>
          <p:nvPr/>
        </p:nvSpPr>
        <p:spPr>
          <a:xfrm>
            <a:off x="7108002" y="1443523"/>
            <a:ext cx="1532564" cy="1461636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u="sng" dirty="0" smtClean="0">
                <a:solidFill>
                  <a:schemeClr val="bg1"/>
                </a:solidFill>
                <a:latin typeface="Muli" panose="020B0604020202020204" charset="0"/>
              </a:rPr>
              <a:t>ACCESO A DATOS</a:t>
            </a:r>
          </a:p>
          <a:p>
            <a:pPr marL="171450" indent="-171450" algn="ctr">
              <a:buClr>
                <a:schemeClr val="bg1"/>
              </a:buClr>
              <a:buFont typeface="Symbol" panose="05050102010706020507" pitchFamily="18" charset="2"/>
              <a:buChar char=""/>
            </a:pPr>
            <a:r>
              <a:rPr lang="es-ES" sz="1200" dirty="0" smtClean="0">
                <a:solidFill>
                  <a:schemeClr val="bg1"/>
                </a:solidFill>
                <a:latin typeface="Muli" panose="020B0604020202020204" charset="0"/>
              </a:rPr>
              <a:t>PHP</a:t>
            </a:r>
            <a:endParaRPr lang="es-ES" sz="1200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25" name="Conector 24"/>
          <p:cNvSpPr/>
          <p:nvPr/>
        </p:nvSpPr>
        <p:spPr>
          <a:xfrm>
            <a:off x="3499810" y="3149773"/>
            <a:ext cx="2068783" cy="181470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u="sng" dirty="0" smtClean="0">
                <a:solidFill>
                  <a:schemeClr val="bg1"/>
                </a:solidFill>
                <a:latin typeface="Muli" panose="020B0604020202020204" charset="0"/>
              </a:rPr>
              <a:t>VALIDACIÓN DE DATOS Y LÓGICA DE LA APLICACIÓN </a:t>
            </a:r>
          </a:p>
          <a:p>
            <a:pPr marL="171450" indent="-171450" algn="ctr">
              <a:buClr>
                <a:schemeClr val="bg1"/>
              </a:buClr>
              <a:buFont typeface="Symbol" panose="05050102010706020507" pitchFamily="18" charset="2"/>
              <a:buChar char=""/>
            </a:pPr>
            <a:r>
              <a:rPr lang="es-ES" sz="1200" dirty="0" smtClean="0">
                <a:solidFill>
                  <a:schemeClr val="bg1"/>
                </a:solidFill>
                <a:latin typeface="Muli" panose="020B0604020202020204" charset="0"/>
              </a:rPr>
              <a:t>JavaScript</a:t>
            </a:r>
            <a:endParaRPr lang="es-ES" sz="1200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26" name="Conector 25"/>
          <p:cNvSpPr/>
          <p:nvPr/>
        </p:nvSpPr>
        <p:spPr>
          <a:xfrm>
            <a:off x="6083938" y="3142723"/>
            <a:ext cx="2064750" cy="181470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u="sng" dirty="0" smtClean="0">
                <a:solidFill>
                  <a:schemeClr val="bg1"/>
                </a:solidFill>
                <a:latin typeface="Muli" panose="020B0604020202020204" charset="0"/>
              </a:rPr>
              <a:t>GUARDAR DESARROLLO DE LA APLICACIÓN</a:t>
            </a:r>
          </a:p>
          <a:p>
            <a:pPr marL="171450" indent="-171450" algn="ctr">
              <a:buClr>
                <a:schemeClr val="bg1"/>
              </a:buClr>
              <a:buFont typeface="Symbol" panose="05050102010706020507" pitchFamily="18" charset="2"/>
              <a:buChar char=""/>
            </a:pPr>
            <a:r>
              <a:rPr lang="es-ES" sz="1200" dirty="0" smtClean="0">
                <a:solidFill>
                  <a:schemeClr val="bg1"/>
                </a:solidFill>
                <a:latin typeface="Muli" panose="020B0604020202020204" charset="0"/>
              </a:rPr>
              <a:t>Control de versiones </a:t>
            </a:r>
            <a:r>
              <a:rPr lang="es-ES" sz="1200" dirty="0" err="1" smtClean="0">
                <a:solidFill>
                  <a:schemeClr val="bg1"/>
                </a:solidFill>
                <a:latin typeface="Muli" panose="020B0604020202020204" charset="0"/>
              </a:rPr>
              <a:t>git</a:t>
            </a:r>
            <a:r>
              <a:rPr lang="es-ES" sz="1200" dirty="0" smtClean="0">
                <a:solidFill>
                  <a:schemeClr val="bg1"/>
                </a:solidFill>
                <a:latin typeface="Muli" panose="020B0604020202020204" charset="0"/>
              </a:rPr>
              <a:t> </a:t>
            </a:r>
            <a:endParaRPr lang="es-ES" sz="1200" dirty="0">
              <a:solidFill>
                <a:schemeClr val="bg1"/>
              </a:solidFill>
              <a:latin typeface="Mul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619909" y="1676400"/>
            <a:ext cx="593846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smtClean="0"/>
              <a:t>Conclusiones</a:t>
            </a:r>
            <a:endParaRPr b="1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sym typeface="Nixie One"/>
              </a:rPr>
              <a:t>IV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804616" y="654584"/>
            <a:ext cx="664074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600" b="1" dirty="0" smtClean="0"/>
              <a:t>CONCLUSIONES</a:t>
            </a:r>
            <a:endParaRPr b="1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1640231" y="1299884"/>
            <a:ext cx="6270869" cy="4071268"/>
          </a:xfrm>
        </p:spPr>
        <p:txBody>
          <a:bodyPr/>
          <a:lstStyle/>
          <a:p>
            <a:pPr algn="just"/>
            <a:r>
              <a:rPr lang="es-ES" dirty="0" smtClean="0"/>
              <a:t>Utilización de la mayor parte de los conceptos vistos en clase</a:t>
            </a:r>
          </a:p>
          <a:p>
            <a:pPr marL="139700" indent="0"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Otros conceptos utilizados buscando información de forma autónoma</a:t>
            </a:r>
          </a:p>
          <a:p>
            <a:pPr marL="139700" indent="0"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Proyecto muy completo: muchas cosas funcionales, muy fluido, apenas hay tiempos de carga, fácil de utilizar</a:t>
            </a:r>
          </a:p>
          <a:p>
            <a:pPr marL="139700" indent="0"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Posibles ampliaciones</a:t>
            </a:r>
          </a:p>
          <a:p>
            <a:pPr lvl="1"/>
            <a:r>
              <a:rPr lang="es-ES" dirty="0" smtClean="0"/>
              <a:t>Exportar preguntas </a:t>
            </a:r>
            <a:r>
              <a:rPr lang="es-ES" dirty="0"/>
              <a:t>con sus respuestas en ficheros </a:t>
            </a:r>
            <a:r>
              <a:rPr lang="es-ES" dirty="0" err="1"/>
              <a:t>txt</a:t>
            </a:r>
            <a:r>
              <a:rPr lang="es-ES" dirty="0"/>
              <a:t> o </a:t>
            </a:r>
            <a:r>
              <a:rPr lang="es-ES" dirty="0" err="1" smtClean="0"/>
              <a:t>csv</a:t>
            </a:r>
            <a:endParaRPr lang="es-ES" dirty="0"/>
          </a:p>
          <a:p>
            <a:pPr marL="596900" lvl="1" indent="0">
              <a:buNone/>
            </a:pPr>
            <a:endParaRPr lang="es-ES" dirty="0"/>
          </a:p>
          <a:p>
            <a:pPr lvl="1"/>
            <a:r>
              <a:rPr lang="es-ES" dirty="0"/>
              <a:t>Importar ficheros </a:t>
            </a:r>
            <a:r>
              <a:rPr lang="es-ES" dirty="0" err="1"/>
              <a:t>txt</a:t>
            </a:r>
            <a:r>
              <a:rPr lang="es-ES" dirty="0"/>
              <a:t> para insertar varias preguntas a la </a:t>
            </a:r>
            <a:r>
              <a:rPr lang="es-ES" dirty="0" smtClean="0"/>
              <a:t>vez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Hacer </a:t>
            </a:r>
            <a:r>
              <a:rPr lang="es-ES" dirty="0"/>
              <a:t>confirmaciones de registro vía </a:t>
            </a:r>
            <a:r>
              <a:rPr lang="es-ES" dirty="0" smtClean="0"/>
              <a:t>email.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117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629955" y="749582"/>
            <a:ext cx="664074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600" b="1" dirty="0" smtClean="0"/>
              <a:t>CONCLUSIONES</a:t>
            </a:r>
            <a:endParaRPr b="1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1362829" y="1072232"/>
            <a:ext cx="6270869" cy="4071268"/>
          </a:xfrm>
        </p:spPr>
        <p:txBody>
          <a:bodyPr/>
          <a:lstStyle/>
          <a:p>
            <a:pPr marL="139700" indent="0"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Posibles ampliaciones</a:t>
            </a:r>
            <a:endParaRPr lang="es-ES" dirty="0"/>
          </a:p>
          <a:p>
            <a:pPr lvl="1" algn="just"/>
            <a:r>
              <a:rPr lang="es-ES" dirty="0" smtClean="0"/>
              <a:t>Notificaciones </a:t>
            </a:r>
            <a:r>
              <a:rPr lang="es-ES" dirty="0"/>
              <a:t>a los alumnos de nuevos exámenes fijados ya sea vía email o con pop </a:t>
            </a:r>
            <a:r>
              <a:rPr lang="es-ES" dirty="0" smtClean="0"/>
              <a:t>ups.</a:t>
            </a:r>
          </a:p>
          <a:p>
            <a:pPr marL="596900" lvl="1" indent="0" algn="just">
              <a:buNone/>
            </a:pPr>
            <a:endParaRPr lang="es-ES" dirty="0"/>
          </a:p>
          <a:p>
            <a:pPr lvl="1" algn="just"/>
            <a:r>
              <a:rPr lang="es-ES" dirty="0"/>
              <a:t>Hacer que los profesores tengan su propio curso y que se lo soliciten al administrador, así como en </a:t>
            </a:r>
            <a:r>
              <a:rPr lang="es-ES" dirty="0" err="1" smtClean="0"/>
              <a:t>Educastur</a:t>
            </a:r>
            <a:r>
              <a:rPr lang="es-ES" dirty="0" smtClean="0"/>
              <a:t>. Pero </a:t>
            </a:r>
            <a:r>
              <a:rPr lang="es-ES" dirty="0"/>
              <a:t>esto sería casi como un desarrollo a parte</a:t>
            </a:r>
            <a:r>
              <a:rPr lang="es-ES" dirty="0" smtClean="0"/>
              <a:t>.</a:t>
            </a:r>
          </a:p>
          <a:p>
            <a:pPr marL="596900" lvl="1" indent="0" algn="just">
              <a:buNone/>
            </a:pPr>
            <a:endParaRPr lang="es-ES" dirty="0"/>
          </a:p>
          <a:p>
            <a:pPr lvl="1" algn="just"/>
            <a:r>
              <a:rPr lang="es-ES" dirty="0"/>
              <a:t>Implementación de </a:t>
            </a:r>
            <a:r>
              <a:rPr lang="es-ES" dirty="0" smtClean="0"/>
              <a:t>objetos.</a:t>
            </a:r>
          </a:p>
          <a:p>
            <a:pPr lvl="1" algn="just"/>
            <a:endParaRPr lang="es-ES" dirty="0"/>
          </a:p>
          <a:p>
            <a:pPr lvl="1" algn="just"/>
            <a:r>
              <a:rPr lang="es-ES" dirty="0" smtClean="0"/>
              <a:t>En </a:t>
            </a:r>
            <a:r>
              <a:rPr lang="es-ES" dirty="0"/>
              <a:t>vez de hacer solo un HTML, dividir el contenido en tantos ficheros .HTML como botones tenga el menú horizontal y a partir de ahí solo sería cambiar el contenido de los submenús laterales a cada .HTML correspondiente.</a:t>
            </a:r>
          </a:p>
          <a:p>
            <a:pPr marL="596900" lvl="1" indent="0" algn="just">
              <a:buNone/>
            </a:pPr>
            <a:endParaRPr lang="es-ES" dirty="0" smtClean="0"/>
          </a:p>
          <a:p>
            <a:pPr algn="just"/>
            <a:endParaRPr lang="es-ES" sz="1200" dirty="0" smtClean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59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63048" y="3255077"/>
            <a:ext cx="513847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 smtClean="0"/>
              <a:t>¡Gracias por su atención!</a:t>
            </a:r>
            <a:endParaRPr sz="8000" dirty="0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ÍNDICE</a:t>
            </a:r>
            <a:endParaRPr b="1"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732699" y="1744525"/>
            <a:ext cx="6579094" cy="3258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400050" algn="just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romanUcPeriod"/>
            </a:pPr>
            <a:r>
              <a:rPr lang="en" sz="1600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PRESENTACIÓN Y OBJETIVOS</a:t>
            </a:r>
          </a:p>
          <a:p>
            <a:pPr marL="400050" lvl="0" indent="-400050" algn="just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romanUcPeriod"/>
            </a:pPr>
            <a:r>
              <a:rPr lang="es-ES" sz="1600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ANÁLISIS Y DISEÑO DE LA APLICACIÓN</a:t>
            </a:r>
          </a:p>
          <a:p>
            <a:pPr lvl="2" algn="just">
              <a:spcBef>
                <a:spcPts val="600"/>
              </a:spcBef>
              <a:buClr>
                <a:schemeClr val="bg1"/>
              </a:buClr>
            </a:pPr>
            <a:r>
              <a:rPr lang="es-E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	</a:t>
            </a:r>
            <a:r>
              <a:rPr lang="es-ES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-</a:t>
            </a:r>
            <a:r>
              <a:rPr lang="es-E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A</a:t>
            </a:r>
            <a:r>
              <a:rPr lang="es-ES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nálisis de requisitos funcionales </a:t>
            </a:r>
          </a:p>
          <a:p>
            <a:pPr lvl="2" algn="just">
              <a:spcBef>
                <a:spcPts val="600"/>
              </a:spcBef>
              <a:buClr>
                <a:schemeClr val="bg1"/>
              </a:buClr>
            </a:pPr>
            <a:r>
              <a:rPr lang="es-E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	</a:t>
            </a:r>
            <a:r>
              <a:rPr lang="es-ES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	-</a:t>
            </a:r>
            <a:r>
              <a:rPr lang="es-E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R</a:t>
            </a:r>
            <a:r>
              <a:rPr lang="es-ES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equisitos técnicos</a:t>
            </a:r>
          </a:p>
          <a:p>
            <a:pPr lvl="2" algn="just">
              <a:spcBef>
                <a:spcPts val="600"/>
              </a:spcBef>
              <a:buClr>
                <a:schemeClr val="bg1"/>
              </a:buClr>
            </a:pPr>
            <a:r>
              <a:rPr lang="es-E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	</a:t>
            </a:r>
            <a:r>
              <a:rPr lang="es-ES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	-</a:t>
            </a:r>
            <a:r>
              <a:rPr lang="es-E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U</a:t>
            </a:r>
            <a:r>
              <a:rPr lang="es-ES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sabilidad y accesibilidad</a:t>
            </a:r>
            <a:endParaRPr lang="es-ES" sz="1800" dirty="0" smtClean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  <a:p>
            <a:pPr marL="400050" lvl="0" indent="-400050" algn="just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romanUcPeriod"/>
            </a:pPr>
            <a:r>
              <a:rPr lang="es-ES" sz="1600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IMPLEMENTACIÓN </a:t>
            </a:r>
          </a:p>
          <a:p>
            <a:pPr lvl="2" algn="just">
              <a:spcBef>
                <a:spcPts val="600"/>
              </a:spcBef>
              <a:buClr>
                <a:schemeClr val="bg1"/>
              </a:buClr>
            </a:pPr>
            <a:r>
              <a:rPr lang="es-E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	</a:t>
            </a:r>
            <a:r>
              <a:rPr lang="es-ES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-Tecnologías utilizadas en el desarrollo del proyecto</a:t>
            </a:r>
          </a:p>
          <a:p>
            <a:pPr lvl="2" algn="just">
              <a:spcBef>
                <a:spcPts val="600"/>
              </a:spcBef>
              <a:buClr>
                <a:schemeClr val="bg1"/>
              </a:buClr>
            </a:pPr>
            <a:r>
              <a:rPr lang="es-E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	</a:t>
            </a:r>
            <a:r>
              <a:rPr lang="es-ES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-Descripción de la implementación de las tecnologías del proyecto</a:t>
            </a:r>
            <a:endParaRPr lang="es-ES" sz="1600" dirty="0" smtClean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  <a:p>
            <a:pPr marL="400050" lvl="0" indent="-400050" algn="just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romanUcPeriod"/>
            </a:pPr>
            <a:r>
              <a:rPr lang="es-ES" sz="1600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CONCLUSIONES</a:t>
            </a:r>
            <a:endParaRPr sz="1600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199" y="1735750"/>
            <a:ext cx="593846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Presentación y objetivos</a:t>
            </a:r>
            <a:endParaRPr b="1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s-ES" sz="4800" dirty="0" smtClean="0">
                <a:solidFill>
                  <a:srgbClr val="FFFFFF"/>
                </a:solidFill>
                <a:latin typeface="Muli" panose="020B0604020202020204" charset="0"/>
              </a:rPr>
              <a:t>I</a:t>
            </a:r>
            <a:endParaRPr sz="4800" dirty="0">
              <a:solidFill>
                <a:srgbClr val="FFFFFF"/>
              </a:solidFill>
              <a:latin typeface="Muli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698" y="80869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PRESENTACIÓN</a:t>
            </a:r>
            <a:endParaRPr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629957" y="1453997"/>
            <a:ext cx="5798259" cy="3369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 b="1" dirty="0" smtClean="0"/>
              <a:t>TESTPROJECT</a:t>
            </a:r>
            <a:r>
              <a:rPr lang="en" dirty="0" smtClean="0"/>
              <a:t> </a:t>
            </a:r>
            <a:r>
              <a:rPr lang="en" dirty="0" smtClean="0">
                <a:sym typeface="Wingdings" panose="05000000000000000000" pitchFamily="2" charset="2"/>
              </a:rPr>
              <a:t> página web que permite realizar exámenes de tipo test</a:t>
            </a:r>
          </a:p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lvl="1" algn="just">
              <a:buChar char="◇"/>
            </a:pPr>
            <a:r>
              <a:rPr lang="es-ES" dirty="0" smtClean="0"/>
              <a:t>Interfaz minimalista, fácil de utilizar e intuitiva</a:t>
            </a:r>
          </a:p>
          <a:p>
            <a:pPr lvl="1" algn="just">
              <a:buChar char="◇"/>
            </a:pPr>
            <a:endParaRPr lang="es-ES" dirty="0"/>
          </a:p>
          <a:p>
            <a:pPr lvl="1" algn="just">
              <a:buChar char="◇"/>
            </a:pPr>
            <a:r>
              <a:rPr lang="es-ES" dirty="0" smtClean="0"/>
              <a:t>Los alumnos tienen la posibilidad de practicar sus conocimientos de las diferentes asignaturas de sus respectivos cursos tantas veces como deseen</a:t>
            </a:r>
          </a:p>
          <a:p>
            <a:pPr lvl="1" algn="just">
              <a:buChar char="◇"/>
            </a:pPr>
            <a:endParaRPr lang="es-ES" dirty="0"/>
          </a:p>
          <a:p>
            <a:pPr lvl="1" algn="just">
              <a:buChar char="◇"/>
            </a:pPr>
            <a:r>
              <a:rPr lang="es-ES" dirty="0" smtClean="0"/>
              <a:t>Los profesores tienen a su disposición una gran batería de preguntas y exámenes que podrán utilizar tanto para mandar ejercicios como para hacer sus propios exámenes</a:t>
            </a:r>
          </a:p>
          <a:p>
            <a:pPr lvl="2" algn="just">
              <a:buChar char="◇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79278" y="69257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OBJETIVOS</a:t>
            </a:r>
            <a:endParaRPr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881071" y="1488476"/>
            <a:ext cx="5798259" cy="3369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 sz="2400" b="1" dirty="0" smtClean="0"/>
              <a:t>Aplicación web</a:t>
            </a:r>
          </a:p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b="1" dirty="0" smtClean="0"/>
          </a:p>
          <a:p>
            <a:pPr marL="1054100" lvl="2" indent="0" algn="just"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28351584"/>
              </p:ext>
            </p:extLst>
          </p:nvPr>
        </p:nvGraphicFramePr>
        <p:xfrm>
          <a:off x="400692" y="1469204"/>
          <a:ext cx="7818634" cy="3184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Conector angular 3"/>
          <p:cNvCxnSpPr/>
          <p:nvPr/>
        </p:nvCxnSpPr>
        <p:spPr>
          <a:xfrm>
            <a:off x="4181582" y="3173437"/>
            <a:ext cx="598618" cy="35704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5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698" y="80869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OBJETIVOS</a:t>
            </a:r>
            <a:endParaRPr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629957" y="1453997"/>
            <a:ext cx="6301692" cy="3369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s-ES" sz="1600" dirty="0" smtClean="0"/>
              <a:t>Al </a:t>
            </a:r>
            <a:r>
              <a:rPr lang="es-ES" sz="1600" b="1" dirty="0" smtClean="0"/>
              <a:t>registrarse</a:t>
            </a:r>
            <a:r>
              <a:rPr lang="es-ES" sz="1600" dirty="0" smtClean="0"/>
              <a:t> todos los </a:t>
            </a:r>
            <a:r>
              <a:rPr lang="es-ES" sz="1600" b="1" dirty="0" smtClean="0"/>
              <a:t>usuarios</a:t>
            </a:r>
            <a:r>
              <a:rPr lang="es-ES" sz="1600" dirty="0" smtClean="0"/>
              <a:t> son por defecto </a:t>
            </a:r>
            <a:r>
              <a:rPr lang="es-ES" sz="1600" b="1" dirty="0" smtClean="0"/>
              <a:t>alumnos</a:t>
            </a:r>
          </a:p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sz="1600" dirty="0" smtClean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s-ES" sz="1600" dirty="0" smtClean="0"/>
              <a:t>Cuando el usuario se registra e inicia sesión aparece un nuevo botón en el menú horizontal de la aplicación web</a:t>
            </a:r>
          </a:p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sz="1600" dirty="0" smtClean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s-ES" sz="1600" dirty="0" smtClean="0"/>
              <a:t>El botón que se muestra cuando se inicia sesión depende del tipo de usuario que seas:</a:t>
            </a:r>
          </a:p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sz="1600" dirty="0" smtClean="0"/>
          </a:p>
          <a:p>
            <a:pPr lvl="1" algn="just">
              <a:buChar char="◇"/>
            </a:pPr>
            <a:r>
              <a:rPr lang="es-ES" sz="1600" dirty="0" smtClean="0"/>
              <a:t>Alumno</a:t>
            </a:r>
          </a:p>
          <a:p>
            <a:pPr lvl="1" algn="just">
              <a:buChar char="◇"/>
            </a:pPr>
            <a:r>
              <a:rPr lang="es-ES" sz="1600" dirty="0" smtClean="0"/>
              <a:t>Administrador</a:t>
            </a:r>
          </a:p>
          <a:p>
            <a:pPr lvl="1" algn="just">
              <a:buChar char="◇"/>
            </a:pPr>
            <a:r>
              <a:rPr lang="es-ES" sz="1600" dirty="0" smtClean="0"/>
              <a:t>Profesor  </a:t>
            </a:r>
          </a:p>
          <a:p>
            <a:pPr lvl="2" algn="just">
              <a:buChar char="◇"/>
            </a:pP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550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822437" y="728733"/>
            <a:ext cx="6941419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/>
              <a:t>OBJETIVOS: </a:t>
            </a:r>
            <a:r>
              <a:rPr lang="en" sz="3200" b="1" dirty="0"/>
              <a:t>funciones según el tipo de usuario</a:t>
            </a:r>
            <a:endParaRPr sz="3200" dirty="0"/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410971" y="2533830"/>
            <a:ext cx="3143888" cy="1719668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USUARIO DE TIPO ALUMNO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u="sng" dirty="0" smtClean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66FFFF"/>
              </a:buClr>
              <a:buFont typeface="Symbol" panose="05050102010706020507" pitchFamily="18" charset="2"/>
              <a:buChar char=""/>
            </a:pPr>
            <a:r>
              <a:rPr lang="es-ES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Hacer examen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s-ES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         -Examen aleatorio</a:t>
            </a:r>
          </a:p>
          <a:p>
            <a:pPr lvl="1"/>
            <a:r>
              <a:rPr lang="es-E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s-ES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         -Exámenes fijados</a:t>
            </a:r>
          </a:p>
          <a:p>
            <a:pPr marL="285750" lvl="1" indent="-285750">
              <a:buClr>
                <a:srgbClr val="66FFFF"/>
              </a:buClr>
              <a:buFont typeface="Symbol" panose="05050102010706020507" pitchFamily="18" charset="2"/>
              <a:buChar char=""/>
            </a:pPr>
            <a:r>
              <a:rPr lang="es-ES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Ver historial de sus exámenes</a:t>
            </a:r>
          </a:p>
          <a:p>
            <a:pPr marL="285750" lvl="1" indent="-285750">
              <a:buFont typeface="Symbol" panose="05050102010706020507" pitchFamily="18" charset="2"/>
              <a:buChar char=""/>
            </a:pPr>
            <a:endParaRPr lang="es-ES" dirty="0" smtClean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"/>
            </a:pPr>
            <a:endParaRPr lang="es-ES" dirty="0" smtClean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"/>
            </a:pPr>
            <a:endParaRPr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277456" y="2533830"/>
            <a:ext cx="2671281" cy="1719668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b="1" u="sng" dirty="0" smtClean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b="1" u="sng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USUARIO DE TIPO ADMINISTRADOR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b="1" u="sng" dirty="0" smtClean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1" indent="-171450">
              <a:buClr>
                <a:srgbClr val="33CCFF"/>
              </a:buClr>
              <a:buFont typeface="Symbol" panose="05050102010706020507" pitchFamily="18" charset="2"/>
              <a:buChar char="®"/>
            </a:pPr>
            <a:r>
              <a:rPr lang="en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Editar usuarios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Font typeface="Symbol" panose="05050102010706020507" pitchFamily="18" charset="2"/>
              <a:buChar char="®"/>
            </a:pPr>
            <a:r>
              <a:rPr lang="en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Cursos</a:t>
            </a:r>
            <a:endParaRPr lang="en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b="1" u="sng" dirty="0" smtClean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u="sng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640512" y="2533830"/>
            <a:ext cx="3123344" cy="1719668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u="sng" dirty="0" smtClean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USUARIO DE TIPO PROFESOR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000" b="1" u="sng" dirty="0" smtClean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468CC6"/>
              </a:buClr>
              <a:buFont typeface="Symbol" panose="05050102010706020507" pitchFamily="18" charset="2"/>
              <a:buChar char="®"/>
            </a:pPr>
            <a:r>
              <a:rPr lang="es-ES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Asignaturas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468CC6"/>
              </a:buClr>
              <a:buFont typeface="Symbol" panose="05050102010706020507" pitchFamily="18" charset="2"/>
              <a:buChar char="®"/>
            </a:pPr>
            <a:r>
              <a:rPr lang="es-ES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Crear pregunta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468CC6"/>
              </a:buClr>
              <a:buFont typeface="Symbol" panose="05050102010706020507" pitchFamily="18" charset="2"/>
              <a:buChar char="®"/>
            </a:pPr>
            <a:r>
              <a:rPr lang="es-ES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Editar pregunta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468CC6"/>
              </a:buClr>
              <a:buFont typeface="Symbol" panose="05050102010706020507" pitchFamily="18" charset="2"/>
              <a:buChar char="®"/>
            </a:pPr>
            <a:r>
              <a:rPr lang="es-ES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Fijar examen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rgbClr val="468CC6"/>
              </a:buClr>
              <a:buFont typeface="Symbol" panose="05050102010706020507" pitchFamily="18" charset="2"/>
              <a:buChar char="®"/>
            </a:pPr>
            <a:endParaRPr sz="1200"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22422" y="1061301"/>
            <a:ext cx="706198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OBJETIVOS: </a:t>
            </a:r>
            <a:r>
              <a:rPr lang="en" sz="3200" b="1" dirty="0" smtClean="0"/>
              <a:t>opciones para todos los usuarios</a:t>
            </a:r>
            <a:endParaRPr sz="3200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629957" y="1453997"/>
            <a:ext cx="6301692" cy="3369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54100" lvl="2" indent="0" algn="just">
              <a:buNone/>
            </a:pP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972683800"/>
              </p:ext>
            </p:extLst>
          </p:nvPr>
        </p:nvGraphicFramePr>
        <p:xfrm>
          <a:off x="1722422" y="1645431"/>
          <a:ext cx="5154202" cy="3497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84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681554" y="1982400"/>
            <a:ext cx="593846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smtClean="0"/>
              <a:t>Análisis y diseño de la aplicación</a:t>
            </a:r>
            <a:endParaRPr b="1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sym typeface="Nixie One"/>
              </a:rPr>
              <a:t>II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9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809</Words>
  <Application>Microsoft Office PowerPoint</Application>
  <PresentationFormat>Presentación en pantalla (16:9)</PresentationFormat>
  <Paragraphs>162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Muli</vt:lpstr>
      <vt:lpstr>Helvetica Neue</vt:lpstr>
      <vt:lpstr>Wingdings</vt:lpstr>
      <vt:lpstr>Nixie One</vt:lpstr>
      <vt:lpstr>Arial</vt:lpstr>
      <vt:lpstr>Symbol</vt:lpstr>
      <vt:lpstr>Imogen template</vt:lpstr>
      <vt:lpstr>TestProject Alejandro Aladro González Formación Profesional Superior en Desarrollo de Aplicaciones Web</vt:lpstr>
      <vt:lpstr>ÍNDICE</vt:lpstr>
      <vt:lpstr>Presentación y objetivos</vt:lpstr>
      <vt:lpstr>PRESENTACIÓN</vt:lpstr>
      <vt:lpstr>OBJETIVOS</vt:lpstr>
      <vt:lpstr>OBJETIVOS</vt:lpstr>
      <vt:lpstr>OBJETIVOS: funciones según el tipo de usuario</vt:lpstr>
      <vt:lpstr>OBJETIVOS: opciones para todos los usuarios</vt:lpstr>
      <vt:lpstr>Análisis y diseño de la aplicación</vt:lpstr>
      <vt:lpstr>ANÁLISIS Y DISEÑO DE LA APLICACIÓN: análisis de requisitos funcionales</vt:lpstr>
      <vt:lpstr>ANÁLISIS Y DISEÑO DE LA APLICACIÓN: resquisitos técnicos</vt:lpstr>
      <vt:lpstr>ANÁLISIS Y DISEÑO DE LA APLICACIÓN: usabilidad y accesibilidad</vt:lpstr>
      <vt:lpstr>Implementación</vt:lpstr>
      <vt:lpstr>IMPLEMENTACIÓN: tecnologías utilizadas en el desarrollo del proyecto</vt:lpstr>
      <vt:lpstr>IMPLEMENTACIÓN: descripción de la implementación de las tecnologías del proyecto</vt:lpstr>
      <vt:lpstr>Conclusiones</vt:lpstr>
      <vt:lpstr>CONCLUSIONES</vt:lpstr>
      <vt:lpstr>CONCLUSIONES</vt:lpstr>
      <vt:lpstr>¡Gracias por su atención!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TestProject Alejandro Aladro González Formación Profesional Superior en Desarrollo de Aplicaciones Web</dc:title>
  <cp:lastModifiedBy>Powerot</cp:lastModifiedBy>
  <cp:revision>37</cp:revision>
  <dcterms:modified xsi:type="dcterms:W3CDTF">2019-06-13T13:39:48Z</dcterms:modified>
</cp:coreProperties>
</file>