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328F3-2CFB-48DC-9A81-2C5FB22C4093}" type="datetimeFigureOut">
              <a:rPr lang="es-ES" smtClean="0"/>
              <a:t>17/03/2024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3336-07D1-4976-A2E7-AE5D4C5E25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197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0538A3D-D500-44C1-A3FF-E8767FC824B3}" type="datetime1">
              <a:rPr lang="es-ES" smtClean="0"/>
              <a:t>17/03/2024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FB6BF0A-E6B9-4F44-99FA-C8BA06EE9E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031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C341-BE82-4817-910B-8853265FF676}" type="datetime1">
              <a:rPr lang="es-ES" smtClean="0"/>
              <a:t>17/03/2024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BF0A-E6B9-4F44-99FA-C8BA06EE9E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49528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C341-BE82-4817-910B-8853265FF676}" type="datetime1">
              <a:rPr lang="es-ES" smtClean="0"/>
              <a:t>17/03/2024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BF0A-E6B9-4F44-99FA-C8BA06EE9E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838945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C341-BE82-4817-910B-8853265FF676}" type="datetime1">
              <a:rPr lang="es-ES" smtClean="0"/>
              <a:t>17/03/2024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BF0A-E6B9-4F44-99FA-C8BA06EE9EB7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53239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C341-BE82-4817-910B-8853265FF676}" type="datetime1">
              <a:rPr lang="es-ES" smtClean="0"/>
              <a:t>17/03/2024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BF0A-E6B9-4F44-99FA-C8BA06EE9E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3496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C341-BE82-4817-910B-8853265FF676}" type="datetime1">
              <a:rPr lang="es-ES" smtClean="0"/>
              <a:t>17/03/2024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BF0A-E6B9-4F44-99FA-C8BA06EE9E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502748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C341-BE82-4817-910B-8853265FF676}" type="datetime1">
              <a:rPr lang="es-ES" smtClean="0"/>
              <a:t>17/03/2024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BF0A-E6B9-4F44-99FA-C8BA06EE9E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888200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EAE8-03EC-4F62-9B9C-78CEAF05C7D9}" type="datetime1">
              <a:rPr lang="es-ES" smtClean="0"/>
              <a:t>17/03/2024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BF0A-E6B9-4F44-99FA-C8BA06EE9E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5734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E73C-6321-4EA7-A6FF-509A450FBD52}" type="datetime1">
              <a:rPr lang="es-ES" smtClean="0"/>
              <a:t>17/03/2024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BF0A-E6B9-4F44-99FA-C8BA06EE9E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12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B20-8C77-458B-8F8F-F14A7B4306D3}" type="datetime1">
              <a:rPr lang="es-ES" smtClean="0"/>
              <a:t>17/03/2024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BF0A-E6B9-4F44-99FA-C8BA06EE9E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772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0239-F7F3-4AE8-A705-E8759D607130}" type="datetime1">
              <a:rPr lang="es-ES" smtClean="0"/>
              <a:t>17/03/2024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BF0A-E6B9-4F44-99FA-C8BA06EE9E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25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9B87-135D-4BD5-9C03-1D5DB2090AC6}" type="datetime1">
              <a:rPr lang="es-ES" smtClean="0"/>
              <a:t>17/03/2024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BF0A-E6B9-4F44-99FA-C8BA06EE9E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88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F38A-BD16-4FEC-9100-62F897161CCA}" type="datetime1">
              <a:rPr lang="es-ES" smtClean="0"/>
              <a:t>17/03/2024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BF0A-E6B9-4F44-99FA-C8BA06EE9E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008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B00A-3339-4CE8-A9CA-DF757CB37214}" type="datetime1">
              <a:rPr lang="es-ES" smtClean="0"/>
              <a:t>17/03/2024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BF0A-E6B9-4F44-99FA-C8BA06EE9E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098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0E0D-F073-4567-9013-4AB90CE46F2E}" type="datetime1">
              <a:rPr lang="es-ES" smtClean="0"/>
              <a:t>17/03/2024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BF0A-E6B9-4F44-99FA-C8BA06EE9E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28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3707-11D3-4AB7-8BD1-ABE30FED41ED}" type="datetime1">
              <a:rPr lang="es-ES" smtClean="0"/>
              <a:t>17/03/2024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BF0A-E6B9-4F44-99FA-C8BA06EE9E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435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7401-6E68-4704-96A2-931178B4245E}" type="datetime1">
              <a:rPr lang="es-ES" smtClean="0"/>
              <a:t>17/03/2024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BF0A-E6B9-4F44-99FA-C8BA06EE9E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076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3C341-BE82-4817-910B-8853265FF676}" type="datetime1">
              <a:rPr lang="es-ES" smtClean="0"/>
              <a:t>17/03/2024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BF0A-E6B9-4F44-99FA-C8BA06EE9E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399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aproxy logo - Iconos Social Media y Logos">
            <a:extLst>
              <a:ext uri="{FF2B5EF4-FFF2-40B4-BE49-F238E27FC236}">
                <a16:creationId xmlns:a16="http://schemas.microsoft.com/office/drawing/2014/main" id="{897D3B2C-6337-FEFD-B948-A85A207FC4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9" t="601" r="8769" b="2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6A6E80A-46B9-DA5D-D4E1-43DEDFEDC8E1}"/>
              </a:ext>
            </a:extLst>
          </p:cNvPr>
          <p:cNvSpPr txBox="1"/>
          <p:nvPr/>
        </p:nvSpPr>
        <p:spPr>
          <a:xfrm>
            <a:off x="5978606" y="2459249"/>
            <a:ext cx="3887839" cy="10772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HA-Proxy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A26343F-79CE-144F-7F59-A9166906D6BB}"/>
              </a:ext>
            </a:extLst>
          </p:cNvPr>
          <p:cNvSpPr txBox="1"/>
          <p:nvPr/>
        </p:nvSpPr>
        <p:spPr>
          <a:xfrm>
            <a:off x="6096000" y="5061428"/>
            <a:ext cx="36530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Alejandro Durán de la Morena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00B0F0"/>
                </a:solidFill>
                <a:latin typeface="+mj-lt"/>
                <a:ea typeface="+mj-ea"/>
                <a:cs typeface="+mj-cs"/>
              </a:rPr>
              <a:t>Gestión</a:t>
            </a:r>
            <a:r>
              <a:rPr lang="en-US" sz="20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2000" dirty="0" err="1">
                <a:solidFill>
                  <a:srgbClr val="00B0F0"/>
                </a:solidFill>
                <a:latin typeface="+mj-lt"/>
                <a:ea typeface="+mj-ea"/>
                <a:cs typeface="+mj-cs"/>
              </a:rPr>
              <a:t>Adminstración</a:t>
            </a:r>
            <a:r>
              <a:rPr lang="en-US" sz="20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 de Redes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00B0F0"/>
                </a:solidFill>
                <a:latin typeface="+mj-lt"/>
                <a:ea typeface="+mj-ea"/>
                <a:cs typeface="+mj-cs"/>
              </a:rPr>
              <a:t>Curso</a:t>
            </a:r>
            <a:r>
              <a:rPr lang="en-US" sz="20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 2023 - 2024</a:t>
            </a:r>
          </a:p>
        </p:txBody>
      </p:sp>
    </p:spTree>
    <p:extLst>
      <p:ext uri="{BB962C8B-B14F-4D97-AF65-F5344CB8AC3E}">
        <p14:creationId xmlns:p14="http://schemas.microsoft.com/office/powerpoint/2010/main" val="412504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0EE95D4-F1D6-D412-4CBA-CD94EAB69081}"/>
              </a:ext>
            </a:extLst>
          </p:cNvPr>
          <p:cNvSpPr txBox="1"/>
          <p:nvPr/>
        </p:nvSpPr>
        <p:spPr>
          <a:xfrm>
            <a:off x="11467475" y="6150114"/>
            <a:ext cx="599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A76760D-3A9E-7D05-14F3-26D3610A6276}"/>
              </a:ext>
            </a:extLst>
          </p:cNvPr>
          <p:cNvSpPr txBox="1"/>
          <p:nvPr/>
        </p:nvSpPr>
        <p:spPr>
          <a:xfrm>
            <a:off x="1678898" y="674400"/>
            <a:ext cx="401236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>
                <a:solidFill>
                  <a:schemeClr val="bg1"/>
                </a:solidFill>
              </a:rPr>
              <a:t>ÍNDICE:</a:t>
            </a:r>
          </a:p>
          <a:p>
            <a:pPr algn="just"/>
            <a:endParaRPr lang="es-ES" sz="3200" dirty="0">
              <a:solidFill>
                <a:schemeClr val="bg1"/>
              </a:solidFill>
            </a:endParaRPr>
          </a:p>
          <a:p>
            <a:pPr algn="just"/>
            <a:r>
              <a:rPr lang="es-ES" sz="3200" dirty="0">
                <a:solidFill>
                  <a:schemeClr val="bg1"/>
                </a:solidFill>
              </a:rPr>
              <a:t>1. Introducción.</a:t>
            </a:r>
          </a:p>
          <a:p>
            <a:pPr algn="just"/>
            <a:endParaRPr lang="es-ES" sz="3200" dirty="0">
              <a:solidFill>
                <a:schemeClr val="bg1"/>
              </a:solidFill>
            </a:endParaRPr>
          </a:p>
          <a:p>
            <a:pPr algn="just"/>
            <a:r>
              <a:rPr lang="es-ES" sz="3200" dirty="0">
                <a:solidFill>
                  <a:schemeClr val="bg1"/>
                </a:solidFill>
              </a:rPr>
              <a:t>2. ¿Qué es HA-Proxy?</a:t>
            </a:r>
          </a:p>
          <a:p>
            <a:pPr algn="just"/>
            <a:endParaRPr lang="es-ES" sz="3200" dirty="0">
              <a:solidFill>
                <a:schemeClr val="bg1"/>
              </a:solidFill>
            </a:endParaRPr>
          </a:p>
          <a:p>
            <a:pPr algn="just"/>
            <a:r>
              <a:rPr lang="es-ES" sz="3200" dirty="0">
                <a:solidFill>
                  <a:schemeClr val="bg1"/>
                </a:solidFill>
              </a:rPr>
              <a:t>3. ¿Cómo funciona?</a:t>
            </a:r>
          </a:p>
          <a:p>
            <a:pPr algn="just"/>
            <a:endParaRPr lang="es-ES" sz="3200" dirty="0">
              <a:solidFill>
                <a:schemeClr val="bg1"/>
              </a:solidFill>
            </a:endParaRPr>
          </a:p>
          <a:p>
            <a:pPr algn="just"/>
            <a:r>
              <a:rPr lang="es-ES" sz="3200" dirty="0">
                <a:solidFill>
                  <a:schemeClr val="bg1"/>
                </a:solidFill>
              </a:rPr>
              <a:t>4. Programas similares.</a:t>
            </a:r>
          </a:p>
          <a:p>
            <a:pPr algn="just"/>
            <a:endParaRPr lang="es-ES" sz="3200" dirty="0">
              <a:solidFill>
                <a:schemeClr val="bg1"/>
              </a:solidFill>
            </a:endParaRPr>
          </a:p>
          <a:p>
            <a:pPr algn="just"/>
            <a:r>
              <a:rPr lang="es-ES" sz="3200" dirty="0">
                <a:solidFill>
                  <a:schemeClr val="bg1"/>
                </a:solidFill>
              </a:rPr>
              <a:t>5. Demonstración.</a:t>
            </a:r>
          </a:p>
        </p:txBody>
      </p:sp>
      <p:pic>
        <p:nvPicPr>
          <p:cNvPr id="1026" name="Picture 2" descr="Monitorización y gestión del rendimiento de HAProxy con Instana IBM">
            <a:extLst>
              <a:ext uri="{FF2B5EF4-FFF2-40B4-BE49-F238E27FC236}">
                <a16:creationId xmlns:a16="http://schemas.microsoft.com/office/drawing/2014/main" id="{65AFD2DB-8347-0C15-6802-1703406AC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145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39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0B532B9-275A-AC38-4F2E-09DEB8385ED5}"/>
              </a:ext>
            </a:extLst>
          </p:cNvPr>
          <p:cNvSpPr txBox="1"/>
          <p:nvPr/>
        </p:nvSpPr>
        <p:spPr>
          <a:xfrm>
            <a:off x="11467475" y="6150114"/>
            <a:ext cx="599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8B82A60-A24D-F7C3-10D5-E4C9CB5B0E91}"/>
              </a:ext>
            </a:extLst>
          </p:cNvPr>
          <p:cNvSpPr txBox="1"/>
          <p:nvPr/>
        </p:nvSpPr>
        <p:spPr>
          <a:xfrm>
            <a:off x="1409075" y="471312"/>
            <a:ext cx="622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1. Introducción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9BA6A4-41F6-8B3D-7C22-4BC40542D05B}"/>
              </a:ext>
            </a:extLst>
          </p:cNvPr>
          <p:cNvSpPr txBox="1"/>
          <p:nvPr/>
        </p:nvSpPr>
        <p:spPr>
          <a:xfrm>
            <a:off x="5971082" y="3105834"/>
            <a:ext cx="622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¿Qué es el balanceo de carga?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4A39F3A-CE31-9C75-CBB9-25B5455F3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41" y="1030973"/>
            <a:ext cx="5119141" cy="511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77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5FDFFA-789D-3436-C64F-B3275EF8FF2C}"/>
              </a:ext>
            </a:extLst>
          </p:cNvPr>
          <p:cNvSpPr txBox="1"/>
          <p:nvPr/>
        </p:nvSpPr>
        <p:spPr>
          <a:xfrm>
            <a:off x="11467475" y="6150114"/>
            <a:ext cx="599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3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3E32C1A-AD3A-AF12-7C41-7B27606AE3C7}"/>
              </a:ext>
            </a:extLst>
          </p:cNvPr>
          <p:cNvSpPr txBox="1"/>
          <p:nvPr/>
        </p:nvSpPr>
        <p:spPr>
          <a:xfrm>
            <a:off x="1409075" y="471312"/>
            <a:ext cx="622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1. Introducción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8E6687-168B-6A5E-9FBC-F564C216599A}"/>
              </a:ext>
            </a:extLst>
          </p:cNvPr>
          <p:cNvSpPr txBox="1"/>
          <p:nvPr/>
        </p:nvSpPr>
        <p:spPr>
          <a:xfrm>
            <a:off x="6538210" y="1997839"/>
            <a:ext cx="49292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Tipos:</a:t>
            </a:r>
          </a:p>
          <a:p>
            <a:r>
              <a:rPr lang="es-ES" sz="3600" dirty="0">
                <a:solidFill>
                  <a:schemeClr val="bg1"/>
                </a:solidFill>
              </a:rPr>
              <a:t>- Round-Robin</a:t>
            </a:r>
          </a:p>
          <a:p>
            <a:r>
              <a:rPr lang="es-ES" sz="3600" dirty="0">
                <a:solidFill>
                  <a:schemeClr val="bg1"/>
                </a:solidFill>
              </a:rPr>
              <a:t>- Ponderación</a:t>
            </a:r>
          </a:p>
          <a:p>
            <a:r>
              <a:rPr lang="es-ES" sz="3600" dirty="0">
                <a:solidFill>
                  <a:schemeClr val="bg1"/>
                </a:solidFill>
              </a:rPr>
              <a:t>- Enrutamiento inteligente</a:t>
            </a:r>
          </a:p>
          <a:p>
            <a:r>
              <a:rPr lang="es-ES" sz="3600" dirty="0">
                <a:solidFill>
                  <a:schemeClr val="bg1"/>
                </a:solidFill>
              </a:rPr>
              <a:t>- DNS</a:t>
            </a:r>
          </a:p>
        </p:txBody>
      </p:sp>
      <p:pic>
        <p:nvPicPr>
          <p:cNvPr id="5122" name="Picture 2" descr="Roundrobin Icons - Free SVG &amp; PNG Roundrobin Images - Noun Project">
            <a:extLst>
              <a:ext uri="{FF2B5EF4-FFF2-40B4-BE49-F238E27FC236}">
                <a16:creationId xmlns:a16="http://schemas.microsoft.com/office/drawing/2014/main" id="{3F5309A7-5A97-3FCF-07F0-5DFD3837C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471" y="1744255"/>
            <a:ext cx="1256675" cy="125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eighing scale - Free miscellaneous icons">
            <a:extLst>
              <a:ext uri="{FF2B5EF4-FFF2-40B4-BE49-F238E27FC236}">
                <a16:creationId xmlns:a16="http://schemas.microsoft.com/office/drawing/2014/main" id="{8C34D0C8-97E7-CDCC-B949-E28D2275D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719" y="2497310"/>
            <a:ext cx="1007239" cy="100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outer de wifi - Iconos gratis de computadora">
            <a:extLst>
              <a:ext uri="{FF2B5EF4-FFF2-40B4-BE49-F238E27FC236}">
                <a16:creationId xmlns:a16="http://schemas.microsoft.com/office/drawing/2014/main" id="{1F093DBF-92B1-43E4-711B-F1A4A2625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188" y="3300134"/>
            <a:ext cx="1007239" cy="100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Dns - Iconos gratis de computadora">
            <a:extLst>
              <a:ext uri="{FF2B5EF4-FFF2-40B4-BE49-F238E27FC236}">
                <a16:creationId xmlns:a16="http://schemas.microsoft.com/office/drawing/2014/main" id="{603608E1-E457-A370-CA13-8E9F3FA2B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13" y="4227675"/>
            <a:ext cx="1007240" cy="100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5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D579204-FCD2-CA76-2606-599046156750}"/>
              </a:ext>
            </a:extLst>
          </p:cNvPr>
          <p:cNvSpPr txBox="1"/>
          <p:nvPr/>
        </p:nvSpPr>
        <p:spPr>
          <a:xfrm>
            <a:off x="11467475" y="6150114"/>
            <a:ext cx="599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6D66AB9-1DFC-93B6-F03F-3A589219CD8E}"/>
              </a:ext>
            </a:extLst>
          </p:cNvPr>
          <p:cNvSpPr txBox="1"/>
          <p:nvPr/>
        </p:nvSpPr>
        <p:spPr>
          <a:xfrm>
            <a:off x="1409075" y="471312"/>
            <a:ext cx="622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2. ¿Qué es HA-Proxy?</a:t>
            </a:r>
          </a:p>
        </p:txBody>
      </p:sp>
      <p:pic>
        <p:nvPicPr>
          <p:cNvPr id="4100" name="Picture 4" descr="HAProxy Logo | Vector logo, ? logo, Company logo">
            <a:extLst>
              <a:ext uri="{FF2B5EF4-FFF2-40B4-BE49-F238E27FC236}">
                <a16:creationId xmlns:a16="http://schemas.microsoft.com/office/drawing/2014/main" id="{49490AF9-B9AC-A791-1A37-47D721F21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266" y="1739029"/>
            <a:ext cx="4351468" cy="391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70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3FFA93B-8B5C-0C5F-6AA0-1CE5FAE5E86F}"/>
              </a:ext>
            </a:extLst>
          </p:cNvPr>
          <p:cNvSpPr txBox="1"/>
          <p:nvPr/>
        </p:nvSpPr>
        <p:spPr>
          <a:xfrm>
            <a:off x="11467475" y="6150114"/>
            <a:ext cx="599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5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730C32E-2304-ECAC-9643-566B41EAD3DB}"/>
              </a:ext>
            </a:extLst>
          </p:cNvPr>
          <p:cNvSpPr txBox="1"/>
          <p:nvPr/>
        </p:nvSpPr>
        <p:spPr>
          <a:xfrm>
            <a:off x="1409075" y="471312"/>
            <a:ext cx="622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3. ¿Cómo funciona?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8F21F17-50F1-C048-ECA8-D2941FCE26BC}"/>
              </a:ext>
            </a:extLst>
          </p:cNvPr>
          <p:cNvSpPr txBox="1"/>
          <p:nvPr/>
        </p:nvSpPr>
        <p:spPr>
          <a:xfrm>
            <a:off x="482183" y="1695373"/>
            <a:ext cx="420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1.Recibir solicitudes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68A316C-6C69-633F-223E-57CFE1CD1DF9}"/>
              </a:ext>
            </a:extLst>
          </p:cNvPr>
          <p:cNvSpPr txBox="1"/>
          <p:nvPr/>
        </p:nvSpPr>
        <p:spPr>
          <a:xfrm>
            <a:off x="4024858" y="4696920"/>
            <a:ext cx="3605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2. Determinar ruta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D4E1CA-54B6-2ACB-502D-73729DD7262A}"/>
              </a:ext>
            </a:extLst>
          </p:cNvPr>
          <p:cNvSpPr txBox="1"/>
          <p:nvPr/>
        </p:nvSpPr>
        <p:spPr>
          <a:xfrm>
            <a:off x="7629993" y="1747974"/>
            <a:ext cx="383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3. Equilibrar carga</a:t>
            </a:r>
          </a:p>
        </p:txBody>
      </p:sp>
      <p:pic>
        <p:nvPicPr>
          <p:cNvPr id="2050" name="Picture 2" descr="message&quot; Icon - Download for free – Iconduck">
            <a:extLst>
              <a:ext uri="{FF2B5EF4-FFF2-40B4-BE49-F238E27FC236}">
                <a16:creationId xmlns:a16="http://schemas.microsoft.com/office/drawing/2014/main" id="{D0A5899B-E843-7C07-C919-BAE23293A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89" y="2576063"/>
            <a:ext cx="1870652" cy="169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oute - Free maps and location icons">
            <a:extLst>
              <a:ext uri="{FF2B5EF4-FFF2-40B4-BE49-F238E27FC236}">
                <a16:creationId xmlns:a16="http://schemas.microsoft.com/office/drawing/2014/main" id="{69BBFC48-C3D5-0EAE-C8B9-598B9573E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12" y="2574445"/>
            <a:ext cx="1691625" cy="169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quilibrar - Iconos gratis de negocios y finanzas">
            <a:extLst>
              <a:ext uri="{FF2B5EF4-FFF2-40B4-BE49-F238E27FC236}">
                <a16:creationId xmlns:a16="http://schemas.microsoft.com/office/drawing/2014/main" id="{85EACF68-0570-7B33-93D1-1687B55F3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921" y="2574444"/>
            <a:ext cx="1691625" cy="169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471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132F8C7-69CB-7E5D-8727-C80B0E626315}"/>
              </a:ext>
            </a:extLst>
          </p:cNvPr>
          <p:cNvSpPr txBox="1"/>
          <p:nvPr/>
        </p:nvSpPr>
        <p:spPr>
          <a:xfrm>
            <a:off x="1409075" y="471312"/>
            <a:ext cx="622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3. ¿Cómo funciona?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8A43BF9-5B27-8499-B1DA-736714106229}"/>
              </a:ext>
            </a:extLst>
          </p:cNvPr>
          <p:cNvSpPr txBox="1"/>
          <p:nvPr/>
        </p:nvSpPr>
        <p:spPr>
          <a:xfrm>
            <a:off x="11467475" y="6150114"/>
            <a:ext cx="599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6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6117F8A-91BE-0C8F-BC20-6D6A76BC5B67}"/>
              </a:ext>
            </a:extLst>
          </p:cNvPr>
          <p:cNvSpPr txBox="1"/>
          <p:nvPr/>
        </p:nvSpPr>
        <p:spPr>
          <a:xfrm>
            <a:off x="1796321" y="1982689"/>
            <a:ext cx="3490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4. Proxy solicitud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63E406-6F29-D89A-D44E-4EA79AB20D58}"/>
              </a:ext>
            </a:extLst>
          </p:cNvPr>
          <p:cNvSpPr txBox="1"/>
          <p:nvPr/>
        </p:nvSpPr>
        <p:spPr>
          <a:xfrm>
            <a:off x="7447612" y="1982688"/>
            <a:ext cx="307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5. Monitoreo</a:t>
            </a:r>
          </a:p>
        </p:txBody>
      </p:sp>
      <p:pic>
        <p:nvPicPr>
          <p:cNvPr id="9218" name="Picture 2" descr="Proxy Generic Glyph icon">
            <a:extLst>
              <a:ext uri="{FF2B5EF4-FFF2-40B4-BE49-F238E27FC236}">
                <a16:creationId xmlns:a16="http://schemas.microsoft.com/office/drawing/2014/main" id="{09A3C307-DDD2-1861-81DF-793FF3EA5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713" y="2839268"/>
            <a:ext cx="2779426" cy="277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Monitoring - Free business and finance icons">
            <a:extLst>
              <a:ext uri="{FF2B5EF4-FFF2-40B4-BE49-F238E27FC236}">
                <a16:creationId xmlns:a16="http://schemas.microsoft.com/office/drawing/2014/main" id="{4C5B74C8-0F96-A737-8546-492AA02FB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640" y="2839268"/>
            <a:ext cx="2779426" cy="277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00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1AC00D2-0F07-CA80-21A6-7DE42CC3267D}"/>
              </a:ext>
            </a:extLst>
          </p:cNvPr>
          <p:cNvSpPr txBox="1"/>
          <p:nvPr/>
        </p:nvSpPr>
        <p:spPr>
          <a:xfrm>
            <a:off x="1409075" y="471312"/>
            <a:ext cx="622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4. Competencia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E4E64C-5F87-73B9-51C1-778B0797AA1F}"/>
              </a:ext>
            </a:extLst>
          </p:cNvPr>
          <p:cNvSpPr txBox="1"/>
          <p:nvPr/>
        </p:nvSpPr>
        <p:spPr>
          <a:xfrm>
            <a:off x="11467475" y="6150114"/>
            <a:ext cx="599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7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399A760-C7A8-51B8-01A7-49B3F582DCC5}"/>
              </a:ext>
            </a:extLst>
          </p:cNvPr>
          <p:cNvSpPr txBox="1"/>
          <p:nvPr/>
        </p:nvSpPr>
        <p:spPr>
          <a:xfrm>
            <a:off x="2061146" y="1371928"/>
            <a:ext cx="1693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>
                <a:solidFill>
                  <a:schemeClr val="bg1"/>
                </a:solidFill>
              </a:rPr>
              <a:t>Nginx</a:t>
            </a:r>
            <a:endParaRPr lang="es-ES" sz="3600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4003634-2560-C9CE-F3A5-2E2326A12128}"/>
              </a:ext>
            </a:extLst>
          </p:cNvPr>
          <p:cNvSpPr txBox="1"/>
          <p:nvPr/>
        </p:nvSpPr>
        <p:spPr>
          <a:xfrm>
            <a:off x="1753848" y="4168033"/>
            <a:ext cx="2308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F5 BIG-IP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3070976-22F1-6D6B-7615-FA2514E1C5D4}"/>
              </a:ext>
            </a:extLst>
          </p:cNvPr>
          <p:cNvSpPr txBox="1"/>
          <p:nvPr/>
        </p:nvSpPr>
        <p:spPr>
          <a:xfrm>
            <a:off x="6618157" y="1371927"/>
            <a:ext cx="3879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Apache HTTP server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ECD5EE3-F744-A6E1-F161-FACA3826EBD7}"/>
              </a:ext>
            </a:extLst>
          </p:cNvPr>
          <p:cNvSpPr txBox="1"/>
          <p:nvPr/>
        </p:nvSpPr>
        <p:spPr>
          <a:xfrm>
            <a:off x="7127823" y="4168032"/>
            <a:ext cx="286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Microsoft ARR</a:t>
            </a:r>
          </a:p>
        </p:txBody>
      </p:sp>
      <p:pic>
        <p:nvPicPr>
          <p:cNvPr id="8194" name="Picture 2" descr="Free Nginx Logo Icon - Download in Flat Style">
            <a:extLst>
              <a:ext uri="{FF2B5EF4-FFF2-40B4-BE49-F238E27FC236}">
                <a16:creationId xmlns:a16="http://schemas.microsoft.com/office/drawing/2014/main" id="{80EA9E18-0262-3AB6-DE65-EC1ECC3E2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937" y="2018258"/>
            <a:ext cx="1728863" cy="17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Apache original logo - Iconos Social Media y Logos">
            <a:extLst>
              <a:ext uri="{FF2B5EF4-FFF2-40B4-BE49-F238E27FC236}">
                <a16:creationId xmlns:a16="http://schemas.microsoft.com/office/drawing/2014/main" id="{E60D186A-C8D4-7195-F23F-5B6ABA288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29" y="1518584"/>
            <a:ext cx="2728210" cy="27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ownload F5 Networks Logo in SVG Vector or PNG File Format - Logo.wine">
            <a:extLst>
              <a:ext uri="{FF2B5EF4-FFF2-40B4-BE49-F238E27FC236}">
                <a16:creationId xmlns:a16="http://schemas.microsoft.com/office/drawing/2014/main" id="{DAC6591A-8CA9-9547-CC68-62A800307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396" y="4779253"/>
            <a:ext cx="3027387" cy="201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09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BEB6ABB-FCDB-0B65-9B3E-1FD7E292A258}"/>
              </a:ext>
            </a:extLst>
          </p:cNvPr>
          <p:cNvSpPr txBox="1"/>
          <p:nvPr/>
        </p:nvSpPr>
        <p:spPr>
          <a:xfrm>
            <a:off x="1409075" y="471312"/>
            <a:ext cx="622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5. Demostración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D8665B1-C215-3F95-99BF-46CB9C3DA116}"/>
              </a:ext>
            </a:extLst>
          </p:cNvPr>
          <p:cNvSpPr txBox="1"/>
          <p:nvPr/>
        </p:nvSpPr>
        <p:spPr>
          <a:xfrm>
            <a:off x="11467475" y="6150114"/>
            <a:ext cx="599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39150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Naranja roj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82</TotalTime>
  <Words>128</Words>
  <Application>Microsoft Office PowerPoint</Application>
  <PresentationFormat>Panorámica</PresentationFormat>
  <Paragraphs>45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Aptos</vt:lpstr>
      <vt:lpstr>Arial</vt:lpstr>
      <vt:lpstr>Tw Cen MT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DURÁN DE LA MORENA</dc:creator>
  <cp:lastModifiedBy>ALEJANDRO DURÁN DE LA MORENA</cp:lastModifiedBy>
  <cp:revision>4</cp:revision>
  <dcterms:created xsi:type="dcterms:W3CDTF">2024-03-04T10:20:11Z</dcterms:created>
  <dcterms:modified xsi:type="dcterms:W3CDTF">2024-03-17T10:29:46Z</dcterms:modified>
</cp:coreProperties>
</file>