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4"/>
      <p:bold r:id="rId25"/>
      <p:italic r:id="rId26"/>
      <p:boldItalic r:id="rId27"/>
    </p:embeddedFont>
    <p:embeddedFont>
      <p:font typeface="Raleway" pitchFamily="2" charset="7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1"/>
  </p:normalViewPr>
  <p:slideViewPr>
    <p:cSldViewPr snapToGrid="0">
      <p:cViewPr varScale="1">
        <p:scale>
          <a:sx n="133" d="100"/>
          <a:sy n="133" d="100"/>
        </p:scale>
        <p:origin x="3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c42ad812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c42ad812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c42ad812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c42ad812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sintaxis de Jquery esta hecha para seleccionar elementos HTML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c42ad812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c42ad812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 permiten seleccionar elementos segun su nombre, id , clases , tipos, atributos, valores de atributos.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c42ad812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c42ad812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Ejemplos: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Cuando el usuario clickea un elemento.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Cuando el usuario presiona una tecla.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Cuando el usuario hace scroll.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Cuando el usuario cambia el tamaño de la ventana de visualización del navegador.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c42ad812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c42ad812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c42ad81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c42ad812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c42ad812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c42ad812e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Un evento es el resultado de una acción realizada por el usuario, como hacer click, desplazar, arrastrar, redimensionar, etc.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En cambio un método es la acción a la que se ve enfrentado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c42ad812e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c42ad812e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da43d3526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da43d3526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c42ad812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c42ad812e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c42ad812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c42ad812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da43d35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da43d35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da43d3526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da43d3526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da43d352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da43d352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a43d352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a43d352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Valores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Operadores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Expresiones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Palabras clave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Comentarios</a:t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da43d352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da43d352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a43d352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a43d352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a43d3526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a43d3526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c42ad812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c42ad812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es una libreria escrita en javascript , que nos permite escribir menos codigo y obtener los mismos resultados que con Javascript puro.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c42ad812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c42ad812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downloa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jquery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trysel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events.as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Fundamentos Desarrollo web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2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Alejandro Bonilla (Profesor)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Martin (Ayudante)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Integrando Jquery 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 dos formas de poder integrar Jquery a nuestro proyecto 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Descarga la biblioteca desde Jquery.com </a:t>
            </a:r>
            <a:r>
              <a:rPr lang="en" u="sng">
                <a:solidFill>
                  <a:schemeClr val="hlink"/>
                </a:solidFill>
                <a:hlinkClick r:id="rId3"/>
              </a:rPr>
              <a:t>Descargar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Utilizar CDN . </a:t>
            </a:r>
            <a:r>
              <a:rPr lang="en" u="sng">
                <a:solidFill>
                  <a:schemeClr val="hlink"/>
                </a:solidFill>
                <a:hlinkClick r:id="rId4"/>
              </a:rPr>
              <a:t>CDN JQUERY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jQuery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ready event.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Sintaxis basica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6194850" y="970475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325" y="2043100"/>
            <a:ext cx="56007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7900" y="3835075"/>
            <a:ext cx="3928199" cy="2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Selectores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selectores Jquery nos permite seleccionar y manipular elementos HTML.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Todos los selectores en jQuery comienza con el signo $()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2571750" y="3024625"/>
            <a:ext cx="3170100" cy="17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Selector universal.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Selector por etiqueta.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Selector por id.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Selector por clase.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Selector por atributo.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selectores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¿Que son los eventos?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eventos son las diferentes acciones que los visitantes pueden hacer dentro de la página web.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 evento representa el momento preciso en que algo sucede.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Eventos mas usados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Eventos</a:t>
            </a:r>
            <a:endParaRPr dirty="0"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5038" y="1926550"/>
            <a:ext cx="54578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eventos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338" y="2074300"/>
            <a:ext cx="53054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8325" y="3089875"/>
            <a:ext cx="53721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Metodos Jquery </a:t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2229625" y="1383050"/>
            <a:ext cx="4561200" cy="3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Lato"/>
                <a:ea typeface="Lato"/>
                <a:cs typeface="Lato"/>
                <a:sym typeface="Lato"/>
              </a:rPr>
              <a:t>Efectos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animate();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delay();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fadeIn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();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fadeOut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();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fadeTo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();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fadeToggle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();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finish();</a:t>
            </a:r>
          </a:p>
          <a:p>
            <a:pPr marL="457200" indent="-317500">
              <a:buSzPts val="1400"/>
              <a:buFont typeface="Lato"/>
              <a:buChar char="●"/>
            </a:pPr>
            <a:r>
              <a:rPr lang="es-CL" dirty="0">
                <a:latin typeface="Lato"/>
                <a:ea typeface="Lato"/>
                <a:cs typeface="Lato"/>
                <a:sym typeface="Lato"/>
              </a:rPr>
              <a:t>stop();</a:t>
            </a:r>
          </a:p>
          <a:p>
            <a:pPr marL="457200" indent="-317500">
              <a:buSzPts val="1400"/>
              <a:buFont typeface="Lato"/>
              <a:buChar char="●"/>
            </a:pPr>
            <a:endParaRPr lang="es-CL" dirty="0">
              <a:latin typeface="Lato"/>
              <a:ea typeface="Lato"/>
              <a:cs typeface="Lato"/>
              <a:sym typeface="Lato"/>
            </a:endParaRPr>
          </a:p>
          <a:p>
            <a:pPr marL="139700">
              <a:buSzPts val="1400"/>
            </a:pPr>
            <a:r>
              <a:rPr lang="es-CL" dirty="0">
                <a:latin typeface="Lato"/>
                <a:ea typeface="Lato"/>
                <a:cs typeface="Lato"/>
                <a:sym typeface="Lato"/>
                <a:hlinkClick r:id="rId3"/>
              </a:rPr>
              <a:t>w3schools.com/jquery/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4655725" y="1876250"/>
            <a:ext cx="2135100" cy="21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hide();</a:t>
            </a:r>
          </a:p>
          <a:p>
            <a:pPr marL="457200" lvl="1" indent="-317500"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show();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slideDown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();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slideToggle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();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slideUp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();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toggle();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Metodos Jquery  HTML Y CSS.</a:t>
            </a: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2410107" y="1595775"/>
            <a:ext cx="2717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Manipulacion HTML y CSS: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</a:rPr>
              <a:t> addClass();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</a:rPr>
              <a:t> after();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</a:rPr>
              <a:t> append();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</a:rPr>
              <a:t> appendTo();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</a:rPr>
              <a:t> attr();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</a:rPr>
              <a:t> before();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</a:rPr>
              <a:t> clone();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</a:rPr>
              <a:t> css();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</a:rPr>
              <a:t> detach();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</a:rPr>
              <a:t>empty();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</a:rPr>
              <a:t>hasClass();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5580200" y="1989475"/>
            <a:ext cx="2604000" cy="24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height();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html();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innerHeight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();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innerWidth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();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insertAfter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();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insertBefore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();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offset();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offsetParent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();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position();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to code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JS: 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 que necesitan javascript para funcionar.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Alertas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Carrusel para el comportamiento, control e indicadores de las slide.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Dropdowns para desplegar y posicionar.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Modales.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Navbar 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tooltips.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Objetivos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Resumen clase anterior.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Definir jQuery.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Caracteristicas jQuery.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Integrando jQuery.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Sintaxis jQuery.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Eventos.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Metodos.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Componentes bootstrap.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Agregando Componentes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to code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Resumen</a:t>
            </a:r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Resumen clase anterior.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Definir jQuery.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Caracteristicas jQuery.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Integrando jQuery.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Sintaxis jQuery.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Eventos.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Metodos.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Componentes bootstrap.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 lenguaje de programación interpretado.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 utiliza principalmente del lado del cliente,  permite mejoras en la interfaz de usuario y paginas web dinamicas.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50" y="763850"/>
            <a:ext cx="1702825" cy="17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Declaraciones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declaraciones son instrucciones que le damos al computador para ser ejecutadas.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 script javascript es una lista de declaraciones.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Las declaraciones de Javascript se componen de :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2889000" y="3631500"/>
            <a:ext cx="2268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Valores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Operadores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Expresiones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562000" y="3658500"/>
            <a:ext cx="24165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Palabras claves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comentarios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Javascript</a:t>
            </a: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Valores: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Literales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Variables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800" y="1966913"/>
            <a:ext cx="200977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798" y="3647825"/>
            <a:ext cx="2230800" cy="10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Javascript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Operadores de asignación.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Operadores aritméticos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Operadores de comparacion.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to code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¿Que es Jquery?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25" y="1257763"/>
            <a:ext cx="6743748" cy="3678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Caracteristicas Jquery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Manipula del DOM/HTML.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Manipulacion CSS.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Métodos de evento para HTML.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Efectos y animaciones.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75" y="3224050"/>
            <a:ext cx="2232974" cy="13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591</Words>
  <Application>Microsoft Macintosh PowerPoint</Application>
  <PresentationFormat>Presentación en pantalla (16:9)</PresentationFormat>
  <Paragraphs>149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Raleway</vt:lpstr>
      <vt:lpstr>Lato</vt:lpstr>
      <vt:lpstr>Swiss</vt:lpstr>
      <vt:lpstr>Fundamentos Desarrollo web  Javascript 2</vt:lpstr>
      <vt:lpstr> Objetivos</vt:lpstr>
      <vt:lpstr>Javascript</vt:lpstr>
      <vt:lpstr>Declaraciones</vt:lpstr>
      <vt:lpstr>Sintaxis Javascript</vt:lpstr>
      <vt:lpstr>Sintaxis Javascript</vt:lpstr>
      <vt:lpstr>Let’s to code</vt:lpstr>
      <vt:lpstr>¿Que es Jquery?</vt:lpstr>
      <vt:lpstr>Caracteristicas Jquery</vt:lpstr>
      <vt:lpstr>Integrando Jquery </vt:lpstr>
      <vt:lpstr>Sintaxis jQuery</vt:lpstr>
      <vt:lpstr>Selectores</vt:lpstr>
      <vt:lpstr>¿Que son los eventos?</vt:lpstr>
      <vt:lpstr>Eventos mas usados</vt:lpstr>
      <vt:lpstr>Sintaxis eventos</vt:lpstr>
      <vt:lpstr>Metodos Jquery </vt:lpstr>
      <vt:lpstr>Metodos Jquery  HTML Y CSS.</vt:lpstr>
      <vt:lpstr>Let’s to code</vt:lpstr>
      <vt:lpstr>Bootstrap JS: </vt:lpstr>
      <vt:lpstr>Agregando Componentes  Let’s to code</vt:lpstr>
      <vt:lpstr> 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Desarrollo web  Javascript 2</dc:title>
  <cp:lastModifiedBy>Alejandro Bonilla</cp:lastModifiedBy>
  <cp:revision>2</cp:revision>
  <dcterms:modified xsi:type="dcterms:W3CDTF">2020-07-24T12:50:00Z</dcterms:modified>
</cp:coreProperties>
</file>