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9"/>
  </p:notesMasterIdLst>
  <p:sldIdLst>
    <p:sldId id="256" r:id="rId2"/>
    <p:sldId id="257" r:id="rId3"/>
    <p:sldId id="270" r:id="rId4"/>
    <p:sldId id="274" r:id="rId5"/>
    <p:sldId id="275" r:id="rId6"/>
    <p:sldId id="273" r:id="rId7"/>
    <p:sldId id="277" r:id="rId8"/>
    <p:sldId id="284" r:id="rId9"/>
    <p:sldId id="280" r:id="rId10"/>
    <p:sldId id="281" r:id="rId11"/>
    <p:sldId id="282" r:id="rId12"/>
    <p:sldId id="286" r:id="rId13"/>
    <p:sldId id="287" r:id="rId14"/>
    <p:sldId id="288" r:id="rId15"/>
    <p:sldId id="285" r:id="rId16"/>
    <p:sldId id="279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2456" autoAdjust="0"/>
  </p:normalViewPr>
  <p:slideViewPr>
    <p:cSldViewPr snapToGrid="0">
      <p:cViewPr>
        <p:scale>
          <a:sx n="100" d="100"/>
          <a:sy n="100" d="100"/>
        </p:scale>
        <p:origin x="70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DA597-6F30-419B-9EC3-78C0273F5321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B199-F266-4458-B850-073EEE504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2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B199-F266-4458-B850-073EEE50461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19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3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375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219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520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573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4463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016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650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3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0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9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06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5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8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2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1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7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3450E-58B4-4049-AF8C-3658A92F8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799" y="568623"/>
            <a:ext cx="7487921" cy="3035808"/>
          </a:xfrm>
        </p:spPr>
        <p:txBody>
          <a:bodyPr/>
          <a:lstStyle/>
          <a:p>
            <a:r>
              <a:rPr lang="es-PE" sz="4800" dirty="0"/>
              <a:t>Trabajo Unidad Final II:</a:t>
            </a:r>
            <a:br>
              <a:rPr lang="es-PE" sz="4800" dirty="0"/>
            </a:br>
            <a:r>
              <a:rPr lang="es-PE" sz="4800" dirty="0"/>
              <a:t>Proyecto Gas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BCD627-5E11-49CA-84E2-CE024A608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662" y="3604431"/>
            <a:ext cx="7891272" cy="1797302"/>
          </a:xfrm>
        </p:spPr>
        <p:txBody>
          <a:bodyPr>
            <a:normAutofit fontScale="85000" lnSpcReduction="20000"/>
          </a:bodyPr>
          <a:lstStyle/>
          <a:p>
            <a:r>
              <a:rPr lang="es-PE" sz="1600" dirty="0"/>
              <a:t>Integrantes:</a:t>
            </a:r>
          </a:p>
          <a:p>
            <a:pPr marL="342900" indent="-342900">
              <a:buFontTx/>
              <a:buChar char="-"/>
            </a:pPr>
            <a:r>
              <a:rPr lang="es-PE" sz="1600" dirty="0"/>
              <a:t>Alejandro Carpio</a:t>
            </a:r>
          </a:p>
          <a:p>
            <a:pPr marL="342900" indent="-342900">
              <a:buFontTx/>
              <a:buChar char="-"/>
            </a:pPr>
            <a:r>
              <a:rPr lang="es-PE" sz="1600" dirty="0"/>
              <a:t>Juan Carlos Mamani</a:t>
            </a:r>
          </a:p>
          <a:p>
            <a:pPr marL="342900" indent="-342900">
              <a:buFontTx/>
              <a:buChar char="-"/>
            </a:pPr>
            <a:r>
              <a:rPr lang="es-PE" sz="1600" dirty="0"/>
              <a:t>Luis Mamani Pérez</a:t>
            </a:r>
          </a:p>
          <a:p>
            <a:pPr marL="342900" indent="-342900">
              <a:buFontTx/>
              <a:buChar char="-"/>
            </a:pPr>
            <a:r>
              <a:rPr lang="es-PE" sz="1600" dirty="0"/>
              <a:t>Rodrigo Yanqui</a:t>
            </a:r>
          </a:p>
          <a:p>
            <a:pPr marL="342900" indent="-342900">
              <a:buFontTx/>
              <a:buChar char="-"/>
            </a:pPr>
            <a:r>
              <a:rPr lang="es-PE" sz="1600" dirty="0" err="1"/>
              <a:t>Jose</a:t>
            </a:r>
            <a:r>
              <a:rPr lang="es-PE" sz="1600" dirty="0"/>
              <a:t> La Torre</a:t>
            </a:r>
          </a:p>
          <a:p>
            <a:pPr marL="342900" indent="-342900">
              <a:buFontTx/>
              <a:buChar char="-"/>
            </a:pP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7481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4402BE-84C0-4EA2-8A76-9E857986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2" y="1509553"/>
            <a:ext cx="7157938" cy="38388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F0890A-E549-4103-9275-055696E5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036" y="1199944"/>
            <a:ext cx="2219528" cy="49867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EA7EC6-4FA0-40C6-AA3A-DEF939E1EB34}"/>
              </a:ext>
            </a:extLst>
          </p:cNvPr>
          <p:cNvSpPr txBox="1"/>
          <p:nvPr/>
        </p:nvSpPr>
        <p:spPr>
          <a:xfrm>
            <a:off x="2362200" y="1015278"/>
            <a:ext cx="320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Navicat</a:t>
            </a:r>
            <a:r>
              <a:rPr lang="es-ES" dirty="0"/>
              <a:t>, ejecución de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insert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AC49EB-49C7-43BE-A0AE-7D9B187C3810}"/>
              </a:ext>
            </a:extLst>
          </p:cNvPr>
          <p:cNvSpPr txBox="1"/>
          <p:nvPr/>
        </p:nvSpPr>
        <p:spPr>
          <a:xfrm>
            <a:off x="7853060" y="768141"/>
            <a:ext cx="370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Navicat</a:t>
            </a:r>
            <a:r>
              <a:rPr lang="es-ES" dirty="0"/>
              <a:t>, ejecución de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insertMany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278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D14F50-BCBF-45EA-9EB4-ADF2BF4D9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9" t="15715" r="16126" b="6858"/>
          <a:stretch/>
        </p:blipFill>
        <p:spPr>
          <a:xfrm>
            <a:off x="923421" y="1051570"/>
            <a:ext cx="4095750" cy="51501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FB7E66-101C-4FF8-9FE2-980CA84D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992" y="1230916"/>
            <a:ext cx="5810587" cy="43961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5A80824-F661-4746-877E-E69F35EDC59D}"/>
              </a:ext>
            </a:extLst>
          </p:cNvPr>
          <p:cNvSpPr txBox="1"/>
          <p:nvPr/>
        </p:nvSpPr>
        <p:spPr>
          <a:xfrm>
            <a:off x="6096000" y="682238"/>
            <a:ext cx="482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Navicat</a:t>
            </a:r>
            <a:r>
              <a:rPr lang="es-ES" dirty="0"/>
              <a:t> conectado a la base de datos en MongoDB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31A0AD-E298-4B1E-8BD0-10D5BFE9B43D}"/>
              </a:ext>
            </a:extLst>
          </p:cNvPr>
          <p:cNvSpPr txBox="1"/>
          <p:nvPr/>
        </p:nvSpPr>
        <p:spPr>
          <a:xfrm>
            <a:off x="1202605" y="656329"/>
            <a:ext cx="32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Clúster Sandbox MongoDB (Free)</a:t>
            </a:r>
          </a:p>
        </p:txBody>
      </p:sp>
    </p:spTree>
    <p:extLst>
      <p:ext uri="{BB962C8B-B14F-4D97-AF65-F5344CB8AC3E}">
        <p14:creationId xmlns:p14="http://schemas.microsoft.com/office/powerpoint/2010/main" val="253869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53898D-E946-48A1-8F23-6B3122F1D436}"/>
              </a:ext>
            </a:extLst>
          </p:cNvPr>
          <p:cNvSpPr txBox="1"/>
          <p:nvPr/>
        </p:nvSpPr>
        <p:spPr>
          <a:xfrm>
            <a:off x="1023635" y="3092240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Collection</a:t>
            </a:r>
            <a:r>
              <a:rPr lang="es-ES" dirty="0"/>
              <a:t> </a:t>
            </a:r>
            <a:r>
              <a:rPr lang="es-ES" dirty="0" err="1"/>
              <a:t>tbreporte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0D1FBB-22B7-4060-881C-4AF12CBC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4" y="616638"/>
            <a:ext cx="6276975" cy="56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1C1AC88-1FE7-44A0-845F-7E111D060F8C}"/>
              </a:ext>
            </a:extLst>
          </p:cNvPr>
          <p:cNvSpPr txBox="1"/>
          <p:nvPr/>
        </p:nvSpPr>
        <p:spPr>
          <a:xfrm>
            <a:off x="1176035" y="310384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Collection</a:t>
            </a:r>
            <a:r>
              <a:rPr lang="es-ES" dirty="0"/>
              <a:t> </a:t>
            </a:r>
            <a:r>
              <a:rPr lang="es-ES" dirty="0" err="1"/>
              <a:t>tbsensor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191965-ECD5-4E55-B876-57C1058E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833590"/>
            <a:ext cx="6634162" cy="51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9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9C16FC-C654-4749-A3BB-EEFA89A601AD}"/>
              </a:ext>
            </a:extLst>
          </p:cNvPr>
          <p:cNvSpPr txBox="1"/>
          <p:nvPr/>
        </p:nvSpPr>
        <p:spPr>
          <a:xfrm>
            <a:off x="1176035" y="310384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Collection</a:t>
            </a:r>
            <a:r>
              <a:rPr lang="es-ES" dirty="0"/>
              <a:t> </a:t>
            </a:r>
            <a:r>
              <a:rPr lang="es-ES" dirty="0" err="1"/>
              <a:t>tbusuario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540C82-42A3-49C1-8022-F0538D98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859631"/>
            <a:ext cx="75057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4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E6201B-1EB3-4CF7-BCAA-BD4805F1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2" y="4071135"/>
            <a:ext cx="11689677" cy="15327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B5ADEE-148C-4D8B-99B8-A087546A0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258"/>
          <a:stretch/>
        </p:blipFill>
        <p:spPr>
          <a:xfrm>
            <a:off x="251161" y="1231146"/>
            <a:ext cx="11689678" cy="15557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C535DF7-E12F-4056-8C80-9F13EC990986}"/>
              </a:ext>
            </a:extLst>
          </p:cNvPr>
          <p:cNvSpPr txBox="1"/>
          <p:nvPr/>
        </p:nvSpPr>
        <p:spPr>
          <a:xfrm>
            <a:off x="3238500" y="2967335"/>
            <a:ext cx="5153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Los cambios se realizan adecuadamente, podemos cerciorar que tenemos un control decente de nuestra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8144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B08E4-E0C0-4A59-9E2E-1DF0F815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Diccionario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74FCC2-1BDD-4771-800D-C13AD277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675" y="3033613"/>
            <a:ext cx="4648849" cy="218152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5525BD-04A3-4478-8E0F-54234A643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75" y="2843113"/>
            <a:ext cx="4677428" cy="14194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8A1E84-B0C1-44A2-8C67-895995E78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75" y="4429266"/>
            <a:ext cx="466790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FB8F1DD-83E8-4E49-BD70-2B348714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GRACIAS POR SU ATENCIÓN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Qué es NoSQL? (Bases de datos No relacionales) | Dineroclub.net">
            <a:extLst>
              <a:ext uri="{FF2B5EF4-FFF2-40B4-BE49-F238E27FC236}">
                <a16:creationId xmlns:a16="http://schemas.microsoft.com/office/drawing/2014/main" id="{D800A6FB-B448-46C2-A32D-605560EAE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8" r="17597" b="-2"/>
          <a:stretch/>
        </p:blipFill>
        <p:spPr bwMode="auto">
          <a:xfrm>
            <a:off x="1412683" y="1410208"/>
            <a:ext cx="4348925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30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EFA5E10-3F57-43AB-AE81-4073FC6A0617}"/>
              </a:ext>
            </a:extLst>
          </p:cNvPr>
          <p:cNvSpPr/>
          <p:nvPr/>
        </p:nvSpPr>
        <p:spPr>
          <a:xfrm>
            <a:off x="1213024" y="2865045"/>
            <a:ext cx="3457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Empezamos por comprender el objetivo del trabajo. </a:t>
            </a:r>
          </a:p>
          <a:p>
            <a:pPr algn="just"/>
            <a:r>
              <a:rPr lang="es-ES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Usar una base de datos </a:t>
            </a:r>
            <a:r>
              <a:rPr lang="es-ES" dirty="0" err="1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Nosql</a:t>
            </a:r>
            <a:r>
              <a:rPr lang="es-ES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, e implementar en una parte del proyecto.</a:t>
            </a:r>
          </a:p>
          <a:p>
            <a:pPr algn="just"/>
            <a:r>
              <a:rPr lang="es-ES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Escogimos hacer un ejemplo de operaciones, </a:t>
            </a:r>
            <a:r>
              <a:rPr lang="es-ES" dirty="0" err="1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conexion</a:t>
            </a:r>
            <a:r>
              <a:rPr lang="es-ES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y </a:t>
            </a:r>
            <a:r>
              <a:rPr lang="es-ES" dirty="0" err="1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ejecucion</a:t>
            </a:r>
            <a:r>
              <a:rPr lang="es-ES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.</a:t>
            </a:r>
            <a:endParaRPr lang="es-PE" dirty="0"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5EEA331-A57A-4516-9316-1562862A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Desarrollo de Solución de Mejora</a:t>
            </a:r>
            <a:endParaRPr lang="es-ES" dirty="0"/>
          </a:p>
        </p:txBody>
      </p:sp>
      <p:pic>
        <p:nvPicPr>
          <p:cNvPr id="1028" name="Picture 4" descr="Bases de Datos NoSQL | Qué son, marcas, tipos y ventajas">
            <a:extLst>
              <a:ext uri="{FF2B5EF4-FFF2-40B4-BE49-F238E27FC236}">
                <a16:creationId xmlns:a16="http://schemas.microsoft.com/office/drawing/2014/main" id="{E97B9038-AEF2-4666-B4C4-9C7E208D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68" y="3086100"/>
            <a:ext cx="425109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47CD8-23A1-4C1D-980E-4A094178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Casos de Uso de la Aplicación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19D32D-4BFD-4787-AE88-00BCECFD0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233" y="2559651"/>
            <a:ext cx="5439534" cy="285789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40D613-79C1-4D51-A204-D3929E82B986}"/>
              </a:ext>
            </a:extLst>
          </p:cNvPr>
          <p:cNvSpPr txBox="1"/>
          <p:nvPr/>
        </p:nvSpPr>
        <p:spPr>
          <a:xfrm>
            <a:off x="4573051" y="5686454"/>
            <a:ext cx="304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Caso de Uso </a:t>
            </a:r>
            <a:r>
              <a:rPr lang="es-ES" dirty="0" err="1"/>
              <a:t>Login</a:t>
            </a:r>
            <a:r>
              <a:rPr lang="es-ES" dirty="0"/>
              <a:t> y </a:t>
            </a:r>
            <a:r>
              <a:rPr lang="es-ES" dirty="0" err="1"/>
              <a:t>Validacion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899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47CD8-23A1-4C1D-980E-4A094178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Casos de Uso de la Aplicación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684C97-C497-45B5-AA49-8AF1A80B0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236" y="2532870"/>
            <a:ext cx="3999289" cy="256141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6637BB-7370-48D5-8FF3-B9CFEF7F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07" y="2532870"/>
            <a:ext cx="4478817" cy="29049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7326F01-6C13-45BB-B43C-E06E9FFCF397}"/>
              </a:ext>
            </a:extLst>
          </p:cNvPr>
          <p:cNvSpPr txBox="1"/>
          <p:nvPr/>
        </p:nvSpPr>
        <p:spPr>
          <a:xfrm>
            <a:off x="6233707" y="552466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Caso de Uso Administrador Gestión de Sensor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2DE7B0-C9C8-4128-85EA-B761038A47FC}"/>
              </a:ext>
            </a:extLst>
          </p:cNvPr>
          <p:cNvSpPr txBox="1"/>
          <p:nvPr/>
        </p:nvSpPr>
        <p:spPr>
          <a:xfrm>
            <a:off x="1295402" y="5253184"/>
            <a:ext cx="449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Caso de Uso Administrador Gestión de Reporte</a:t>
            </a:r>
          </a:p>
        </p:txBody>
      </p:sp>
    </p:spTree>
    <p:extLst>
      <p:ext uri="{BB962C8B-B14F-4D97-AF65-F5344CB8AC3E}">
        <p14:creationId xmlns:p14="http://schemas.microsoft.com/office/powerpoint/2010/main" val="74373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47CD8-23A1-4C1D-980E-4A094178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Casos de Uso de la Aplicación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43239C8-BC55-4C44-A396-954C19688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5944" y="2711603"/>
            <a:ext cx="3486029" cy="230701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1DC626-5969-4247-9CE4-8543C1C54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68" y="2894717"/>
            <a:ext cx="3510684" cy="174871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B6CD76-CFF1-4EEF-8647-78989BDB2DEB}"/>
              </a:ext>
            </a:extLst>
          </p:cNvPr>
          <p:cNvSpPr txBox="1"/>
          <p:nvPr/>
        </p:nvSpPr>
        <p:spPr>
          <a:xfrm>
            <a:off x="2170027" y="4705824"/>
            <a:ext cx="275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Caso de Uso Sensor Reporte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7E35E7-A4C5-464C-8E0A-AFBE75048A1A}"/>
              </a:ext>
            </a:extLst>
          </p:cNvPr>
          <p:cNvSpPr txBox="1"/>
          <p:nvPr/>
        </p:nvSpPr>
        <p:spPr>
          <a:xfrm>
            <a:off x="6199156" y="5074889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Caso de Uso Administrador Gestión de Usuario</a:t>
            </a:r>
          </a:p>
        </p:txBody>
      </p:sp>
    </p:spTree>
    <p:extLst>
      <p:ext uri="{BB962C8B-B14F-4D97-AF65-F5344CB8AC3E}">
        <p14:creationId xmlns:p14="http://schemas.microsoft.com/office/powerpoint/2010/main" val="5640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134BB-F5FF-4BC0-9869-FB7F097E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603593"/>
            <a:ext cx="9601196" cy="1303867"/>
          </a:xfrm>
        </p:spPr>
        <p:txBody>
          <a:bodyPr>
            <a:normAutofit/>
          </a:bodyPr>
          <a:lstStyle/>
          <a:p>
            <a:r>
              <a:rPr lang="es-PE" dirty="0"/>
              <a:t>Diagrama de Arquitectura de la Aplicación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2B1553D-6E95-4567-A54E-371BB122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4" y="1907460"/>
            <a:ext cx="5838826" cy="38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5BE19-AF5F-459F-A42B-5A09B699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75106"/>
            <a:ext cx="9601196" cy="672670"/>
          </a:xfrm>
        </p:spPr>
        <p:txBody>
          <a:bodyPr>
            <a:normAutofit fontScale="90000"/>
          </a:bodyPr>
          <a:lstStyle/>
          <a:p>
            <a:r>
              <a:rPr lang="es-PE" dirty="0"/>
              <a:t>Diagrama de Clases de la Aplicación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41162F-E940-4B2E-A979-7BE13EF7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112" y="1420717"/>
            <a:ext cx="7747774" cy="44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2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8">
            <a:extLst>
              <a:ext uri="{FF2B5EF4-FFF2-40B4-BE49-F238E27FC236}">
                <a16:creationId xmlns:a16="http://schemas.microsoft.com/office/drawing/2014/main" id="{F7B2283F-0168-4CF4-81FD-0C39D1F6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93" y="1862665"/>
            <a:ext cx="7089913" cy="331893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05ACEAD-968B-4B11-B475-296A63D9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75105"/>
            <a:ext cx="9601196" cy="1167969"/>
          </a:xfrm>
        </p:spPr>
        <p:txBody>
          <a:bodyPr>
            <a:normAutofit fontScale="90000"/>
          </a:bodyPr>
          <a:lstStyle/>
          <a:p>
            <a:r>
              <a:rPr lang="es-PE" dirty="0"/>
              <a:t>Diagrama de Clases de la Aplicación</a:t>
            </a:r>
            <a:br>
              <a:rPr lang="es-PE" dirty="0"/>
            </a:br>
            <a:r>
              <a:rPr lang="es-PE" dirty="0"/>
              <a:t>(</a:t>
            </a:r>
            <a:r>
              <a:rPr lang="es-PE" dirty="0" err="1"/>
              <a:t>NoSql</a:t>
            </a:r>
            <a:r>
              <a:rPr lang="es-PE" dirty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529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884C8-F83D-4D4F-A61B-87167DB5B557}"/>
              </a:ext>
            </a:extLst>
          </p:cNvPr>
          <p:cNvSpPr txBox="1">
            <a:spLocks/>
          </p:cNvSpPr>
          <p:nvPr/>
        </p:nvSpPr>
        <p:spPr>
          <a:xfrm>
            <a:off x="1409700" y="1719791"/>
            <a:ext cx="3667125" cy="341841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/>
              <a:t>Cadena de Conexión y manipulación en MongoDB</a:t>
            </a:r>
          </a:p>
          <a:p>
            <a:r>
              <a:rPr lang="es-ES" dirty="0"/>
              <a:t>(Requiere de </a:t>
            </a:r>
            <a:r>
              <a:rPr lang="es-ES" dirty="0" err="1"/>
              <a:t>jar</a:t>
            </a:r>
            <a:r>
              <a:rPr lang="es-ES" dirty="0"/>
              <a:t> y un buen tutorial)</a:t>
            </a:r>
          </a:p>
        </p:txBody>
      </p:sp>
      <p:pic>
        <p:nvPicPr>
          <p:cNvPr id="3" name="Marcador de contenido 4">
            <a:extLst>
              <a:ext uri="{FF2B5EF4-FFF2-40B4-BE49-F238E27FC236}">
                <a16:creationId xmlns:a16="http://schemas.microsoft.com/office/drawing/2014/main" id="{436AEEB9-0574-4847-8423-D1E9FAC87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28" t="9748" r="139" b="3853"/>
          <a:stretch/>
        </p:blipFill>
        <p:spPr>
          <a:xfrm>
            <a:off x="5776909" y="718015"/>
            <a:ext cx="5324475" cy="54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6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209</Words>
  <Application>Microsoft Office PowerPoint</Application>
  <PresentationFormat>Panorámica</PresentationFormat>
  <Paragraphs>35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Georgia</vt:lpstr>
      <vt:lpstr>Orgánico</vt:lpstr>
      <vt:lpstr>Trabajo Unidad Final II: Proyecto Gas</vt:lpstr>
      <vt:lpstr>Desarrollo de Solución de Mejora</vt:lpstr>
      <vt:lpstr>Casos de Uso de la Aplicación</vt:lpstr>
      <vt:lpstr>Casos de Uso de la Aplicación</vt:lpstr>
      <vt:lpstr>Casos de Uso de la Aplicación</vt:lpstr>
      <vt:lpstr>Diagrama de Arquitectura de la Aplicación</vt:lpstr>
      <vt:lpstr>Diagrama de Clases de la Aplicación</vt:lpstr>
      <vt:lpstr>Diagrama de Clases de la Aplicación (NoSql)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Diccionario de Datos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Comparativa de gestores de base de datos no relacionales</dc:title>
  <dc:creator>J Carlos M L</dc:creator>
  <cp:lastModifiedBy>LudoxAeterna</cp:lastModifiedBy>
  <cp:revision>5</cp:revision>
  <dcterms:created xsi:type="dcterms:W3CDTF">2020-12-02T23:02:50Z</dcterms:created>
  <dcterms:modified xsi:type="dcterms:W3CDTF">2020-12-14T23:45:30Z</dcterms:modified>
</cp:coreProperties>
</file>