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66" r:id="rId6"/>
    <p:sldId id="260" r:id="rId7"/>
    <p:sldId id="259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SOHO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Alejandro Rodriguez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8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Suricata: VM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9" y="1726721"/>
            <a:ext cx="8534400" cy="417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76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71800"/>
            <a:ext cx="4705709" cy="35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1" y="1295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Originally was going to be Wazuh. However, I had difficulties with Wazuh.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order to keep progress going, I decided to go with Security Onion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difficulties ensued and I learned I required more storage and CPU than I was willing to allocate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SOHO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Office (SO)</a:t>
            </a:r>
          </a:p>
          <a:p>
            <a:pPr lvl="1"/>
            <a:r>
              <a:rPr lang="en-US" dirty="0" smtClean="0"/>
              <a:t>Up to 10 users</a:t>
            </a:r>
          </a:p>
          <a:p>
            <a:pPr lvl="1"/>
            <a:r>
              <a:rPr lang="en-US" dirty="0" smtClean="0"/>
              <a:t>Business location</a:t>
            </a:r>
            <a:endParaRPr lang="en-US" dirty="0"/>
          </a:p>
          <a:p>
            <a:r>
              <a:rPr lang="en-US" dirty="0" smtClean="0"/>
              <a:t>Home Office (HO)</a:t>
            </a:r>
          </a:p>
          <a:p>
            <a:pPr lvl="1"/>
            <a:r>
              <a:rPr lang="en-US" dirty="0" smtClean="0"/>
              <a:t>One major user</a:t>
            </a:r>
          </a:p>
          <a:p>
            <a:pPr lvl="1"/>
            <a:r>
              <a:rPr lang="en-US" dirty="0" smtClean="0"/>
              <a:t>Might be shared with family</a:t>
            </a:r>
          </a:p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Improve security on either network or devices.</a:t>
            </a:r>
          </a:p>
        </p:txBody>
      </p:sp>
    </p:spTree>
    <p:extLst>
      <p:ext uri="{BB962C8B-B14F-4D97-AF65-F5344CB8AC3E}">
        <p14:creationId xmlns:p14="http://schemas.microsoft.com/office/powerpoint/2010/main" val="7029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Entity Relationship (Initially Planned)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14350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5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02"/>
            <a:ext cx="8229600" cy="1143000"/>
          </a:xfrm>
        </p:spPr>
        <p:txBody>
          <a:bodyPr/>
          <a:lstStyle/>
          <a:p>
            <a:r>
              <a:rPr lang="en-US" dirty="0" smtClean="0"/>
              <a:t>Threat Modeling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695768"/>
              </p:ext>
            </p:extLst>
          </p:nvPr>
        </p:nvGraphicFramePr>
        <p:xfrm>
          <a:off x="914400" y="990600"/>
          <a:ext cx="6629401" cy="731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5742"/>
                <a:gridCol w="1325742"/>
                <a:gridCol w="1331582"/>
                <a:gridCol w="1319901"/>
                <a:gridCol w="1326434"/>
              </a:tblGrid>
              <a:tr h="55006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Threat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Likelihood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Impact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Prevention / Mitigation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Current Standard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</a:tr>
              <a:tr h="70723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Loss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Cloud backup or physical backup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one drive uploaded backup.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</a:tr>
              <a:tr h="117871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Weak Passwords or compromised passwords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Medium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Medium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 a password manager and 2FA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active password manager, but 2FA is active for most websites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</a:tr>
              <a:tr h="117871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Phishing attacks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Medium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Awareness training and filtering out spam emails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Awareness of potential phishing attacks and Gmail filters out spam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</a:tr>
              <a:tr h="141446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Malware Infection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Medium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Antivirus software installed and up to date.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Microsoft Defender Antivirus is on and up to date. Last checked 3/28/2025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779" marR="3977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40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Vulnerability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Conducted on March 19, 2025</a:t>
            </a:r>
          </a:p>
          <a:p>
            <a:pPr lvl="1"/>
            <a:r>
              <a:rPr lang="en-US" dirty="0" smtClean="0"/>
              <a:t>225 total vulnerabilities</a:t>
            </a:r>
          </a:p>
          <a:p>
            <a:pPr lvl="1"/>
            <a:r>
              <a:rPr lang="en-US" dirty="0" smtClean="0"/>
              <a:t>223 Informational (189 ports are discovered open)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6324600" cy="30370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8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Modifications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348881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3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modifications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59"/>
          <a:stretch/>
        </p:blipFill>
        <p:spPr bwMode="auto">
          <a:xfrm>
            <a:off x="701615" y="2209800"/>
            <a:ext cx="772207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1614" y="1371600"/>
            <a:ext cx="772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Initially treated firewall modifications like I would have with Linux. Upon double checking it, it was not configured in the way I like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4090"/>
            <a:ext cx="8229600" cy="1143000"/>
          </a:xfrm>
        </p:spPr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pic>
        <p:nvPicPr>
          <p:cNvPr id="1026" name="Picture 2" descr="C:\Users\endof\OneDrive\Pictures\Screenshots\Screenshot 2025-04-05 1316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826040"/>
            <a:ext cx="7543800" cy="449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1179709"/>
            <a:ext cx="807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Virtualization is based on my previous experience with my internship utilizing Ubuntu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6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5035550" cy="506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228600"/>
            <a:ext cx="74317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Browser settings : preview : VM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85994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95</TotalTime>
  <Words>260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SOHO Setup</vt:lpstr>
      <vt:lpstr>SOHO Network</vt:lpstr>
      <vt:lpstr>Entity Relationship (Initially Planned)</vt:lpstr>
      <vt:lpstr>Threat Modeling</vt:lpstr>
      <vt:lpstr>Vulnerability Scanner</vt:lpstr>
      <vt:lpstr>Firewall Modifications</vt:lpstr>
      <vt:lpstr>Firewall modifications</vt:lpstr>
      <vt:lpstr>Virtualization</vt:lpstr>
      <vt:lpstr>PowerPoint Presentation</vt:lpstr>
      <vt:lpstr>Suricata: VM</vt:lpstr>
      <vt:lpstr>SIEM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Rodriguez</dc:creator>
  <cp:lastModifiedBy>Alejandro Rodriguez</cp:lastModifiedBy>
  <cp:revision>18</cp:revision>
  <dcterms:created xsi:type="dcterms:W3CDTF">2006-08-16T00:00:00Z</dcterms:created>
  <dcterms:modified xsi:type="dcterms:W3CDTF">2025-04-29T04:42:25Z</dcterms:modified>
</cp:coreProperties>
</file>