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66" r:id="rId2"/>
    <p:sldId id="258" r:id="rId3"/>
    <p:sldId id="261" r:id="rId4"/>
    <p:sldId id="272" r:id="rId5"/>
    <p:sldId id="259" r:id="rId6"/>
    <p:sldId id="257" r:id="rId7"/>
    <p:sldId id="296" r:id="rId8"/>
    <p:sldId id="263" r:id="rId9"/>
    <p:sldId id="297" r:id="rId10"/>
    <p:sldId id="298" r:id="rId11"/>
    <p:sldId id="285" r:id="rId12"/>
    <p:sldId id="262" r:id="rId13"/>
    <p:sldId id="302" r:id="rId14"/>
    <p:sldId id="303" r:id="rId15"/>
    <p:sldId id="299" r:id="rId16"/>
    <p:sldId id="277" r:id="rId17"/>
    <p:sldId id="300" r:id="rId18"/>
    <p:sldId id="301" r:id="rId19"/>
    <p:sldId id="271" r:id="rId20"/>
    <p:sldId id="278" r:id="rId2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Barlow Light" panose="00000400000000000000" pitchFamily="2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46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242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29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237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07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032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34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93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2582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>
                <a:solidFill>
                  <a:schemeClr val="accent2"/>
                </a:solidFill>
              </a:rPr>
              <a:t>FRUIT</a:t>
            </a:r>
            <a:endParaRPr b="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RECOGNITION</a:t>
            </a:r>
            <a:br>
              <a:rPr lang="en" dirty="0"/>
            </a:br>
            <a:r>
              <a:rPr lang="en" dirty="0"/>
              <a:t>SYSTEM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MADUREZ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Solución propuesta</a:t>
            </a:r>
            <a:endParaRPr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2152EAE-3CA4-434C-9430-8873EB746F71}"/>
              </a:ext>
            </a:extLst>
          </p:cNvPr>
          <p:cNvGrpSpPr/>
          <p:nvPr/>
        </p:nvGrpSpPr>
        <p:grpSpPr>
          <a:xfrm>
            <a:off x="5072791" y="1074960"/>
            <a:ext cx="3215909" cy="3686952"/>
            <a:chOff x="5419407" y="3281869"/>
            <a:chExt cx="743968" cy="852939"/>
          </a:xfrm>
        </p:grpSpPr>
        <p:sp>
          <p:nvSpPr>
            <p:cNvPr id="32" name="Google Shape;1068;p46">
              <a:extLst>
                <a:ext uri="{FF2B5EF4-FFF2-40B4-BE49-F238E27FC236}">
                  <a16:creationId xmlns:a16="http://schemas.microsoft.com/office/drawing/2014/main" id="{1BF0C732-09ED-4BF1-A5DF-B8589333B9C9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69;p46">
              <a:extLst>
                <a:ext uri="{FF2B5EF4-FFF2-40B4-BE49-F238E27FC236}">
                  <a16:creationId xmlns:a16="http://schemas.microsoft.com/office/drawing/2014/main" id="{C9743BD3-95A7-4396-BC0F-A181149D4A1C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70;p46">
              <a:extLst>
                <a:ext uri="{FF2B5EF4-FFF2-40B4-BE49-F238E27FC236}">
                  <a16:creationId xmlns:a16="http://schemas.microsoft.com/office/drawing/2014/main" id="{E230CCAB-A1BC-4361-9953-0C890971278B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71;p46">
              <a:extLst>
                <a:ext uri="{FF2B5EF4-FFF2-40B4-BE49-F238E27FC236}">
                  <a16:creationId xmlns:a16="http://schemas.microsoft.com/office/drawing/2014/main" id="{87C96658-6BB1-43F1-986D-1149535BAE54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72;p46">
              <a:extLst>
                <a:ext uri="{FF2B5EF4-FFF2-40B4-BE49-F238E27FC236}">
                  <a16:creationId xmlns:a16="http://schemas.microsoft.com/office/drawing/2014/main" id="{84079C02-7ECC-4391-B8ED-08CC278D2D0D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73;p46">
              <a:extLst>
                <a:ext uri="{FF2B5EF4-FFF2-40B4-BE49-F238E27FC236}">
                  <a16:creationId xmlns:a16="http://schemas.microsoft.com/office/drawing/2014/main" id="{096D5BFD-0223-468C-BA7E-A0FF06EC3E98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74;p46">
              <a:extLst>
                <a:ext uri="{FF2B5EF4-FFF2-40B4-BE49-F238E27FC236}">
                  <a16:creationId xmlns:a16="http://schemas.microsoft.com/office/drawing/2014/main" id="{2BA17E6D-E90C-44D4-B121-7EF17F25F997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75;p46">
              <a:extLst>
                <a:ext uri="{FF2B5EF4-FFF2-40B4-BE49-F238E27FC236}">
                  <a16:creationId xmlns:a16="http://schemas.microsoft.com/office/drawing/2014/main" id="{4B3D3EEB-4DF9-4F0E-A923-9BD1BA7C4741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76;p46">
              <a:extLst>
                <a:ext uri="{FF2B5EF4-FFF2-40B4-BE49-F238E27FC236}">
                  <a16:creationId xmlns:a16="http://schemas.microsoft.com/office/drawing/2014/main" id="{BD60F5DA-0F3D-4263-9B52-2AEC9359E0F1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77;p46">
              <a:extLst>
                <a:ext uri="{FF2B5EF4-FFF2-40B4-BE49-F238E27FC236}">
                  <a16:creationId xmlns:a16="http://schemas.microsoft.com/office/drawing/2014/main" id="{99294610-C29E-489E-8C07-E74F07D0DA23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78;p46">
              <a:extLst>
                <a:ext uri="{FF2B5EF4-FFF2-40B4-BE49-F238E27FC236}">
                  <a16:creationId xmlns:a16="http://schemas.microsoft.com/office/drawing/2014/main" id="{A64C64A5-721E-4B9C-8772-4A4082929CBC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79;p46">
              <a:extLst>
                <a:ext uri="{FF2B5EF4-FFF2-40B4-BE49-F238E27FC236}">
                  <a16:creationId xmlns:a16="http://schemas.microsoft.com/office/drawing/2014/main" id="{9724E47A-1E08-47F6-906B-4281F82DB126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80;p46">
              <a:extLst>
                <a:ext uri="{FF2B5EF4-FFF2-40B4-BE49-F238E27FC236}">
                  <a16:creationId xmlns:a16="http://schemas.microsoft.com/office/drawing/2014/main" id="{86D151AF-E97B-44AD-A514-A643DAF582DE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81;p46">
              <a:extLst>
                <a:ext uri="{FF2B5EF4-FFF2-40B4-BE49-F238E27FC236}">
                  <a16:creationId xmlns:a16="http://schemas.microsoft.com/office/drawing/2014/main" id="{B5740207-535B-42E8-9EAF-2A45C15417CA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82;p46">
              <a:extLst>
                <a:ext uri="{FF2B5EF4-FFF2-40B4-BE49-F238E27FC236}">
                  <a16:creationId xmlns:a16="http://schemas.microsoft.com/office/drawing/2014/main" id="{3710DA02-F6F1-41B6-A29C-EAC2F5B6B8A7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83;p46">
              <a:extLst>
                <a:ext uri="{FF2B5EF4-FFF2-40B4-BE49-F238E27FC236}">
                  <a16:creationId xmlns:a16="http://schemas.microsoft.com/office/drawing/2014/main" id="{7C746B38-28EB-4B72-8B52-E77A44467D5F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84;p46">
              <a:extLst>
                <a:ext uri="{FF2B5EF4-FFF2-40B4-BE49-F238E27FC236}">
                  <a16:creationId xmlns:a16="http://schemas.microsoft.com/office/drawing/2014/main" id="{AB5AC256-0655-4C89-96CB-A2D11D39E8B9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85;p46">
              <a:extLst>
                <a:ext uri="{FF2B5EF4-FFF2-40B4-BE49-F238E27FC236}">
                  <a16:creationId xmlns:a16="http://schemas.microsoft.com/office/drawing/2014/main" id="{D8F0BCD0-D7AC-4DE7-B418-864468AB8B29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86;p46">
              <a:extLst>
                <a:ext uri="{FF2B5EF4-FFF2-40B4-BE49-F238E27FC236}">
                  <a16:creationId xmlns:a16="http://schemas.microsoft.com/office/drawing/2014/main" id="{C163A69E-09B7-4335-83D8-3C307F6FD0F4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87;p46">
              <a:extLst>
                <a:ext uri="{FF2B5EF4-FFF2-40B4-BE49-F238E27FC236}">
                  <a16:creationId xmlns:a16="http://schemas.microsoft.com/office/drawing/2014/main" id="{EB036262-6BC2-4C9F-97A2-3B8A86A3CE49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43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 PROPUESTA</a:t>
            </a:r>
            <a:endParaRPr dirty="0"/>
          </a:p>
        </p:txBody>
      </p:sp>
      <p:sp>
        <p:nvSpPr>
          <p:cNvPr id="605" name="Google Shape;605;p4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06" name="Google Shape;606;p40"/>
          <p:cNvSpPr/>
          <p:nvPr/>
        </p:nvSpPr>
        <p:spPr>
          <a:xfrm>
            <a:off x="855300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INTELIGENCIA ARTIFICIAL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Importar</a:t>
            </a:r>
            <a:r>
              <a:rPr lang="en-GB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imágenes</a:t>
            </a:r>
            <a:r>
              <a:rPr lang="en-GB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de </a:t>
            </a:r>
            <a:r>
              <a:rPr lang="en-GB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frutas</a:t>
            </a:r>
            <a:endParaRPr lang="en-GB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con </a:t>
            </a:r>
            <a:r>
              <a:rPr lang="en-GB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distinto</a:t>
            </a:r>
            <a:r>
              <a:rPr lang="en-GB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nivel</a:t>
            </a:r>
            <a:r>
              <a:rPr lang="en-GB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de </a:t>
            </a:r>
            <a:r>
              <a:rPr lang="en-GB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madurez</a:t>
            </a:r>
            <a:r>
              <a:rPr lang="en-GB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7" name="Google Shape;607;p40"/>
          <p:cNvSpPr/>
          <p:nvPr/>
        </p:nvSpPr>
        <p:spPr>
          <a:xfrm>
            <a:off x="4655554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COLORES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Niveles de madurez según el color de la fruta.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8" name="Google Shape;608;p40"/>
          <p:cNvSpPr/>
          <p:nvPr/>
        </p:nvSpPr>
        <p:spPr>
          <a:xfrm>
            <a:off x="855300" y="31219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Más rápido y </a:t>
            </a:r>
            <a:r>
              <a:rPr lang="en-GB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sencillo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VENTAJAS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9" name="Google Shape;609;p40"/>
          <p:cNvSpPr/>
          <p:nvPr/>
        </p:nvSpPr>
        <p:spPr>
          <a:xfrm>
            <a:off x="4655554" y="31219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Mayor </a:t>
            </a:r>
            <a:r>
              <a:rPr lang="en-GB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precisión</a:t>
            </a:r>
            <a:endParaRPr lang="en-GB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VENTAJAS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3298034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0"/>
          <p:cNvSpPr/>
          <p:nvPr/>
        </p:nvSpPr>
        <p:spPr>
          <a:xfrm rot="5400000">
            <a:off x="3459012" y="1738388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0"/>
          <p:cNvSpPr/>
          <p:nvPr/>
        </p:nvSpPr>
        <p:spPr>
          <a:xfrm rot="10800000">
            <a:off x="3447470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0"/>
          <p:cNvSpPr/>
          <p:nvPr/>
        </p:nvSpPr>
        <p:spPr>
          <a:xfrm rot="-5400000">
            <a:off x="3298034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0"/>
          <p:cNvSpPr/>
          <p:nvPr/>
        </p:nvSpPr>
        <p:spPr>
          <a:xfrm>
            <a:off x="3800587" y="2242577"/>
            <a:ext cx="469276" cy="4422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i="0" dirty="0">
                <a:ln>
                  <a:noFill/>
                </a:ln>
                <a:solidFill>
                  <a:schemeClr val="dk1"/>
                </a:solidFill>
                <a:latin typeface="Barlow"/>
              </a:rPr>
              <a:t>AI</a:t>
            </a:r>
            <a:endParaRPr b="1" i="0" dirty="0">
              <a:ln>
                <a:noFill/>
              </a:ln>
              <a:solidFill>
                <a:schemeClr val="dk1"/>
              </a:solidFill>
              <a:latin typeface="Barlow"/>
            </a:endParaRPr>
          </a:p>
        </p:txBody>
      </p:sp>
      <p:sp>
        <p:nvSpPr>
          <p:cNvPr id="615" name="Google Shape;615;p40"/>
          <p:cNvSpPr/>
          <p:nvPr/>
        </p:nvSpPr>
        <p:spPr>
          <a:xfrm>
            <a:off x="4955148" y="2242577"/>
            <a:ext cx="342930" cy="4422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i="0" dirty="0">
                <a:ln>
                  <a:noFill/>
                </a:ln>
                <a:solidFill>
                  <a:schemeClr val="dk1"/>
                </a:solidFill>
                <a:latin typeface="Barlow"/>
              </a:rPr>
              <a:t>C</a:t>
            </a:r>
            <a:endParaRPr b="1" i="0" dirty="0">
              <a:ln>
                <a:noFill/>
              </a:ln>
              <a:solidFill>
                <a:schemeClr val="dk1"/>
              </a:solidFill>
              <a:latin typeface="Barlow"/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3807513" y="3348952"/>
            <a:ext cx="325482" cy="4440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dirty="0">
                <a:solidFill>
                  <a:schemeClr val="dk1"/>
                </a:solidFill>
                <a:latin typeface="Barlow"/>
              </a:rPr>
              <a:t>V</a:t>
            </a:r>
            <a:endParaRPr b="1" i="0" dirty="0">
              <a:ln>
                <a:noFill/>
              </a:ln>
              <a:solidFill>
                <a:schemeClr val="dk1"/>
              </a:solidFill>
              <a:latin typeface="Barlow"/>
            </a:endParaRPr>
          </a:p>
        </p:txBody>
      </p:sp>
      <p:sp>
        <p:nvSpPr>
          <p:cNvPr id="617" name="Google Shape;617;p40"/>
          <p:cNvSpPr/>
          <p:nvPr/>
        </p:nvSpPr>
        <p:spPr>
          <a:xfrm>
            <a:off x="4971979" y="3356672"/>
            <a:ext cx="32609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dirty="0">
                <a:solidFill>
                  <a:schemeClr val="dk1"/>
                </a:solidFill>
                <a:latin typeface="Barlow"/>
              </a:rPr>
              <a:t>V</a:t>
            </a:r>
            <a:endParaRPr b="1" i="0" dirty="0">
              <a:ln>
                <a:noFill/>
              </a:ln>
              <a:solidFill>
                <a:schemeClr val="dk1"/>
              </a:solidFill>
              <a:latin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DEMO</a:t>
            </a:r>
            <a:endParaRPr sz="4800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8D3A8F34-99CE-4986-BB64-F547AE119540}"/>
              </a:ext>
            </a:extLst>
          </p:cNvPr>
          <p:cNvGrpSpPr/>
          <p:nvPr/>
        </p:nvGrpSpPr>
        <p:grpSpPr>
          <a:xfrm>
            <a:off x="5086057" y="557002"/>
            <a:ext cx="2809800" cy="4255170"/>
            <a:chOff x="1012950" y="3289810"/>
            <a:chExt cx="452332" cy="685013"/>
          </a:xfrm>
        </p:grpSpPr>
        <p:sp>
          <p:nvSpPr>
            <p:cNvPr id="34" name="Google Shape;1134;p46">
              <a:extLst>
                <a:ext uri="{FF2B5EF4-FFF2-40B4-BE49-F238E27FC236}">
                  <a16:creationId xmlns:a16="http://schemas.microsoft.com/office/drawing/2014/main" id="{4C590323-FAC9-411C-B7AF-93C9D9715E48}"/>
                </a:ext>
              </a:extLst>
            </p:cNvPr>
            <p:cNvSpPr/>
            <p:nvPr/>
          </p:nvSpPr>
          <p:spPr>
            <a:xfrm>
              <a:off x="1210074" y="3312647"/>
              <a:ext cx="60004" cy="257813"/>
            </a:xfrm>
            <a:custGeom>
              <a:avLst/>
              <a:gdLst/>
              <a:ahLst/>
              <a:cxnLst/>
              <a:rect l="l" t="t" r="r" b="b"/>
              <a:pathLst>
                <a:path w="600042" h="2578130" extrusionOk="0">
                  <a:moveTo>
                    <a:pt x="599390" y="1732788"/>
                  </a:moveTo>
                  <a:cubicBezTo>
                    <a:pt x="543891" y="1700784"/>
                    <a:pt x="504062" y="1700131"/>
                    <a:pt x="479904" y="1730176"/>
                  </a:cubicBezTo>
                  <a:cubicBezTo>
                    <a:pt x="455092" y="1760220"/>
                    <a:pt x="443339" y="1811165"/>
                    <a:pt x="443339" y="1882358"/>
                  </a:cubicBezTo>
                  <a:lnTo>
                    <a:pt x="443339" y="2267712"/>
                  </a:lnTo>
                  <a:cubicBezTo>
                    <a:pt x="443339" y="2340864"/>
                    <a:pt x="436810" y="2401606"/>
                    <a:pt x="423099" y="2449939"/>
                  </a:cubicBezTo>
                  <a:cubicBezTo>
                    <a:pt x="409387" y="2500231"/>
                    <a:pt x="386535" y="2535501"/>
                    <a:pt x="355194" y="2556401"/>
                  </a:cubicBezTo>
                  <a:cubicBezTo>
                    <a:pt x="324506" y="2577955"/>
                    <a:pt x="282719" y="2583180"/>
                    <a:pt x="229831" y="2573383"/>
                  </a:cubicBezTo>
                  <a:cubicBezTo>
                    <a:pt x="178250" y="2564239"/>
                    <a:pt x="113610" y="2536807"/>
                    <a:pt x="36564" y="2492393"/>
                  </a:cubicBezTo>
                  <a:lnTo>
                    <a:pt x="0" y="2470840"/>
                  </a:lnTo>
                  <a:lnTo>
                    <a:pt x="0" y="2167128"/>
                  </a:lnTo>
                  <a:lnTo>
                    <a:pt x="46358" y="2193907"/>
                  </a:lnTo>
                  <a:cubicBezTo>
                    <a:pt x="101857" y="2225911"/>
                    <a:pt x="138421" y="2229830"/>
                    <a:pt x="156703" y="2206970"/>
                  </a:cubicBezTo>
                  <a:cubicBezTo>
                    <a:pt x="176291" y="2184110"/>
                    <a:pt x="186085" y="2137084"/>
                    <a:pt x="186085" y="2065891"/>
                  </a:cubicBezTo>
                  <a:lnTo>
                    <a:pt x="186085" y="1726257"/>
                  </a:lnTo>
                  <a:cubicBezTo>
                    <a:pt x="186085" y="1637429"/>
                    <a:pt x="194573" y="1567543"/>
                    <a:pt x="212202" y="1516598"/>
                  </a:cubicBezTo>
                  <a:cubicBezTo>
                    <a:pt x="229178" y="1465000"/>
                    <a:pt x="263784" y="1432342"/>
                    <a:pt x="315365" y="1417973"/>
                  </a:cubicBezTo>
                  <a:cubicBezTo>
                    <a:pt x="263784" y="1344168"/>
                    <a:pt x="229178" y="1271016"/>
                    <a:pt x="212202" y="1199823"/>
                  </a:cubicBezTo>
                  <a:cubicBezTo>
                    <a:pt x="195226" y="1128631"/>
                    <a:pt x="186738" y="1048947"/>
                    <a:pt x="186738" y="960120"/>
                  </a:cubicBezTo>
                  <a:lnTo>
                    <a:pt x="186738" y="620486"/>
                  </a:lnTo>
                  <a:cubicBezTo>
                    <a:pt x="186738" y="549293"/>
                    <a:pt x="176944" y="490510"/>
                    <a:pt x="157356" y="445443"/>
                  </a:cubicBezTo>
                  <a:cubicBezTo>
                    <a:pt x="139074" y="401030"/>
                    <a:pt x="101857" y="362494"/>
                    <a:pt x="47011" y="330490"/>
                  </a:cubicBezTo>
                  <a:lnTo>
                    <a:pt x="653" y="303711"/>
                  </a:lnTo>
                  <a:lnTo>
                    <a:pt x="653" y="0"/>
                  </a:lnTo>
                  <a:lnTo>
                    <a:pt x="37217" y="21554"/>
                  </a:lnTo>
                  <a:cubicBezTo>
                    <a:pt x="114263" y="65967"/>
                    <a:pt x="178903" y="113647"/>
                    <a:pt x="230484" y="163939"/>
                  </a:cubicBezTo>
                  <a:cubicBezTo>
                    <a:pt x="283372" y="214884"/>
                    <a:pt x="325159" y="268442"/>
                    <a:pt x="355847" y="325918"/>
                  </a:cubicBezTo>
                  <a:cubicBezTo>
                    <a:pt x="387840" y="383395"/>
                    <a:pt x="410693" y="444790"/>
                    <a:pt x="423752" y="510758"/>
                  </a:cubicBezTo>
                  <a:cubicBezTo>
                    <a:pt x="437463" y="574766"/>
                    <a:pt x="443992" y="643346"/>
                    <a:pt x="443992" y="716498"/>
                  </a:cubicBezTo>
                  <a:lnTo>
                    <a:pt x="443992" y="1101852"/>
                  </a:lnTo>
                  <a:cubicBezTo>
                    <a:pt x="443992" y="1173045"/>
                    <a:pt x="456398" y="1238359"/>
                    <a:pt x="480557" y="1296489"/>
                  </a:cubicBezTo>
                  <a:cubicBezTo>
                    <a:pt x="505368" y="1354618"/>
                    <a:pt x="545197" y="1400338"/>
                    <a:pt x="600043" y="1431689"/>
                  </a:cubicBezTo>
                  <a:lnTo>
                    <a:pt x="599390" y="173278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135;p46">
              <a:extLst>
                <a:ext uri="{FF2B5EF4-FFF2-40B4-BE49-F238E27FC236}">
                  <a16:creationId xmlns:a16="http://schemas.microsoft.com/office/drawing/2014/main" id="{3DA49E0D-19BF-445B-9481-2ACF32FB9E7B}"/>
                </a:ext>
              </a:extLst>
            </p:cNvPr>
            <p:cNvSpPr/>
            <p:nvPr/>
          </p:nvSpPr>
          <p:spPr>
            <a:xfrm>
              <a:off x="1130391" y="3289810"/>
              <a:ext cx="60004" cy="257967"/>
            </a:xfrm>
            <a:custGeom>
              <a:avLst/>
              <a:gdLst/>
              <a:ahLst/>
              <a:cxnLst/>
              <a:rect l="l" t="t" r="r" b="b"/>
              <a:pathLst>
                <a:path w="600042" h="2579665" extrusionOk="0">
                  <a:moveTo>
                    <a:pt x="0" y="845571"/>
                  </a:moveTo>
                  <a:cubicBezTo>
                    <a:pt x="55499" y="877575"/>
                    <a:pt x="95328" y="878228"/>
                    <a:pt x="119486" y="848184"/>
                  </a:cubicBezTo>
                  <a:cubicBezTo>
                    <a:pt x="144297" y="818139"/>
                    <a:pt x="156050" y="767194"/>
                    <a:pt x="156050" y="696001"/>
                  </a:cubicBezTo>
                  <a:lnTo>
                    <a:pt x="156050" y="310647"/>
                  </a:lnTo>
                  <a:cubicBezTo>
                    <a:pt x="156050" y="237495"/>
                    <a:pt x="162580" y="176753"/>
                    <a:pt x="176291" y="128420"/>
                  </a:cubicBezTo>
                  <a:cubicBezTo>
                    <a:pt x="190003" y="78128"/>
                    <a:pt x="212202" y="42858"/>
                    <a:pt x="242890" y="21305"/>
                  </a:cubicBezTo>
                  <a:cubicBezTo>
                    <a:pt x="274883" y="404"/>
                    <a:pt x="316671" y="-4821"/>
                    <a:pt x="368252" y="4323"/>
                  </a:cubicBezTo>
                  <a:cubicBezTo>
                    <a:pt x="421140" y="14120"/>
                    <a:pt x="486433" y="41552"/>
                    <a:pt x="563479" y="86619"/>
                  </a:cubicBezTo>
                  <a:lnTo>
                    <a:pt x="600043" y="108173"/>
                  </a:lnTo>
                  <a:lnTo>
                    <a:pt x="600043" y="411884"/>
                  </a:lnTo>
                  <a:lnTo>
                    <a:pt x="553685" y="385105"/>
                  </a:lnTo>
                  <a:cubicBezTo>
                    <a:pt x="498186" y="353101"/>
                    <a:pt x="460969" y="348529"/>
                    <a:pt x="441381" y="371389"/>
                  </a:cubicBezTo>
                  <a:cubicBezTo>
                    <a:pt x="423099" y="394902"/>
                    <a:pt x="413958" y="441929"/>
                    <a:pt x="413958" y="513774"/>
                  </a:cubicBezTo>
                  <a:lnTo>
                    <a:pt x="413958" y="853409"/>
                  </a:lnTo>
                  <a:cubicBezTo>
                    <a:pt x="413958" y="941583"/>
                    <a:pt x="405469" y="1012122"/>
                    <a:pt x="387840" y="1063068"/>
                  </a:cubicBezTo>
                  <a:cubicBezTo>
                    <a:pt x="370864" y="1114666"/>
                    <a:pt x="336259" y="1147323"/>
                    <a:pt x="284677" y="1161692"/>
                  </a:cubicBezTo>
                  <a:cubicBezTo>
                    <a:pt x="336259" y="1235497"/>
                    <a:pt x="370864" y="1308649"/>
                    <a:pt x="387840" y="1379842"/>
                  </a:cubicBezTo>
                  <a:cubicBezTo>
                    <a:pt x="404817" y="1451034"/>
                    <a:pt x="413305" y="1530718"/>
                    <a:pt x="413305" y="1619545"/>
                  </a:cubicBezTo>
                  <a:lnTo>
                    <a:pt x="413305" y="1959180"/>
                  </a:lnTo>
                  <a:cubicBezTo>
                    <a:pt x="413305" y="2030372"/>
                    <a:pt x="422446" y="2088502"/>
                    <a:pt x="440728" y="2133569"/>
                  </a:cubicBezTo>
                  <a:cubicBezTo>
                    <a:pt x="460316" y="2178636"/>
                    <a:pt x="497533" y="2217824"/>
                    <a:pt x="553032" y="2249175"/>
                  </a:cubicBezTo>
                  <a:lnTo>
                    <a:pt x="599390" y="2275954"/>
                  </a:lnTo>
                  <a:lnTo>
                    <a:pt x="599390" y="2579665"/>
                  </a:lnTo>
                  <a:lnTo>
                    <a:pt x="562826" y="2558112"/>
                  </a:lnTo>
                  <a:cubicBezTo>
                    <a:pt x="485780" y="2513698"/>
                    <a:pt x="420487" y="2465365"/>
                    <a:pt x="367600" y="2415073"/>
                  </a:cubicBezTo>
                  <a:cubicBezTo>
                    <a:pt x="316018" y="2364781"/>
                    <a:pt x="274231" y="2311224"/>
                    <a:pt x="242237" y="2253094"/>
                  </a:cubicBezTo>
                  <a:cubicBezTo>
                    <a:pt x="211549" y="2196271"/>
                    <a:pt x="189350" y="2134875"/>
                    <a:pt x="176291" y="2069561"/>
                  </a:cubicBezTo>
                  <a:cubicBezTo>
                    <a:pt x="162580" y="2005553"/>
                    <a:pt x="156050" y="1936973"/>
                    <a:pt x="156050" y="1863821"/>
                  </a:cubicBezTo>
                  <a:lnTo>
                    <a:pt x="156050" y="1478467"/>
                  </a:lnTo>
                  <a:cubicBezTo>
                    <a:pt x="156050" y="1407274"/>
                    <a:pt x="143645" y="1341960"/>
                    <a:pt x="119486" y="1283830"/>
                  </a:cubicBezTo>
                  <a:cubicBezTo>
                    <a:pt x="94675" y="1225700"/>
                    <a:pt x="54846" y="1179980"/>
                    <a:pt x="0" y="1148629"/>
                  </a:cubicBezTo>
                  <a:lnTo>
                    <a:pt x="0" y="84557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136;p46">
              <a:extLst>
                <a:ext uri="{FF2B5EF4-FFF2-40B4-BE49-F238E27FC236}">
                  <a16:creationId xmlns:a16="http://schemas.microsoft.com/office/drawing/2014/main" id="{249669AA-508B-4E18-8433-43DC87CBA41B}"/>
                </a:ext>
              </a:extLst>
            </p:cNvPr>
            <p:cNvSpPr/>
            <p:nvPr/>
          </p:nvSpPr>
          <p:spPr>
            <a:xfrm>
              <a:off x="1288586" y="3298188"/>
              <a:ext cx="137899" cy="410174"/>
            </a:xfrm>
            <a:custGeom>
              <a:avLst/>
              <a:gdLst/>
              <a:ahLst/>
              <a:cxnLst/>
              <a:rect l="l" t="t" r="r" b="b"/>
              <a:pathLst>
                <a:path w="1378987" h="4101736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335" y="4101737"/>
                  </a:lnTo>
                  <a:lnTo>
                    <a:pt x="0" y="3306209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137;p46">
              <a:extLst>
                <a:ext uri="{FF2B5EF4-FFF2-40B4-BE49-F238E27FC236}">
                  <a16:creationId xmlns:a16="http://schemas.microsoft.com/office/drawing/2014/main" id="{D6D238E5-2E71-4088-8F1A-11D268A44469}"/>
                </a:ext>
              </a:extLst>
            </p:cNvPr>
            <p:cNvSpPr/>
            <p:nvPr/>
          </p:nvSpPr>
          <p:spPr>
            <a:xfrm>
              <a:off x="1262806" y="3341370"/>
              <a:ext cx="109692" cy="93661"/>
            </a:xfrm>
            <a:custGeom>
              <a:avLst/>
              <a:gdLst/>
              <a:ahLst/>
              <a:cxnLst/>
              <a:rect l="l" t="t" r="r" b="b"/>
              <a:pathLst>
                <a:path w="1096922" h="936606" extrusionOk="0">
                  <a:moveTo>
                    <a:pt x="0" y="0"/>
                  </a:moveTo>
                  <a:lnTo>
                    <a:pt x="1096922" y="632895"/>
                  </a:lnTo>
                  <a:lnTo>
                    <a:pt x="1096922" y="93660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138;p46">
              <a:extLst>
                <a:ext uri="{FF2B5EF4-FFF2-40B4-BE49-F238E27FC236}">
                  <a16:creationId xmlns:a16="http://schemas.microsoft.com/office/drawing/2014/main" id="{C70A266D-19FD-4C54-B404-51925CC0A53C}"/>
                </a:ext>
              </a:extLst>
            </p:cNvPr>
            <p:cNvSpPr/>
            <p:nvPr/>
          </p:nvSpPr>
          <p:spPr>
            <a:xfrm>
              <a:off x="1306554" y="3481600"/>
              <a:ext cx="103946" cy="151921"/>
            </a:xfrm>
            <a:custGeom>
              <a:avLst/>
              <a:gdLst/>
              <a:ahLst/>
              <a:cxnLst/>
              <a:rect l="l" t="t" r="r" b="b"/>
              <a:pathLst>
                <a:path w="1039464" h="1519210" extrusionOk="0">
                  <a:moveTo>
                    <a:pt x="0" y="0"/>
                  </a:moveTo>
                  <a:lnTo>
                    <a:pt x="1039465" y="600238"/>
                  </a:lnTo>
                  <a:lnTo>
                    <a:pt x="1039465" y="1519210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139;p46">
              <a:extLst>
                <a:ext uri="{FF2B5EF4-FFF2-40B4-BE49-F238E27FC236}">
                  <a16:creationId xmlns:a16="http://schemas.microsoft.com/office/drawing/2014/main" id="{CF073CEE-BDC0-4C24-8E49-7F2F0D00F9C8}"/>
                </a:ext>
              </a:extLst>
            </p:cNvPr>
            <p:cNvSpPr/>
            <p:nvPr/>
          </p:nvSpPr>
          <p:spPr>
            <a:xfrm>
              <a:off x="1305512" y="3411322"/>
              <a:ext cx="105513" cy="71323"/>
            </a:xfrm>
            <a:custGeom>
              <a:avLst/>
              <a:gdLst/>
              <a:ahLst/>
              <a:cxnLst/>
              <a:rect l="l" t="t" r="r" b="b"/>
              <a:pathLst>
                <a:path w="1055134" h="713231" extrusionOk="0">
                  <a:moveTo>
                    <a:pt x="0" y="0"/>
                  </a:moveTo>
                  <a:lnTo>
                    <a:pt x="1055135" y="609382"/>
                  </a:lnTo>
                  <a:lnTo>
                    <a:pt x="1055135" y="713232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40;p46">
              <a:extLst>
                <a:ext uri="{FF2B5EF4-FFF2-40B4-BE49-F238E27FC236}">
                  <a16:creationId xmlns:a16="http://schemas.microsoft.com/office/drawing/2014/main" id="{537C14B0-D8B8-417C-A662-C71AB7868448}"/>
                </a:ext>
              </a:extLst>
            </p:cNvPr>
            <p:cNvSpPr/>
            <p:nvPr/>
          </p:nvSpPr>
          <p:spPr>
            <a:xfrm>
              <a:off x="1305512" y="3432165"/>
              <a:ext cx="91214" cy="63028"/>
            </a:xfrm>
            <a:custGeom>
              <a:avLst/>
              <a:gdLst/>
              <a:ahLst/>
              <a:cxnLst/>
              <a:rect l="l" t="t" r="r" b="b"/>
              <a:pathLst>
                <a:path w="912143" h="630282" extrusionOk="0">
                  <a:moveTo>
                    <a:pt x="0" y="0"/>
                  </a:moveTo>
                  <a:lnTo>
                    <a:pt x="912143" y="526433"/>
                  </a:lnTo>
                  <a:lnTo>
                    <a:pt x="912143" y="6302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41;p46">
              <a:extLst>
                <a:ext uri="{FF2B5EF4-FFF2-40B4-BE49-F238E27FC236}">
                  <a16:creationId xmlns:a16="http://schemas.microsoft.com/office/drawing/2014/main" id="{952F3575-C76A-40FE-AE68-729F8605E7E8}"/>
                </a:ext>
              </a:extLst>
            </p:cNvPr>
            <p:cNvSpPr/>
            <p:nvPr/>
          </p:nvSpPr>
          <p:spPr>
            <a:xfrm>
              <a:off x="1305512" y="3452746"/>
              <a:ext cx="77437" cy="55060"/>
            </a:xfrm>
            <a:custGeom>
              <a:avLst/>
              <a:gdLst/>
              <a:ahLst/>
              <a:cxnLst/>
              <a:rect l="l" t="t" r="r" b="b"/>
              <a:pathLst>
                <a:path w="774374" h="550599" extrusionOk="0">
                  <a:moveTo>
                    <a:pt x="0" y="0"/>
                  </a:moveTo>
                  <a:lnTo>
                    <a:pt x="774375" y="446750"/>
                  </a:lnTo>
                  <a:lnTo>
                    <a:pt x="774375" y="550600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42;p46">
              <a:extLst>
                <a:ext uri="{FF2B5EF4-FFF2-40B4-BE49-F238E27FC236}">
                  <a16:creationId xmlns:a16="http://schemas.microsoft.com/office/drawing/2014/main" id="{241A7104-84FA-41BE-A494-EE1523A9311D}"/>
                </a:ext>
              </a:extLst>
            </p:cNvPr>
            <p:cNvSpPr/>
            <p:nvPr/>
          </p:nvSpPr>
          <p:spPr>
            <a:xfrm>
              <a:off x="1288586" y="3298188"/>
              <a:ext cx="137899" cy="123901"/>
            </a:xfrm>
            <a:custGeom>
              <a:avLst/>
              <a:gdLst/>
              <a:ahLst/>
              <a:cxnLst/>
              <a:rect l="l" t="t" r="r" b="b"/>
              <a:pathLst>
                <a:path w="1378987" h="1239012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988" y="1239012"/>
                  </a:lnTo>
                  <a:lnTo>
                    <a:pt x="0" y="44348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143;p46">
              <a:extLst>
                <a:ext uri="{FF2B5EF4-FFF2-40B4-BE49-F238E27FC236}">
                  <a16:creationId xmlns:a16="http://schemas.microsoft.com/office/drawing/2014/main" id="{36C994E9-7BC4-4B38-B267-A9BF37C30E03}"/>
                </a:ext>
              </a:extLst>
            </p:cNvPr>
            <p:cNvSpPr/>
            <p:nvPr/>
          </p:nvSpPr>
          <p:spPr>
            <a:xfrm>
              <a:off x="1305512" y="3322238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9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144;p46">
              <a:extLst>
                <a:ext uri="{FF2B5EF4-FFF2-40B4-BE49-F238E27FC236}">
                  <a16:creationId xmlns:a16="http://schemas.microsoft.com/office/drawing/2014/main" id="{84DC8CAD-7EED-4730-95B3-FAD68D00087F}"/>
                </a:ext>
              </a:extLst>
            </p:cNvPr>
            <p:cNvSpPr/>
            <p:nvPr/>
          </p:nvSpPr>
          <p:spPr>
            <a:xfrm>
              <a:off x="1040943" y="3399143"/>
              <a:ext cx="424339" cy="575680"/>
            </a:xfrm>
            <a:custGeom>
              <a:avLst/>
              <a:gdLst/>
              <a:ahLst/>
              <a:cxnLst/>
              <a:rect l="l" t="t" r="r" b="b"/>
              <a:pathLst>
                <a:path w="4243391" h="5756801" extrusionOk="0">
                  <a:moveTo>
                    <a:pt x="653" y="0"/>
                  </a:moveTo>
                  <a:lnTo>
                    <a:pt x="4243392" y="2449286"/>
                  </a:lnTo>
                  <a:lnTo>
                    <a:pt x="4242739" y="5756801"/>
                  </a:lnTo>
                  <a:lnTo>
                    <a:pt x="0" y="3307516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145;p46">
              <a:extLst>
                <a:ext uri="{FF2B5EF4-FFF2-40B4-BE49-F238E27FC236}">
                  <a16:creationId xmlns:a16="http://schemas.microsoft.com/office/drawing/2014/main" id="{D3F7B5B3-13ED-4C03-B58F-9303862A55A0}"/>
                </a:ext>
              </a:extLst>
            </p:cNvPr>
            <p:cNvSpPr/>
            <p:nvPr/>
          </p:nvSpPr>
          <p:spPr>
            <a:xfrm>
              <a:off x="1012950" y="3480428"/>
              <a:ext cx="109627" cy="93661"/>
            </a:xfrm>
            <a:custGeom>
              <a:avLst/>
              <a:gdLst/>
              <a:ahLst/>
              <a:cxnLst/>
              <a:rect l="l" t="t" r="r" b="b"/>
              <a:pathLst>
                <a:path w="1096269" h="936606" extrusionOk="0">
                  <a:moveTo>
                    <a:pt x="0" y="0"/>
                  </a:moveTo>
                  <a:lnTo>
                    <a:pt x="1096270" y="632895"/>
                  </a:lnTo>
                  <a:lnTo>
                    <a:pt x="1096270" y="936607"/>
                  </a:lnTo>
                  <a:lnTo>
                    <a:pt x="0" y="3043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146;p46">
              <a:extLst>
                <a:ext uri="{FF2B5EF4-FFF2-40B4-BE49-F238E27FC236}">
                  <a16:creationId xmlns:a16="http://schemas.microsoft.com/office/drawing/2014/main" id="{2D3BBAA5-2D42-47D1-98A1-9B46016F092D}"/>
                </a:ext>
              </a:extLst>
            </p:cNvPr>
            <p:cNvSpPr/>
            <p:nvPr/>
          </p:nvSpPr>
          <p:spPr>
            <a:xfrm>
              <a:off x="1069522" y="3563667"/>
              <a:ext cx="243412" cy="150941"/>
            </a:xfrm>
            <a:custGeom>
              <a:avLst/>
              <a:gdLst/>
              <a:ahLst/>
              <a:cxnLst/>
              <a:rect l="l" t="t" r="r" b="b"/>
              <a:pathLst>
                <a:path w="2434122" h="1509412" extrusionOk="0">
                  <a:moveTo>
                    <a:pt x="0" y="0"/>
                  </a:moveTo>
                  <a:lnTo>
                    <a:pt x="2434123" y="1405564"/>
                  </a:lnTo>
                  <a:lnTo>
                    <a:pt x="2434123" y="150941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147;p46">
              <a:extLst>
                <a:ext uri="{FF2B5EF4-FFF2-40B4-BE49-F238E27FC236}">
                  <a16:creationId xmlns:a16="http://schemas.microsoft.com/office/drawing/2014/main" id="{B52419E1-CEBF-4BF2-8EC0-9356C6B9AD53}"/>
                </a:ext>
              </a:extLst>
            </p:cNvPr>
            <p:cNvSpPr/>
            <p:nvPr/>
          </p:nvSpPr>
          <p:spPr>
            <a:xfrm>
              <a:off x="1069522" y="3584509"/>
              <a:ext cx="209982" cy="131608"/>
            </a:xfrm>
            <a:custGeom>
              <a:avLst/>
              <a:gdLst/>
              <a:ahLst/>
              <a:cxnLst/>
              <a:rect l="l" t="t" r="r" b="b"/>
              <a:pathLst>
                <a:path w="2099822" h="1316082" extrusionOk="0">
                  <a:moveTo>
                    <a:pt x="0" y="0"/>
                  </a:moveTo>
                  <a:lnTo>
                    <a:pt x="2099823" y="1212233"/>
                  </a:lnTo>
                  <a:lnTo>
                    <a:pt x="2099823" y="13160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148;p46">
              <a:extLst>
                <a:ext uri="{FF2B5EF4-FFF2-40B4-BE49-F238E27FC236}">
                  <a16:creationId xmlns:a16="http://schemas.microsoft.com/office/drawing/2014/main" id="{AA25466F-FA84-48CC-AC12-F2D111EA33FE}"/>
                </a:ext>
              </a:extLst>
            </p:cNvPr>
            <p:cNvSpPr/>
            <p:nvPr/>
          </p:nvSpPr>
          <p:spPr>
            <a:xfrm>
              <a:off x="1069522" y="3605156"/>
              <a:ext cx="178707" cy="113582"/>
            </a:xfrm>
            <a:custGeom>
              <a:avLst/>
              <a:gdLst/>
              <a:ahLst/>
              <a:cxnLst/>
              <a:rect l="l" t="t" r="r" b="b"/>
              <a:pathLst>
                <a:path w="1787069" h="1135815" extrusionOk="0">
                  <a:moveTo>
                    <a:pt x="0" y="0"/>
                  </a:moveTo>
                  <a:lnTo>
                    <a:pt x="1787069" y="1031966"/>
                  </a:lnTo>
                  <a:lnTo>
                    <a:pt x="1787069" y="1135815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149;p46">
              <a:extLst>
                <a:ext uri="{FF2B5EF4-FFF2-40B4-BE49-F238E27FC236}">
                  <a16:creationId xmlns:a16="http://schemas.microsoft.com/office/drawing/2014/main" id="{BF42B891-F088-4811-9986-F482F41CFA20}"/>
                </a:ext>
              </a:extLst>
            </p:cNvPr>
            <p:cNvSpPr/>
            <p:nvPr/>
          </p:nvSpPr>
          <p:spPr>
            <a:xfrm>
              <a:off x="1233315" y="3736463"/>
              <a:ext cx="214030" cy="215472"/>
            </a:xfrm>
            <a:custGeom>
              <a:avLst/>
              <a:gdLst/>
              <a:ahLst/>
              <a:cxnLst/>
              <a:rect l="l" t="t" r="r" b="b"/>
              <a:pathLst>
                <a:path w="2140304" h="2154718" extrusionOk="0">
                  <a:moveTo>
                    <a:pt x="0" y="0"/>
                  </a:moveTo>
                  <a:lnTo>
                    <a:pt x="2140304" y="1235746"/>
                  </a:lnTo>
                  <a:lnTo>
                    <a:pt x="2140304" y="2154719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150;p46">
              <a:extLst>
                <a:ext uri="{FF2B5EF4-FFF2-40B4-BE49-F238E27FC236}">
                  <a16:creationId xmlns:a16="http://schemas.microsoft.com/office/drawing/2014/main" id="{A18BE4D5-4A45-45D0-B77A-2DA308439396}"/>
                </a:ext>
              </a:extLst>
            </p:cNvPr>
            <p:cNvSpPr/>
            <p:nvPr/>
          </p:nvSpPr>
          <p:spPr>
            <a:xfrm>
              <a:off x="1249395" y="37638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151;p46">
              <a:extLst>
                <a:ext uri="{FF2B5EF4-FFF2-40B4-BE49-F238E27FC236}">
                  <a16:creationId xmlns:a16="http://schemas.microsoft.com/office/drawing/2014/main" id="{E1705A81-A534-4105-B8E8-FB71C2AFD696}"/>
                </a:ext>
              </a:extLst>
            </p:cNvPr>
            <p:cNvSpPr/>
            <p:nvPr/>
          </p:nvSpPr>
          <p:spPr>
            <a:xfrm>
              <a:off x="1288781" y="378811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152;p46">
              <a:extLst>
                <a:ext uri="{FF2B5EF4-FFF2-40B4-BE49-F238E27FC236}">
                  <a16:creationId xmlns:a16="http://schemas.microsoft.com/office/drawing/2014/main" id="{E1C70EBB-F376-4B20-B534-CCD73D61D578}"/>
                </a:ext>
              </a:extLst>
            </p:cNvPr>
            <p:cNvSpPr/>
            <p:nvPr/>
          </p:nvSpPr>
          <p:spPr>
            <a:xfrm>
              <a:off x="1328362" y="38105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153;p46">
              <a:extLst>
                <a:ext uri="{FF2B5EF4-FFF2-40B4-BE49-F238E27FC236}">
                  <a16:creationId xmlns:a16="http://schemas.microsoft.com/office/drawing/2014/main" id="{9AFCE8A0-D635-4512-BB10-3BE3ACC01AA9}"/>
                </a:ext>
              </a:extLst>
            </p:cNvPr>
            <p:cNvSpPr/>
            <p:nvPr/>
          </p:nvSpPr>
          <p:spPr>
            <a:xfrm>
              <a:off x="1367943" y="3834487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8" y="186146"/>
                  </a:lnTo>
                  <a:lnTo>
                    <a:pt x="322548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154;p46">
              <a:extLst>
                <a:ext uri="{FF2B5EF4-FFF2-40B4-BE49-F238E27FC236}">
                  <a16:creationId xmlns:a16="http://schemas.microsoft.com/office/drawing/2014/main" id="{286771D3-CED3-4BAD-B605-5F1921919A27}"/>
                </a:ext>
              </a:extLst>
            </p:cNvPr>
            <p:cNvSpPr/>
            <p:nvPr/>
          </p:nvSpPr>
          <p:spPr>
            <a:xfrm>
              <a:off x="1029811" y="3615447"/>
              <a:ext cx="178184" cy="194767"/>
            </a:xfrm>
            <a:custGeom>
              <a:avLst/>
              <a:gdLst/>
              <a:ahLst/>
              <a:cxnLst/>
              <a:rect l="l" t="t" r="r" b="b"/>
              <a:pathLst>
                <a:path w="1781845" h="1947672" extrusionOk="0">
                  <a:moveTo>
                    <a:pt x="0" y="0"/>
                  </a:moveTo>
                  <a:lnTo>
                    <a:pt x="1781846" y="1028700"/>
                  </a:lnTo>
                  <a:lnTo>
                    <a:pt x="1781846" y="1947672"/>
                  </a:lnTo>
                  <a:lnTo>
                    <a:pt x="0" y="9183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55;p46">
              <a:extLst>
                <a:ext uri="{FF2B5EF4-FFF2-40B4-BE49-F238E27FC236}">
                  <a16:creationId xmlns:a16="http://schemas.microsoft.com/office/drawing/2014/main" id="{2AFEC518-0CEB-4E0D-8840-95DB41E85523}"/>
                </a:ext>
              </a:extLst>
            </p:cNvPr>
            <p:cNvSpPr/>
            <p:nvPr/>
          </p:nvSpPr>
          <p:spPr>
            <a:xfrm>
              <a:off x="1047713" y="3649251"/>
              <a:ext cx="141555" cy="92093"/>
            </a:xfrm>
            <a:custGeom>
              <a:avLst/>
              <a:gdLst/>
              <a:ahLst/>
              <a:cxnLst/>
              <a:rect l="l" t="t" r="r" b="b"/>
              <a:pathLst>
                <a:path w="1415552" h="920931" extrusionOk="0">
                  <a:moveTo>
                    <a:pt x="0" y="0"/>
                  </a:moveTo>
                  <a:lnTo>
                    <a:pt x="1415552" y="817082"/>
                  </a:lnTo>
                  <a:lnTo>
                    <a:pt x="1415552" y="920931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56;p46">
              <a:extLst>
                <a:ext uri="{FF2B5EF4-FFF2-40B4-BE49-F238E27FC236}">
                  <a16:creationId xmlns:a16="http://schemas.microsoft.com/office/drawing/2014/main" id="{5478D4DE-39F8-45D3-8971-2AA730F4AC36}"/>
                </a:ext>
              </a:extLst>
            </p:cNvPr>
            <p:cNvSpPr/>
            <p:nvPr/>
          </p:nvSpPr>
          <p:spPr>
            <a:xfrm>
              <a:off x="1047713" y="3670093"/>
              <a:ext cx="113349" cy="75830"/>
            </a:xfrm>
            <a:custGeom>
              <a:avLst/>
              <a:gdLst/>
              <a:ahLst/>
              <a:cxnLst/>
              <a:rect l="l" t="t" r="r" b="b"/>
              <a:pathLst>
                <a:path w="1133486" h="758299" extrusionOk="0">
                  <a:moveTo>
                    <a:pt x="0" y="0"/>
                  </a:moveTo>
                  <a:lnTo>
                    <a:pt x="1133486" y="654449"/>
                  </a:lnTo>
                  <a:lnTo>
                    <a:pt x="1133486" y="758299"/>
                  </a:lnTo>
                  <a:lnTo>
                    <a:pt x="0" y="103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57;p46">
              <a:extLst>
                <a:ext uri="{FF2B5EF4-FFF2-40B4-BE49-F238E27FC236}">
                  <a16:creationId xmlns:a16="http://schemas.microsoft.com/office/drawing/2014/main" id="{D45E4D8C-C82E-4A2B-84AF-D35069388F82}"/>
                </a:ext>
              </a:extLst>
            </p:cNvPr>
            <p:cNvSpPr/>
            <p:nvPr/>
          </p:nvSpPr>
          <p:spPr>
            <a:xfrm>
              <a:off x="1041008" y="3399143"/>
              <a:ext cx="423686" cy="289473"/>
            </a:xfrm>
            <a:custGeom>
              <a:avLst/>
              <a:gdLst/>
              <a:ahLst/>
              <a:cxnLst/>
              <a:rect l="l" t="t" r="r" b="b"/>
              <a:pathLst>
                <a:path w="4236862" h="2894729" extrusionOk="0">
                  <a:moveTo>
                    <a:pt x="0" y="0"/>
                  </a:moveTo>
                  <a:lnTo>
                    <a:pt x="4236863" y="2446673"/>
                  </a:lnTo>
                  <a:lnTo>
                    <a:pt x="4236863" y="2894729"/>
                  </a:lnTo>
                  <a:lnTo>
                    <a:pt x="0" y="448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58;p46">
              <a:extLst>
                <a:ext uri="{FF2B5EF4-FFF2-40B4-BE49-F238E27FC236}">
                  <a16:creationId xmlns:a16="http://schemas.microsoft.com/office/drawing/2014/main" id="{82C3EFCD-5F5F-419C-8B58-1DAB228333F6}"/>
                </a:ext>
              </a:extLst>
            </p:cNvPr>
            <p:cNvSpPr/>
            <p:nvPr/>
          </p:nvSpPr>
          <p:spPr>
            <a:xfrm>
              <a:off x="1069587" y="3429901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8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6F75D53-325C-40CB-965D-13CC2A70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9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Imagen 3" descr="Mano de una persona con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435DC48B-B53B-4FF2-887F-B1783F5F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4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813925"/>
            <a:ext cx="3252356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TRABAJOS FUTUROS</a:t>
            </a:r>
            <a:endParaRPr sz="48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44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55300" y="373650"/>
            <a:ext cx="232514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sym typeface="Barlow"/>
              </a:rPr>
              <a:t>ANÁLISIS DE MADUREZ</a:t>
            </a:r>
            <a:endParaRPr sz="260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3B9235C-AFD7-4E14-9500-61F8A6F895B4}"/>
              </a:ext>
            </a:extLst>
          </p:cNvPr>
          <p:cNvGrpSpPr/>
          <p:nvPr/>
        </p:nvGrpSpPr>
        <p:grpSpPr>
          <a:xfrm>
            <a:off x="4217211" y="373650"/>
            <a:ext cx="3819558" cy="4285160"/>
            <a:chOff x="5449890" y="2388596"/>
            <a:chExt cx="677099" cy="759637"/>
          </a:xfrm>
        </p:grpSpPr>
        <p:sp>
          <p:nvSpPr>
            <p:cNvPr id="12" name="Google Shape;1302;p46">
              <a:extLst>
                <a:ext uri="{FF2B5EF4-FFF2-40B4-BE49-F238E27FC236}">
                  <a16:creationId xmlns:a16="http://schemas.microsoft.com/office/drawing/2014/main" id="{57B4E83F-85E2-4209-A77D-A0519161C150}"/>
                </a:ext>
              </a:extLst>
            </p:cNvPr>
            <p:cNvSpPr/>
            <p:nvPr/>
          </p:nvSpPr>
          <p:spPr>
            <a:xfrm>
              <a:off x="5585132" y="2388596"/>
              <a:ext cx="505459" cy="685066"/>
            </a:xfrm>
            <a:custGeom>
              <a:avLst/>
              <a:gdLst/>
              <a:ahLst/>
              <a:cxnLst/>
              <a:rect l="l" t="t" r="r" b="b"/>
              <a:pathLst>
                <a:path w="5054590" h="6850657" extrusionOk="0">
                  <a:moveTo>
                    <a:pt x="735" y="0"/>
                  </a:moveTo>
                  <a:lnTo>
                    <a:pt x="5054591" y="2915017"/>
                  </a:lnTo>
                  <a:lnTo>
                    <a:pt x="5053856" y="6850657"/>
                  </a:lnTo>
                  <a:lnTo>
                    <a:pt x="0" y="393564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03;p46">
              <a:extLst>
                <a:ext uri="{FF2B5EF4-FFF2-40B4-BE49-F238E27FC236}">
                  <a16:creationId xmlns:a16="http://schemas.microsoft.com/office/drawing/2014/main" id="{BA2D2BC9-A526-45D9-BA5A-CFB51090CB88}"/>
                </a:ext>
              </a:extLst>
            </p:cNvPr>
            <p:cNvSpPr/>
            <p:nvPr/>
          </p:nvSpPr>
          <p:spPr>
            <a:xfrm>
              <a:off x="5561622" y="2401314"/>
              <a:ext cx="505459" cy="685066"/>
            </a:xfrm>
            <a:custGeom>
              <a:avLst/>
              <a:gdLst/>
              <a:ahLst/>
              <a:cxnLst/>
              <a:rect l="l" t="t" r="r" b="b"/>
              <a:pathLst>
                <a:path w="5054590" h="6850657" extrusionOk="0">
                  <a:moveTo>
                    <a:pt x="735" y="0"/>
                  </a:moveTo>
                  <a:lnTo>
                    <a:pt x="5054591" y="2915017"/>
                  </a:lnTo>
                  <a:lnTo>
                    <a:pt x="5053856" y="6850657"/>
                  </a:lnTo>
                  <a:lnTo>
                    <a:pt x="0" y="3935640"/>
                  </a:lnTo>
                  <a:lnTo>
                    <a:pt x="73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304;p46">
              <a:extLst>
                <a:ext uri="{FF2B5EF4-FFF2-40B4-BE49-F238E27FC236}">
                  <a16:creationId xmlns:a16="http://schemas.microsoft.com/office/drawing/2014/main" id="{92B68CAF-7D68-4119-B7B0-DBAABFC680CB}"/>
                </a:ext>
              </a:extLst>
            </p:cNvPr>
            <p:cNvSpPr/>
            <p:nvPr/>
          </p:nvSpPr>
          <p:spPr>
            <a:xfrm>
              <a:off x="5561695" y="2401314"/>
              <a:ext cx="504724" cy="344515"/>
            </a:xfrm>
            <a:custGeom>
              <a:avLst/>
              <a:gdLst/>
              <a:ahLst/>
              <a:cxnLst/>
              <a:rect l="l" t="t" r="r" b="b"/>
              <a:pathLst>
                <a:path w="5047243" h="3445153" extrusionOk="0">
                  <a:moveTo>
                    <a:pt x="0" y="0"/>
                  </a:moveTo>
                  <a:lnTo>
                    <a:pt x="5047243" y="2911346"/>
                  </a:lnTo>
                  <a:lnTo>
                    <a:pt x="5047243" y="3445154"/>
                  </a:lnTo>
                  <a:lnTo>
                    <a:pt x="0" y="53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305;p46">
              <a:extLst>
                <a:ext uri="{FF2B5EF4-FFF2-40B4-BE49-F238E27FC236}">
                  <a16:creationId xmlns:a16="http://schemas.microsoft.com/office/drawing/2014/main" id="{85AFA6F5-2D46-4905-8BCF-26574E155775}"/>
                </a:ext>
              </a:extLst>
            </p:cNvPr>
            <p:cNvSpPr/>
            <p:nvPr/>
          </p:nvSpPr>
          <p:spPr>
            <a:xfrm>
              <a:off x="5514148" y="2579096"/>
              <a:ext cx="130645" cy="111534"/>
            </a:xfrm>
            <a:custGeom>
              <a:avLst/>
              <a:gdLst/>
              <a:ahLst/>
              <a:cxnLst/>
              <a:rect l="l" t="t" r="r" b="b"/>
              <a:pathLst>
                <a:path w="1306448" h="1115342" extrusionOk="0">
                  <a:moveTo>
                    <a:pt x="0" y="0"/>
                  </a:moveTo>
                  <a:lnTo>
                    <a:pt x="1306449" y="753352"/>
                  </a:lnTo>
                  <a:lnTo>
                    <a:pt x="1306449" y="1115343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306;p46">
              <a:extLst>
                <a:ext uri="{FF2B5EF4-FFF2-40B4-BE49-F238E27FC236}">
                  <a16:creationId xmlns:a16="http://schemas.microsoft.com/office/drawing/2014/main" id="{A76145C5-0EA6-4E9A-8953-C5D6A6DEA21F}"/>
                </a:ext>
              </a:extLst>
            </p:cNvPr>
            <p:cNvSpPr/>
            <p:nvPr/>
          </p:nvSpPr>
          <p:spPr>
            <a:xfrm>
              <a:off x="5873279" y="2780382"/>
              <a:ext cx="130645" cy="111534"/>
            </a:xfrm>
            <a:custGeom>
              <a:avLst/>
              <a:gdLst/>
              <a:ahLst/>
              <a:cxnLst/>
              <a:rect l="l" t="t" r="r" b="b"/>
              <a:pathLst>
                <a:path w="1306449" h="1115343" extrusionOk="0">
                  <a:moveTo>
                    <a:pt x="0" y="0"/>
                  </a:moveTo>
                  <a:lnTo>
                    <a:pt x="1306449" y="753352"/>
                  </a:lnTo>
                  <a:lnTo>
                    <a:pt x="1306449" y="1115343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07;p46">
              <a:extLst>
                <a:ext uri="{FF2B5EF4-FFF2-40B4-BE49-F238E27FC236}">
                  <a16:creationId xmlns:a16="http://schemas.microsoft.com/office/drawing/2014/main" id="{2EC2E3C7-3B35-4FDB-9A85-615B771BC34F}"/>
                </a:ext>
              </a:extLst>
            </p:cNvPr>
            <p:cNvSpPr/>
            <p:nvPr/>
          </p:nvSpPr>
          <p:spPr>
            <a:xfrm>
              <a:off x="5595689" y="2548855"/>
              <a:ext cx="289946" cy="179600"/>
            </a:xfrm>
            <a:custGeom>
              <a:avLst/>
              <a:gdLst/>
              <a:ahLst/>
              <a:cxnLst/>
              <a:rect l="l" t="t" r="r" b="b"/>
              <a:pathLst>
                <a:path w="2899464" h="1796003" extrusionOk="0">
                  <a:moveTo>
                    <a:pt x="0" y="0"/>
                  </a:moveTo>
                  <a:lnTo>
                    <a:pt x="2899464" y="1672647"/>
                  </a:lnTo>
                  <a:lnTo>
                    <a:pt x="2899464" y="1796003"/>
                  </a:lnTo>
                  <a:lnTo>
                    <a:pt x="0" y="124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308;p46">
              <a:extLst>
                <a:ext uri="{FF2B5EF4-FFF2-40B4-BE49-F238E27FC236}">
                  <a16:creationId xmlns:a16="http://schemas.microsoft.com/office/drawing/2014/main" id="{B5CF194B-E08B-4D94-896D-A2FD00ED7434}"/>
                </a:ext>
              </a:extLst>
            </p:cNvPr>
            <p:cNvSpPr/>
            <p:nvPr/>
          </p:nvSpPr>
          <p:spPr>
            <a:xfrm>
              <a:off x="5595689" y="2573678"/>
              <a:ext cx="250194" cy="156618"/>
            </a:xfrm>
            <a:custGeom>
              <a:avLst/>
              <a:gdLst/>
              <a:ahLst/>
              <a:cxnLst/>
              <a:rect l="l" t="t" r="r" b="b"/>
              <a:pathLst>
                <a:path w="2501945" h="1566179" extrusionOk="0">
                  <a:moveTo>
                    <a:pt x="0" y="0"/>
                  </a:moveTo>
                  <a:lnTo>
                    <a:pt x="2501946" y="1442823"/>
                  </a:lnTo>
                  <a:lnTo>
                    <a:pt x="2501946" y="1566179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309;p46">
              <a:extLst>
                <a:ext uri="{FF2B5EF4-FFF2-40B4-BE49-F238E27FC236}">
                  <a16:creationId xmlns:a16="http://schemas.microsoft.com/office/drawing/2014/main" id="{EB8DECCF-EA04-45F1-9536-57EEAD319D69}"/>
                </a:ext>
              </a:extLst>
            </p:cNvPr>
            <p:cNvSpPr/>
            <p:nvPr/>
          </p:nvSpPr>
          <p:spPr>
            <a:xfrm>
              <a:off x="5595689" y="2598207"/>
              <a:ext cx="212867" cy="135104"/>
            </a:xfrm>
            <a:custGeom>
              <a:avLst/>
              <a:gdLst/>
              <a:ahLst/>
              <a:cxnLst/>
              <a:rect l="l" t="t" r="r" b="b"/>
              <a:pathLst>
                <a:path w="2128674" h="1351040" extrusionOk="0">
                  <a:moveTo>
                    <a:pt x="0" y="0"/>
                  </a:moveTo>
                  <a:lnTo>
                    <a:pt x="2128674" y="1227685"/>
                  </a:lnTo>
                  <a:lnTo>
                    <a:pt x="2128674" y="1351041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310;p46">
              <a:extLst>
                <a:ext uri="{FF2B5EF4-FFF2-40B4-BE49-F238E27FC236}">
                  <a16:creationId xmlns:a16="http://schemas.microsoft.com/office/drawing/2014/main" id="{C8B43AA8-9359-4056-8D85-307DFA414697}"/>
                </a:ext>
              </a:extLst>
            </p:cNvPr>
            <p:cNvSpPr/>
            <p:nvPr/>
          </p:nvSpPr>
          <p:spPr>
            <a:xfrm>
              <a:off x="5474506" y="2661489"/>
              <a:ext cx="212280" cy="231733"/>
            </a:xfrm>
            <a:custGeom>
              <a:avLst/>
              <a:gdLst/>
              <a:ahLst/>
              <a:cxnLst/>
              <a:rect l="l" t="t" r="r" b="b"/>
              <a:pathLst>
                <a:path w="2122796" h="2317328" extrusionOk="0">
                  <a:moveTo>
                    <a:pt x="0" y="0"/>
                  </a:moveTo>
                  <a:lnTo>
                    <a:pt x="2122796" y="1224014"/>
                  </a:lnTo>
                  <a:lnTo>
                    <a:pt x="2122796" y="2317328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311;p46">
              <a:extLst>
                <a:ext uri="{FF2B5EF4-FFF2-40B4-BE49-F238E27FC236}">
                  <a16:creationId xmlns:a16="http://schemas.microsoft.com/office/drawing/2014/main" id="{F6D2751E-2663-4121-B612-88980A58B1E8}"/>
                </a:ext>
              </a:extLst>
            </p:cNvPr>
            <p:cNvSpPr/>
            <p:nvPr/>
          </p:nvSpPr>
          <p:spPr>
            <a:xfrm>
              <a:off x="5595689" y="2437983"/>
              <a:ext cx="20868" cy="31247"/>
            </a:xfrm>
            <a:custGeom>
              <a:avLst/>
              <a:gdLst/>
              <a:ahLst/>
              <a:cxnLst/>
              <a:rect l="l" t="t" r="r" b="b"/>
              <a:pathLst>
                <a:path w="208679" h="312470" extrusionOk="0">
                  <a:moveTo>
                    <a:pt x="208679" y="216028"/>
                  </a:moveTo>
                  <a:cubicBezTo>
                    <a:pt x="208679" y="296062"/>
                    <a:pt x="161653" y="333509"/>
                    <a:pt x="104340" y="300468"/>
                  </a:cubicBezTo>
                  <a:cubicBezTo>
                    <a:pt x="47026" y="267426"/>
                    <a:pt x="0" y="175643"/>
                    <a:pt x="0" y="96343"/>
                  </a:cubicBezTo>
                  <a:cubicBezTo>
                    <a:pt x="0" y="17043"/>
                    <a:pt x="47026" y="-21139"/>
                    <a:pt x="104340" y="11903"/>
                  </a:cubicBezTo>
                  <a:cubicBezTo>
                    <a:pt x="161653" y="44945"/>
                    <a:pt x="208679" y="136727"/>
                    <a:pt x="208679" y="21602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312;p46">
              <a:extLst>
                <a:ext uri="{FF2B5EF4-FFF2-40B4-BE49-F238E27FC236}">
                  <a16:creationId xmlns:a16="http://schemas.microsoft.com/office/drawing/2014/main" id="{62CF5B94-46B8-44EA-9936-6E30BD7473D0}"/>
                </a:ext>
              </a:extLst>
            </p:cNvPr>
            <p:cNvSpPr/>
            <p:nvPr/>
          </p:nvSpPr>
          <p:spPr>
            <a:xfrm>
              <a:off x="5872018" y="2838394"/>
              <a:ext cx="254971" cy="256404"/>
            </a:xfrm>
            <a:custGeom>
              <a:avLst/>
              <a:gdLst/>
              <a:ahLst/>
              <a:cxnLst/>
              <a:rect l="l" t="t" r="r" b="b"/>
              <a:pathLst>
                <a:path w="2549706" h="2564040" extrusionOk="0">
                  <a:moveTo>
                    <a:pt x="0" y="0"/>
                  </a:moveTo>
                  <a:lnTo>
                    <a:pt x="2549707" y="1470725"/>
                  </a:lnTo>
                  <a:lnTo>
                    <a:pt x="2549707" y="2564040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313;p46">
              <a:extLst>
                <a:ext uri="{FF2B5EF4-FFF2-40B4-BE49-F238E27FC236}">
                  <a16:creationId xmlns:a16="http://schemas.microsoft.com/office/drawing/2014/main" id="{87FCB369-DF56-4285-8CB2-768C588C7082}"/>
                </a:ext>
              </a:extLst>
            </p:cNvPr>
            <p:cNvSpPr/>
            <p:nvPr/>
          </p:nvSpPr>
          <p:spPr>
            <a:xfrm>
              <a:off x="5890847" y="2871416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314;p46">
              <a:extLst>
                <a:ext uri="{FF2B5EF4-FFF2-40B4-BE49-F238E27FC236}">
                  <a16:creationId xmlns:a16="http://schemas.microsoft.com/office/drawing/2014/main" id="{0C88A248-DAA5-4AF2-B53D-D22E7BFC34FA}"/>
                </a:ext>
              </a:extLst>
            </p:cNvPr>
            <p:cNvSpPr/>
            <p:nvPr/>
          </p:nvSpPr>
          <p:spPr>
            <a:xfrm>
              <a:off x="5938027" y="2899900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3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315;p46">
              <a:extLst>
                <a:ext uri="{FF2B5EF4-FFF2-40B4-BE49-F238E27FC236}">
                  <a16:creationId xmlns:a16="http://schemas.microsoft.com/office/drawing/2014/main" id="{D6616839-D76B-4E96-A5D2-65C22A2AB442}"/>
                </a:ext>
              </a:extLst>
            </p:cNvPr>
            <p:cNvSpPr/>
            <p:nvPr/>
          </p:nvSpPr>
          <p:spPr>
            <a:xfrm>
              <a:off x="5985208" y="2926626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316;p46">
              <a:extLst>
                <a:ext uri="{FF2B5EF4-FFF2-40B4-BE49-F238E27FC236}">
                  <a16:creationId xmlns:a16="http://schemas.microsoft.com/office/drawing/2014/main" id="{E3F889B3-928E-49AC-9458-52B380AF7243}"/>
                </a:ext>
              </a:extLst>
            </p:cNvPr>
            <p:cNvSpPr/>
            <p:nvPr/>
          </p:nvSpPr>
          <p:spPr>
            <a:xfrm>
              <a:off x="6032389" y="2955109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317;p46">
              <a:extLst>
                <a:ext uri="{FF2B5EF4-FFF2-40B4-BE49-F238E27FC236}">
                  <a16:creationId xmlns:a16="http://schemas.microsoft.com/office/drawing/2014/main" id="{3CAFBE36-948A-475B-8312-190E9AA09FF4}"/>
                </a:ext>
              </a:extLst>
            </p:cNvPr>
            <p:cNvSpPr/>
            <p:nvPr/>
          </p:nvSpPr>
          <p:spPr>
            <a:xfrm>
              <a:off x="5449890" y="2673790"/>
              <a:ext cx="212279" cy="231733"/>
            </a:xfrm>
            <a:custGeom>
              <a:avLst/>
              <a:gdLst/>
              <a:ahLst/>
              <a:cxnLst/>
              <a:rect l="l" t="t" r="r" b="b"/>
              <a:pathLst>
                <a:path w="2122795" h="2317328" extrusionOk="0">
                  <a:moveTo>
                    <a:pt x="0" y="0"/>
                  </a:moveTo>
                  <a:lnTo>
                    <a:pt x="2122796" y="1224014"/>
                  </a:lnTo>
                  <a:lnTo>
                    <a:pt x="2122796" y="2317329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318;p46">
              <a:extLst>
                <a:ext uri="{FF2B5EF4-FFF2-40B4-BE49-F238E27FC236}">
                  <a16:creationId xmlns:a16="http://schemas.microsoft.com/office/drawing/2014/main" id="{2FB73587-C484-4005-BC77-0E22DE84FFB9}"/>
                </a:ext>
              </a:extLst>
            </p:cNvPr>
            <p:cNvSpPr/>
            <p:nvPr/>
          </p:nvSpPr>
          <p:spPr>
            <a:xfrm>
              <a:off x="5464322" y="2708351"/>
              <a:ext cx="168633" cy="109625"/>
            </a:xfrm>
            <a:custGeom>
              <a:avLst/>
              <a:gdLst/>
              <a:ahLst/>
              <a:cxnLst/>
              <a:rect l="l" t="t" r="r" b="b"/>
              <a:pathLst>
                <a:path w="1686333" h="1096251" extrusionOk="0">
                  <a:moveTo>
                    <a:pt x="0" y="0"/>
                  </a:moveTo>
                  <a:lnTo>
                    <a:pt x="1686333" y="972896"/>
                  </a:lnTo>
                  <a:lnTo>
                    <a:pt x="1686333" y="1096252"/>
                  </a:lnTo>
                  <a:lnTo>
                    <a:pt x="0" y="124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319;p46">
              <a:extLst>
                <a:ext uri="{FF2B5EF4-FFF2-40B4-BE49-F238E27FC236}">
                  <a16:creationId xmlns:a16="http://schemas.microsoft.com/office/drawing/2014/main" id="{E153E113-E67A-4934-864E-C54CD788ABC6}"/>
                </a:ext>
              </a:extLst>
            </p:cNvPr>
            <p:cNvSpPr/>
            <p:nvPr/>
          </p:nvSpPr>
          <p:spPr>
            <a:xfrm>
              <a:off x="5464322" y="2733173"/>
              <a:ext cx="135054" cy="90241"/>
            </a:xfrm>
            <a:custGeom>
              <a:avLst/>
              <a:gdLst/>
              <a:ahLst/>
              <a:cxnLst/>
              <a:rect l="l" t="t" r="r" b="b"/>
              <a:pathLst>
                <a:path w="1350536" h="902407" extrusionOk="0">
                  <a:moveTo>
                    <a:pt x="0" y="0"/>
                  </a:moveTo>
                  <a:lnTo>
                    <a:pt x="1350536" y="779051"/>
                  </a:lnTo>
                  <a:lnTo>
                    <a:pt x="1350536" y="902407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320;p46">
              <a:extLst>
                <a:ext uri="{FF2B5EF4-FFF2-40B4-BE49-F238E27FC236}">
                  <a16:creationId xmlns:a16="http://schemas.microsoft.com/office/drawing/2014/main" id="{2C13FC50-8576-472F-8D75-194285F658C7}"/>
                </a:ext>
              </a:extLst>
            </p:cNvPr>
            <p:cNvSpPr/>
            <p:nvPr/>
          </p:nvSpPr>
          <p:spPr>
            <a:xfrm>
              <a:off x="5681609" y="2910721"/>
              <a:ext cx="170985" cy="237512"/>
            </a:xfrm>
            <a:custGeom>
              <a:avLst/>
              <a:gdLst/>
              <a:ahLst/>
              <a:cxnLst/>
              <a:rect l="l" t="t" r="r" b="b"/>
              <a:pathLst>
                <a:path w="1709846" h="2375115" extrusionOk="0">
                  <a:moveTo>
                    <a:pt x="714212" y="714693"/>
                  </a:moveTo>
                  <a:cubicBezTo>
                    <a:pt x="714212" y="860077"/>
                    <a:pt x="681881" y="953328"/>
                    <a:pt x="617220" y="993713"/>
                  </a:cubicBezTo>
                  <a:cubicBezTo>
                    <a:pt x="552559" y="1034097"/>
                    <a:pt x="465854" y="1023083"/>
                    <a:pt x="357106" y="959937"/>
                  </a:cubicBezTo>
                  <a:cubicBezTo>
                    <a:pt x="248358" y="897525"/>
                    <a:pt x="161653" y="808679"/>
                    <a:pt x="96992" y="693400"/>
                  </a:cubicBezTo>
                  <a:cubicBezTo>
                    <a:pt x="32331" y="578855"/>
                    <a:pt x="0" y="448157"/>
                    <a:pt x="0" y="302773"/>
                  </a:cubicBezTo>
                  <a:cubicBezTo>
                    <a:pt x="0" y="157389"/>
                    <a:pt x="32331" y="64138"/>
                    <a:pt x="96992" y="23754"/>
                  </a:cubicBezTo>
                  <a:cubicBezTo>
                    <a:pt x="161653" y="-16631"/>
                    <a:pt x="248358" y="-5617"/>
                    <a:pt x="357106" y="57529"/>
                  </a:cubicBezTo>
                  <a:cubicBezTo>
                    <a:pt x="465854" y="120676"/>
                    <a:pt x="552559" y="208788"/>
                    <a:pt x="617220" y="324067"/>
                  </a:cubicBezTo>
                  <a:cubicBezTo>
                    <a:pt x="681881" y="438611"/>
                    <a:pt x="714212" y="568576"/>
                    <a:pt x="714212" y="714693"/>
                  </a:cubicBezTo>
                  <a:close/>
                  <a:moveTo>
                    <a:pt x="486428" y="583261"/>
                  </a:moveTo>
                  <a:cubicBezTo>
                    <a:pt x="486428" y="503961"/>
                    <a:pt x="474672" y="440080"/>
                    <a:pt x="450424" y="390150"/>
                  </a:cubicBezTo>
                  <a:cubicBezTo>
                    <a:pt x="426176" y="340220"/>
                    <a:pt x="395315" y="304976"/>
                    <a:pt x="357841" y="282948"/>
                  </a:cubicBezTo>
                  <a:cubicBezTo>
                    <a:pt x="318897" y="260186"/>
                    <a:pt x="287301" y="260186"/>
                    <a:pt x="263053" y="281479"/>
                  </a:cubicBezTo>
                  <a:cubicBezTo>
                    <a:pt x="240275" y="304242"/>
                    <a:pt x="228518" y="354905"/>
                    <a:pt x="228518" y="433471"/>
                  </a:cubicBezTo>
                  <a:cubicBezTo>
                    <a:pt x="228518" y="512771"/>
                    <a:pt x="240275" y="577387"/>
                    <a:pt x="263053" y="627316"/>
                  </a:cubicBezTo>
                  <a:cubicBezTo>
                    <a:pt x="287301" y="677246"/>
                    <a:pt x="318897" y="713225"/>
                    <a:pt x="357841" y="735253"/>
                  </a:cubicBezTo>
                  <a:cubicBezTo>
                    <a:pt x="395315" y="757281"/>
                    <a:pt x="426176" y="757281"/>
                    <a:pt x="450424" y="735253"/>
                  </a:cubicBezTo>
                  <a:cubicBezTo>
                    <a:pt x="473937" y="713225"/>
                    <a:pt x="486428" y="661827"/>
                    <a:pt x="486428" y="583261"/>
                  </a:cubicBezTo>
                  <a:close/>
                  <a:moveTo>
                    <a:pt x="1107322" y="527457"/>
                  </a:moveTo>
                  <a:lnTo>
                    <a:pt x="1387275" y="688994"/>
                  </a:lnTo>
                  <a:lnTo>
                    <a:pt x="598850" y="1845456"/>
                  </a:lnTo>
                  <a:lnTo>
                    <a:pt x="318897" y="1683918"/>
                  </a:lnTo>
                  <a:lnTo>
                    <a:pt x="1107322" y="527457"/>
                  </a:lnTo>
                  <a:close/>
                  <a:moveTo>
                    <a:pt x="1709846" y="2072343"/>
                  </a:moveTo>
                  <a:cubicBezTo>
                    <a:pt x="1709846" y="2217726"/>
                    <a:pt x="1677516" y="2310978"/>
                    <a:pt x="1612855" y="2351362"/>
                  </a:cubicBezTo>
                  <a:cubicBezTo>
                    <a:pt x="1548194" y="2391746"/>
                    <a:pt x="1461489" y="2380732"/>
                    <a:pt x="1352741" y="2317586"/>
                  </a:cubicBezTo>
                  <a:cubicBezTo>
                    <a:pt x="1243992" y="2255174"/>
                    <a:pt x="1157288" y="2166328"/>
                    <a:pt x="1092626" y="2051049"/>
                  </a:cubicBezTo>
                  <a:cubicBezTo>
                    <a:pt x="1027965" y="1936504"/>
                    <a:pt x="995635" y="1805806"/>
                    <a:pt x="995635" y="1660422"/>
                  </a:cubicBezTo>
                  <a:cubicBezTo>
                    <a:pt x="995635" y="1515038"/>
                    <a:pt x="1027965" y="1421787"/>
                    <a:pt x="1092626" y="1381403"/>
                  </a:cubicBezTo>
                  <a:cubicBezTo>
                    <a:pt x="1157288" y="1341019"/>
                    <a:pt x="1243992" y="1352032"/>
                    <a:pt x="1352741" y="1415179"/>
                  </a:cubicBezTo>
                  <a:cubicBezTo>
                    <a:pt x="1461489" y="1477591"/>
                    <a:pt x="1548194" y="1566436"/>
                    <a:pt x="1612855" y="1681715"/>
                  </a:cubicBezTo>
                  <a:cubicBezTo>
                    <a:pt x="1677516" y="1796260"/>
                    <a:pt x="1709846" y="1926959"/>
                    <a:pt x="1709846" y="2072343"/>
                  </a:cubicBezTo>
                  <a:close/>
                  <a:moveTo>
                    <a:pt x="1482063" y="1940910"/>
                  </a:moveTo>
                  <a:cubicBezTo>
                    <a:pt x="1482063" y="1861609"/>
                    <a:pt x="1470306" y="1797729"/>
                    <a:pt x="1446058" y="1747799"/>
                  </a:cubicBezTo>
                  <a:cubicBezTo>
                    <a:pt x="1421810" y="1697869"/>
                    <a:pt x="1390949" y="1662625"/>
                    <a:pt x="1353475" y="1640597"/>
                  </a:cubicBezTo>
                  <a:cubicBezTo>
                    <a:pt x="1314532" y="1617835"/>
                    <a:pt x="1282936" y="1617835"/>
                    <a:pt x="1258688" y="1639128"/>
                  </a:cubicBezTo>
                  <a:cubicBezTo>
                    <a:pt x="1235910" y="1661890"/>
                    <a:pt x="1224153" y="1712555"/>
                    <a:pt x="1224153" y="1791121"/>
                  </a:cubicBezTo>
                  <a:cubicBezTo>
                    <a:pt x="1224153" y="1870421"/>
                    <a:pt x="1235910" y="1935036"/>
                    <a:pt x="1258688" y="1984965"/>
                  </a:cubicBezTo>
                  <a:cubicBezTo>
                    <a:pt x="1282936" y="2034895"/>
                    <a:pt x="1314532" y="2070874"/>
                    <a:pt x="1353475" y="2092902"/>
                  </a:cubicBezTo>
                  <a:cubicBezTo>
                    <a:pt x="1390949" y="2114930"/>
                    <a:pt x="1421810" y="2114930"/>
                    <a:pt x="1446058" y="2092902"/>
                  </a:cubicBezTo>
                  <a:cubicBezTo>
                    <a:pt x="1469571" y="2071608"/>
                    <a:pt x="1482063" y="2020210"/>
                    <a:pt x="1482063" y="194091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4243174" y="1241129"/>
            <a:ext cx="4542205" cy="2661224"/>
            <a:chOff x="4243174" y="1241129"/>
            <a:chExt cx="4542205" cy="2661224"/>
          </a:xfrm>
        </p:grpSpPr>
        <p:sp>
          <p:nvSpPr>
            <p:cNvPr id="457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55299" y="373650"/>
            <a:ext cx="2495119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APLICACIÓN DE ESCRITORIO</a:t>
            </a:r>
            <a:endParaRPr sz="2600" dirty="0"/>
          </a:p>
        </p:txBody>
      </p:sp>
      <p:pic>
        <p:nvPicPr>
          <p:cNvPr id="3" name="Imagen 2" descr="Un camión urbano sobre la calle&#10;&#10;Descripción generada automáticamente con confianza media">
            <a:extLst>
              <a:ext uri="{FF2B5EF4-FFF2-40B4-BE49-F238E27FC236}">
                <a16:creationId xmlns:a16="http://schemas.microsoft.com/office/drawing/2014/main" id="{5AB25E3C-BC54-46E4-AF57-2E4EF4837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12" y="1367205"/>
            <a:ext cx="3538414" cy="22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1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Solución propuesta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58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ctrTitle" idx="4294967295"/>
          </p:nvPr>
        </p:nvSpPr>
        <p:spPr>
          <a:xfrm>
            <a:off x="855300" y="809850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UTILIDAD</a:t>
            </a:r>
            <a:endParaRPr sz="4800" dirty="0"/>
          </a:p>
        </p:txBody>
      </p:sp>
      <p:sp>
        <p:nvSpPr>
          <p:cNvPr id="351" name="Google Shape;351;p26"/>
          <p:cNvSpPr txBox="1">
            <a:spLocks noGrp="1"/>
          </p:cNvSpPr>
          <p:nvPr>
            <p:ph type="ctrTitle" idx="4294967295"/>
          </p:nvPr>
        </p:nvSpPr>
        <p:spPr>
          <a:xfrm>
            <a:off x="855300" y="3438743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TIEMPO</a:t>
            </a:r>
            <a:endParaRPr sz="4800" dirty="0"/>
          </a:p>
        </p:txBody>
      </p:sp>
      <p:sp>
        <p:nvSpPr>
          <p:cNvPr id="353" name="Google Shape;353;p26"/>
          <p:cNvSpPr txBox="1">
            <a:spLocks noGrp="1"/>
          </p:cNvSpPr>
          <p:nvPr>
            <p:ph type="ctrTitle" idx="4294967295"/>
          </p:nvPr>
        </p:nvSpPr>
        <p:spPr>
          <a:xfrm>
            <a:off x="855300" y="2124296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APRENDIZAJE</a:t>
            </a:r>
            <a:endParaRPr sz="4800" dirty="0"/>
          </a:p>
        </p:txBody>
      </p:sp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0" name="Google Shape;1517;p47">
            <a:extLst>
              <a:ext uri="{FF2B5EF4-FFF2-40B4-BE49-F238E27FC236}">
                <a16:creationId xmlns:a16="http://schemas.microsoft.com/office/drawing/2014/main" id="{FBE43A97-EAC7-4F05-8A98-6F1C69D32119}"/>
              </a:ext>
            </a:extLst>
          </p:cNvPr>
          <p:cNvGrpSpPr/>
          <p:nvPr/>
        </p:nvGrpSpPr>
        <p:grpSpPr>
          <a:xfrm>
            <a:off x="5588350" y="2124296"/>
            <a:ext cx="1323050" cy="1254039"/>
            <a:chOff x="5300400" y="3670175"/>
            <a:chExt cx="421300" cy="399325"/>
          </a:xfrm>
        </p:grpSpPr>
        <p:sp>
          <p:nvSpPr>
            <p:cNvPr id="31" name="Google Shape;1518;p47">
              <a:extLst>
                <a:ext uri="{FF2B5EF4-FFF2-40B4-BE49-F238E27FC236}">
                  <a16:creationId xmlns:a16="http://schemas.microsoft.com/office/drawing/2014/main" id="{4058ABDF-37F0-4737-8017-BEF4384E8448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1519;p47">
              <a:extLst>
                <a:ext uri="{FF2B5EF4-FFF2-40B4-BE49-F238E27FC236}">
                  <a16:creationId xmlns:a16="http://schemas.microsoft.com/office/drawing/2014/main" id="{C7FF76C6-128E-44C2-B162-C650A6FC9A68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1520;p47">
              <a:extLst>
                <a:ext uri="{FF2B5EF4-FFF2-40B4-BE49-F238E27FC236}">
                  <a16:creationId xmlns:a16="http://schemas.microsoft.com/office/drawing/2014/main" id="{29D92764-F9BA-4384-AAB6-BD95022D5977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1521;p47">
              <a:extLst>
                <a:ext uri="{FF2B5EF4-FFF2-40B4-BE49-F238E27FC236}">
                  <a16:creationId xmlns:a16="http://schemas.microsoft.com/office/drawing/2014/main" id="{E04AED7E-C12A-4AA1-92FD-64B3BDCAE806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1522;p47">
              <a:extLst>
                <a:ext uri="{FF2B5EF4-FFF2-40B4-BE49-F238E27FC236}">
                  <a16:creationId xmlns:a16="http://schemas.microsoft.com/office/drawing/2014/main" id="{8D229998-5F9C-42D8-B106-5BB9CBBE5BDB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oogle Shape;1372;p47">
            <a:extLst>
              <a:ext uri="{FF2B5EF4-FFF2-40B4-BE49-F238E27FC236}">
                <a16:creationId xmlns:a16="http://schemas.microsoft.com/office/drawing/2014/main" id="{F5C698BF-B910-46A6-BAB5-73AF485B7859}"/>
              </a:ext>
            </a:extLst>
          </p:cNvPr>
          <p:cNvGrpSpPr/>
          <p:nvPr/>
        </p:nvGrpSpPr>
        <p:grpSpPr>
          <a:xfrm>
            <a:off x="3633806" y="3410390"/>
            <a:ext cx="1198166" cy="1196357"/>
            <a:chOff x="6660750" y="298550"/>
            <a:chExt cx="396900" cy="396300"/>
          </a:xfrm>
        </p:grpSpPr>
        <p:sp>
          <p:nvSpPr>
            <p:cNvPr id="37" name="Google Shape;1373;p47">
              <a:extLst>
                <a:ext uri="{FF2B5EF4-FFF2-40B4-BE49-F238E27FC236}">
                  <a16:creationId xmlns:a16="http://schemas.microsoft.com/office/drawing/2014/main" id="{73F80C1F-1F8B-4B82-8435-B2BCAA1AED1D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1374;p47">
              <a:extLst>
                <a:ext uri="{FF2B5EF4-FFF2-40B4-BE49-F238E27FC236}">
                  <a16:creationId xmlns:a16="http://schemas.microsoft.com/office/drawing/2014/main" id="{9EC34AEB-B6D7-4624-8CE3-1FB58090237F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" name="Google Shape;1541;p47">
            <a:extLst>
              <a:ext uri="{FF2B5EF4-FFF2-40B4-BE49-F238E27FC236}">
                <a16:creationId xmlns:a16="http://schemas.microsoft.com/office/drawing/2014/main" id="{A520172E-D73B-4544-9B8C-AC07CCB33273}"/>
              </a:ext>
            </a:extLst>
          </p:cNvPr>
          <p:cNvSpPr/>
          <p:nvPr/>
        </p:nvSpPr>
        <p:spPr>
          <a:xfrm>
            <a:off x="4232889" y="647317"/>
            <a:ext cx="1123705" cy="112377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2840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OBJETIVO</a:t>
            </a:r>
            <a:endParaRPr sz="4800"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294967295"/>
          </p:nvPr>
        </p:nvSpPr>
        <p:spPr>
          <a:xfrm>
            <a:off x="4675952" y="1740600"/>
            <a:ext cx="2840100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accent2"/>
                </a:solidFill>
              </a:rPr>
              <a:t>Desarrollar</a:t>
            </a:r>
            <a:r>
              <a:rPr lang="en-GB" sz="1800" dirty="0">
                <a:solidFill>
                  <a:schemeClr val="accent2"/>
                </a:solidFill>
              </a:rPr>
              <a:t> un </a:t>
            </a:r>
            <a:r>
              <a:rPr lang="en-GB" sz="1800" dirty="0" err="1">
                <a:solidFill>
                  <a:schemeClr val="accent2"/>
                </a:solidFill>
              </a:rPr>
              <a:t>sistema</a:t>
            </a:r>
            <a:r>
              <a:rPr lang="en-GB" sz="1800" dirty="0">
                <a:solidFill>
                  <a:schemeClr val="accent2"/>
                </a:solidFill>
              </a:rPr>
              <a:t> de </a:t>
            </a:r>
            <a:r>
              <a:rPr lang="en-GB" sz="1800" b="1" dirty="0" err="1">
                <a:solidFill>
                  <a:schemeClr val="accent2"/>
                </a:solidFill>
              </a:rPr>
              <a:t>reconocimiento</a:t>
            </a:r>
            <a:r>
              <a:rPr lang="en-GB" sz="1800" dirty="0">
                <a:solidFill>
                  <a:schemeClr val="accent2"/>
                </a:solidFill>
              </a:rPr>
              <a:t> de </a:t>
            </a:r>
            <a:r>
              <a:rPr lang="en-GB" sz="1800" dirty="0" err="1">
                <a:solidFill>
                  <a:schemeClr val="accent2"/>
                </a:solidFill>
              </a:rPr>
              <a:t>frutas</a:t>
            </a:r>
            <a:r>
              <a:rPr lang="en-GB" sz="1800" dirty="0">
                <a:solidFill>
                  <a:schemeClr val="accent2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2"/>
                </a:solidFill>
              </a:rPr>
              <a:t>Dar </a:t>
            </a:r>
            <a:r>
              <a:rPr lang="en-GB" sz="1800" dirty="0" err="1">
                <a:solidFill>
                  <a:schemeClr val="accent2"/>
                </a:solidFill>
              </a:rPr>
              <a:t>información</a:t>
            </a:r>
            <a:r>
              <a:rPr lang="en-GB" sz="1800" dirty="0">
                <a:solidFill>
                  <a:schemeClr val="accent2"/>
                </a:solidFill>
              </a:rPr>
              <a:t> </a:t>
            </a:r>
            <a:r>
              <a:rPr lang="en-GB" sz="1800" dirty="0" err="1">
                <a:solidFill>
                  <a:schemeClr val="accent2"/>
                </a:solidFill>
              </a:rPr>
              <a:t>sobre</a:t>
            </a:r>
            <a:r>
              <a:rPr lang="en-GB" sz="1800" dirty="0">
                <a:solidFill>
                  <a:schemeClr val="accent2"/>
                </a:solidFill>
              </a:rPr>
              <a:t> </a:t>
            </a:r>
            <a:r>
              <a:rPr lang="en-GB" sz="1800" dirty="0" err="1">
                <a:solidFill>
                  <a:schemeClr val="accent2"/>
                </a:solidFill>
              </a:rPr>
              <a:t>su</a:t>
            </a:r>
            <a:r>
              <a:rPr lang="en-GB" sz="1800" dirty="0">
                <a:solidFill>
                  <a:schemeClr val="accent2"/>
                </a:solidFill>
              </a:rPr>
              <a:t> </a:t>
            </a:r>
            <a:r>
              <a:rPr lang="en-GB" sz="1800" b="1" dirty="0" err="1">
                <a:solidFill>
                  <a:schemeClr val="accent2"/>
                </a:solidFill>
              </a:rPr>
              <a:t>tamaño</a:t>
            </a:r>
            <a:r>
              <a:rPr lang="en-GB" sz="1800" dirty="0">
                <a:solidFill>
                  <a:schemeClr val="accent2"/>
                </a:solidFill>
              </a:rPr>
              <a:t> y </a:t>
            </a:r>
            <a:r>
              <a:rPr lang="en-GB" sz="1800" b="1" dirty="0" err="1">
                <a:solidFill>
                  <a:schemeClr val="accent2"/>
                </a:solidFill>
              </a:rPr>
              <a:t>madurez</a:t>
            </a:r>
            <a:r>
              <a:rPr lang="en-GB" sz="1800" dirty="0">
                <a:solidFill>
                  <a:schemeClr val="accent2"/>
                </a:solidFill>
              </a:rPr>
              <a:t>.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280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GRACIAS!</a:t>
            </a:r>
            <a:endParaRPr sz="4800" dirty="0"/>
          </a:p>
        </p:txBody>
      </p:sp>
      <p:sp>
        <p:nvSpPr>
          <p:cNvPr id="470" name="Google Shape;470;p33"/>
          <p:cNvSpPr txBox="1">
            <a:spLocks noGrp="1"/>
          </p:cNvSpPr>
          <p:nvPr>
            <p:ph type="subTitle" idx="4294967295"/>
          </p:nvPr>
        </p:nvSpPr>
        <p:spPr>
          <a:xfrm>
            <a:off x="855300" y="2234284"/>
            <a:ext cx="2339100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¿Alguna pregunta?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FD0AF82-3AD7-4C12-93B0-53B25EAFC844}"/>
              </a:ext>
            </a:extLst>
          </p:cNvPr>
          <p:cNvGrpSpPr/>
          <p:nvPr/>
        </p:nvGrpSpPr>
        <p:grpSpPr>
          <a:xfrm>
            <a:off x="5051577" y="597671"/>
            <a:ext cx="3378214" cy="3959923"/>
            <a:chOff x="7017258" y="4131327"/>
            <a:chExt cx="583504" cy="683980"/>
          </a:xfrm>
        </p:grpSpPr>
        <p:sp>
          <p:nvSpPr>
            <p:cNvPr id="7" name="Google Shape;1160;p46">
              <a:extLst>
                <a:ext uri="{FF2B5EF4-FFF2-40B4-BE49-F238E27FC236}">
                  <a16:creationId xmlns:a16="http://schemas.microsoft.com/office/drawing/2014/main" id="{0909C8EB-FF25-4B91-A35C-195B2AC96C2F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61;p46">
              <a:extLst>
                <a:ext uri="{FF2B5EF4-FFF2-40B4-BE49-F238E27FC236}">
                  <a16:creationId xmlns:a16="http://schemas.microsoft.com/office/drawing/2014/main" id="{BF01EF58-8503-4178-A62F-9DC2CA1F2A5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62;p46">
              <a:extLst>
                <a:ext uri="{FF2B5EF4-FFF2-40B4-BE49-F238E27FC236}">
                  <a16:creationId xmlns:a16="http://schemas.microsoft.com/office/drawing/2014/main" id="{AE26BE80-1E5B-42B4-8B23-E665FBF4DED8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63;p46">
              <a:extLst>
                <a:ext uri="{FF2B5EF4-FFF2-40B4-BE49-F238E27FC236}">
                  <a16:creationId xmlns:a16="http://schemas.microsoft.com/office/drawing/2014/main" id="{414C9FA7-2A39-4F66-A192-10298E08B11F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64;p46">
              <a:extLst>
                <a:ext uri="{FF2B5EF4-FFF2-40B4-BE49-F238E27FC236}">
                  <a16:creationId xmlns:a16="http://schemas.microsoft.com/office/drawing/2014/main" id="{136765E3-B6DF-4FF0-B4B8-1F10763BF57A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65;p46">
              <a:extLst>
                <a:ext uri="{FF2B5EF4-FFF2-40B4-BE49-F238E27FC236}">
                  <a16:creationId xmlns:a16="http://schemas.microsoft.com/office/drawing/2014/main" id="{48E58EB9-FDE9-4FCA-A670-126D4B680F4F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66;p46">
              <a:extLst>
                <a:ext uri="{FF2B5EF4-FFF2-40B4-BE49-F238E27FC236}">
                  <a16:creationId xmlns:a16="http://schemas.microsoft.com/office/drawing/2014/main" id="{56519876-1388-42F5-82F3-3AF918C0A592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67;p46">
              <a:extLst>
                <a:ext uri="{FF2B5EF4-FFF2-40B4-BE49-F238E27FC236}">
                  <a16:creationId xmlns:a16="http://schemas.microsoft.com/office/drawing/2014/main" id="{A66AFE8B-AF57-4B17-A064-F738799516EA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68;p46">
              <a:extLst>
                <a:ext uri="{FF2B5EF4-FFF2-40B4-BE49-F238E27FC236}">
                  <a16:creationId xmlns:a16="http://schemas.microsoft.com/office/drawing/2014/main" id="{72F889DA-2C60-422C-B624-8AC6EB165F40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69;p46">
              <a:extLst>
                <a:ext uri="{FF2B5EF4-FFF2-40B4-BE49-F238E27FC236}">
                  <a16:creationId xmlns:a16="http://schemas.microsoft.com/office/drawing/2014/main" id="{1F9B8B8A-4640-48B6-868B-310962D5FB8F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70;p46">
              <a:extLst>
                <a:ext uri="{FF2B5EF4-FFF2-40B4-BE49-F238E27FC236}">
                  <a16:creationId xmlns:a16="http://schemas.microsoft.com/office/drawing/2014/main" id="{93CB03DF-1A67-425B-9F93-B8EE9A50C988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71;p46">
              <a:extLst>
                <a:ext uri="{FF2B5EF4-FFF2-40B4-BE49-F238E27FC236}">
                  <a16:creationId xmlns:a16="http://schemas.microsoft.com/office/drawing/2014/main" id="{57666B5A-0737-4E20-8C61-06E9DF2E04DB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72;p46">
              <a:extLst>
                <a:ext uri="{FF2B5EF4-FFF2-40B4-BE49-F238E27FC236}">
                  <a16:creationId xmlns:a16="http://schemas.microsoft.com/office/drawing/2014/main" id="{C461FF01-56FB-449A-AE14-FAB567A70000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73;p46">
              <a:extLst>
                <a:ext uri="{FF2B5EF4-FFF2-40B4-BE49-F238E27FC236}">
                  <a16:creationId xmlns:a16="http://schemas.microsoft.com/office/drawing/2014/main" id="{5E204ECB-D7A7-4B02-B6FF-FC8D35A075D0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74;p46">
              <a:extLst>
                <a:ext uri="{FF2B5EF4-FFF2-40B4-BE49-F238E27FC236}">
                  <a16:creationId xmlns:a16="http://schemas.microsoft.com/office/drawing/2014/main" id="{DAB61E20-07C6-4124-868B-78DDE3913BB5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75;p46">
              <a:extLst>
                <a:ext uri="{FF2B5EF4-FFF2-40B4-BE49-F238E27FC236}">
                  <a16:creationId xmlns:a16="http://schemas.microsoft.com/office/drawing/2014/main" id="{8846BEAD-0B97-4271-9D41-D6E80A8292A8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76;p46">
              <a:extLst>
                <a:ext uri="{FF2B5EF4-FFF2-40B4-BE49-F238E27FC236}">
                  <a16:creationId xmlns:a16="http://schemas.microsoft.com/office/drawing/2014/main" id="{E46D5155-E45C-47B4-99E7-CC1F468A19A1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77;p46">
              <a:extLst>
                <a:ext uri="{FF2B5EF4-FFF2-40B4-BE49-F238E27FC236}">
                  <a16:creationId xmlns:a16="http://schemas.microsoft.com/office/drawing/2014/main" id="{96E5F9DE-4743-4E94-A949-B5410BC157E8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78;p46">
              <a:extLst>
                <a:ext uri="{FF2B5EF4-FFF2-40B4-BE49-F238E27FC236}">
                  <a16:creationId xmlns:a16="http://schemas.microsoft.com/office/drawing/2014/main" id="{C8B6825F-9012-471C-B9C2-095110565BCE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79;p46">
              <a:extLst>
                <a:ext uri="{FF2B5EF4-FFF2-40B4-BE49-F238E27FC236}">
                  <a16:creationId xmlns:a16="http://schemas.microsoft.com/office/drawing/2014/main" id="{7D7B2B5E-06A4-4647-B6D1-06C9B2DD7656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80;p46">
              <a:extLst>
                <a:ext uri="{FF2B5EF4-FFF2-40B4-BE49-F238E27FC236}">
                  <a16:creationId xmlns:a16="http://schemas.microsoft.com/office/drawing/2014/main" id="{692EA1DC-D9C8-452D-A3F6-497A51BC842E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81;p46">
              <a:extLst>
                <a:ext uri="{FF2B5EF4-FFF2-40B4-BE49-F238E27FC236}">
                  <a16:creationId xmlns:a16="http://schemas.microsoft.com/office/drawing/2014/main" id="{546FF517-16E1-4984-B402-BDE1E108851E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82;p46">
              <a:extLst>
                <a:ext uri="{FF2B5EF4-FFF2-40B4-BE49-F238E27FC236}">
                  <a16:creationId xmlns:a16="http://schemas.microsoft.com/office/drawing/2014/main" id="{289A0A7B-64DF-41C9-A7B5-2C5B5CF26A21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183;p46">
              <a:extLst>
                <a:ext uri="{FF2B5EF4-FFF2-40B4-BE49-F238E27FC236}">
                  <a16:creationId xmlns:a16="http://schemas.microsoft.com/office/drawing/2014/main" id="{B1F6CF8A-2406-48FD-961C-15689A91D0D6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MOTIVACIÓN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15046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GB" dirty="0" err="1"/>
              <a:t>Aplicable</a:t>
            </a:r>
            <a:r>
              <a:rPr lang="en-GB" dirty="0"/>
              <a:t> en la </a:t>
            </a:r>
            <a:r>
              <a:rPr lang="en-GB" dirty="0" err="1"/>
              <a:t>vida</a:t>
            </a:r>
            <a:r>
              <a:rPr lang="en-GB" dirty="0"/>
              <a:t> real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GB" dirty="0"/>
              <a:t>Gran </a:t>
            </a:r>
            <a:r>
              <a:rPr lang="en-GB" dirty="0" err="1"/>
              <a:t>impacto</a:t>
            </a:r>
            <a:r>
              <a:rPr lang="en-GB" dirty="0"/>
              <a:t> en </a:t>
            </a:r>
            <a:r>
              <a:rPr lang="en-GB" dirty="0" err="1"/>
              <a:t>algunos</a:t>
            </a:r>
            <a:r>
              <a:rPr lang="en-GB" dirty="0"/>
              <a:t> </a:t>
            </a:r>
            <a:r>
              <a:rPr lang="en-GB" dirty="0" err="1"/>
              <a:t>sectores</a:t>
            </a:r>
            <a:endParaRPr lang="en-GB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GB" dirty="0"/>
              <a:t>Mayor </a:t>
            </a:r>
            <a:r>
              <a:rPr lang="en-GB" dirty="0" err="1"/>
              <a:t>eficiencia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01;p22">
            <a:extLst>
              <a:ext uri="{FF2B5EF4-FFF2-40B4-BE49-F238E27FC236}">
                <a16:creationId xmlns:a16="http://schemas.microsoft.com/office/drawing/2014/main" id="{D5F03E3F-6004-48E8-9D68-BFB9818BBD3E}"/>
              </a:ext>
            </a:extLst>
          </p:cNvPr>
          <p:cNvSpPr/>
          <p:nvPr/>
        </p:nvSpPr>
        <p:spPr>
          <a:xfrm>
            <a:off x="4910846" y="2606887"/>
            <a:ext cx="1030262" cy="103026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POSICIÓN</a:t>
            </a: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2" name="Google Shape;295;p22">
            <a:extLst>
              <a:ext uri="{FF2B5EF4-FFF2-40B4-BE49-F238E27FC236}">
                <a16:creationId xmlns:a16="http://schemas.microsoft.com/office/drawing/2014/main" id="{B7A9E03B-623A-4672-B006-BF708427BD67}"/>
              </a:ext>
            </a:extLst>
          </p:cNvPr>
          <p:cNvSpPr/>
          <p:nvPr/>
        </p:nvSpPr>
        <p:spPr>
          <a:xfrm>
            <a:off x="3826105" y="3698787"/>
            <a:ext cx="1108262" cy="110826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DISTANCIA</a:t>
            </a:r>
            <a:endParaRPr sz="9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" name="Google Shape;295;p22">
            <a:extLst>
              <a:ext uri="{FF2B5EF4-FFF2-40B4-BE49-F238E27FC236}">
                <a16:creationId xmlns:a16="http://schemas.microsoft.com/office/drawing/2014/main" id="{025AB9A0-8750-4D63-812E-A6A793033E67}"/>
              </a:ext>
            </a:extLst>
          </p:cNvPr>
          <p:cNvSpPr/>
          <p:nvPr/>
        </p:nvSpPr>
        <p:spPr>
          <a:xfrm>
            <a:off x="3289698" y="2528887"/>
            <a:ext cx="1108262" cy="110826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ROTACIÓN</a:t>
            </a: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 PROPUESTA</a:t>
            </a:r>
            <a:endParaRPr dirty="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5632317" y="1723175"/>
            <a:ext cx="3305700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Madurez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6167068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Niveles de madurez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Color</a:t>
            </a:r>
          </a:p>
        </p:txBody>
      </p:sp>
      <p:sp>
        <p:nvSpPr>
          <p:cNvPr id="385" name="Google Shape;385;p27"/>
          <p:cNvSpPr/>
          <p:nvPr/>
        </p:nvSpPr>
        <p:spPr>
          <a:xfrm>
            <a:off x="0" y="1723389"/>
            <a:ext cx="3546900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Reconocimiento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655350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1200" dirty="0" err="1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Crear</a:t>
            </a:r>
            <a:r>
              <a:rPr lang="en-GB" sz="1200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/</a:t>
            </a:r>
            <a:r>
              <a:rPr lang="en-GB" sz="1200" dirty="0" err="1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importar</a:t>
            </a:r>
            <a:r>
              <a:rPr lang="en-GB" sz="1200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modelo</a:t>
            </a:r>
            <a:r>
              <a:rPr lang="en-GB" sz="1200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 (IA)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1200" dirty="0" err="1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Capturar</a:t>
            </a:r>
            <a:r>
              <a:rPr lang="en-GB" sz="1200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 imagen en tiempo real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1200" dirty="0" err="1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Clasificar</a:t>
            </a:r>
            <a:r>
              <a:rPr lang="en-GB" sz="1200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objeto</a:t>
            </a:r>
            <a:endParaRPr lang="en-GB" sz="1200" dirty="0">
              <a:solidFill>
                <a:schemeClr val="tx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1200" dirty="0" err="1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Mostrar</a:t>
            </a:r>
            <a:r>
              <a:rPr lang="en-GB" sz="1200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 por </a:t>
            </a:r>
            <a:r>
              <a:rPr lang="en-GB" sz="1200" dirty="0" err="1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pantalla</a:t>
            </a:r>
            <a:endParaRPr lang="en-GB" sz="1200" dirty="0">
              <a:solidFill>
                <a:schemeClr val="tx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2944204" y="1723175"/>
            <a:ext cx="3305700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Tamaño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3478947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" name="Google Shape;295;p22">
            <a:extLst>
              <a:ext uri="{FF2B5EF4-FFF2-40B4-BE49-F238E27FC236}">
                <a16:creationId xmlns:a16="http://schemas.microsoft.com/office/drawing/2014/main" id="{241E88FA-AE8D-45B3-954F-494D996D860E}"/>
              </a:ext>
            </a:extLst>
          </p:cNvPr>
          <p:cNvSpPr/>
          <p:nvPr/>
        </p:nvSpPr>
        <p:spPr>
          <a:xfrm>
            <a:off x="3979098" y="2875426"/>
            <a:ext cx="1235897" cy="123589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INVARIANZA</a:t>
            </a: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</a:t>
            </a:r>
            <a:r>
              <a:rPr lang="en" dirty="0"/>
              <a:t> RECONOCIMIENTO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Solución propuesta</a:t>
            </a:r>
            <a:endParaRPr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5D539270-E944-4DDB-A705-E69FEA7DC99D}"/>
              </a:ext>
            </a:extLst>
          </p:cNvPr>
          <p:cNvGrpSpPr/>
          <p:nvPr/>
        </p:nvGrpSpPr>
        <p:grpSpPr>
          <a:xfrm>
            <a:off x="5785267" y="978817"/>
            <a:ext cx="2397462" cy="3074473"/>
            <a:chOff x="3996195" y="2421505"/>
            <a:chExt cx="533131" cy="683680"/>
          </a:xfrm>
        </p:grpSpPr>
        <p:sp>
          <p:nvSpPr>
            <p:cNvPr id="32" name="Google Shape;958;p46">
              <a:extLst>
                <a:ext uri="{FF2B5EF4-FFF2-40B4-BE49-F238E27FC236}">
                  <a16:creationId xmlns:a16="http://schemas.microsoft.com/office/drawing/2014/main" id="{16366719-1C12-4FF9-A376-021E9467A1E2}"/>
                </a:ext>
              </a:extLst>
            </p:cNvPr>
            <p:cNvSpPr/>
            <p:nvPr/>
          </p:nvSpPr>
          <p:spPr>
            <a:xfrm>
              <a:off x="4283196" y="2421505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3" h="4024501" extrusionOk="0">
                  <a:moveTo>
                    <a:pt x="1947130" y="3268254"/>
                  </a:moveTo>
                  <a:cubicBezTo>
                    <a:pt x="2144187" y="3099079"/>
                    <a:pt x="2265453" y="2784249"/>
                    <a:pt x="2265453" y="2359417"/>
                  </a:cubicBezTo>
                  <a:cubicBezTo>
                    <a:pt x="2265453" y="1486994"/>
                    <a:pt x="1754620" y="484087"/>
                    <a:pt x="1125554" y="127532"/>
                  </a:cubicBezTo>
                  <a:cubicBezTo>
                    <a:pt x="495729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9" y="3543636"/>
                    <a:pt x="779946" y="3596740"/>
                  </a:cubicBezTo>
                  <a:lnTo>
                    <a:pt x="1483288" y="4002606"/>
                  </a:lnTo>
                  <a:cubicBezTo>
                    <a:pt x="1575753" y="4056468"/>
                    <a:pt x="1654576" y="4007916"/>
                    <a:pt x="1668977" y="3890329"/>
                  </a:cubicBezTo>
                  <a:cubicBezTo>
                    <a:pt x="1700809" y="3616464"/>
                    <a:pt x="1797064" y="3397979"/>
                    <a:pt x="1947130" y="32682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9;p46">
              <a:extLst>
                <a:ext uri="{FF2B5EF4-FFF2-40B4-BE49-F238E27FC236}">
                  <a16:creationId xmlns:a16="http://schemas.microsoft.com/office/drawing/2014/main" id="{3AB9EEF1-250E-46AB-AE6A-D6A7C7DF03F5}"/>
                </a:ext>
              </a:extLst>
            </p:cNvPr>
            <p:cNvSpPr/>
            <p:nvPr/>
          </p:nvSpPr>
          <p:spPr>
            <a:xfrm>
              <a:off x="4343656" y="2799918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0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9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60;p46">
              <a:extLst>
                <a:ext uri="{FF2B5EF4-FFF2-40B4-BE49-F238E27FC236}">
                  <a16:creationId xmlns:a16="http://schemas.microsoft.com/office/drawing/2014/main" id="{7DFDF7D9-BC34-42F1-B6A5-890394777DB9}"/>
                </a:ext>
              </a:extLst>
            </p:cNvPr>
            <p:cNvSpPr/>
            <p:nvPr/>
          </p:nvSpPr>
          <p:spPr>
            <a:xfrm>
              <a:off x="4245337" y="2451614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2" h="4024501" extrusionOk="0">
                  <a:moveTo>
                    <a:pt x="1947130" y="3268254"/>
                  </a:moveTo>
                  <a:cubicBezTo>
                    <a:pt x="2144187" y="3099080"/>
                    <a:pt x="2265453" y="2784249"/>
                    <a:pt x="2265453" y="2359417"/>
                  </a:cubicBezTo>
                  <a:cubicBezTo>
                    <a:pt x="2265453" y="1486994"/>
                    <a:pt x="1754621" y="484087"/>
                    <a:pt x="1125554" y="127532"/>
                  </a:cubicBezTo>
                  <a:cubicBezTo>
                    <a:pt x="494971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8" y="3543636"/>
                    <a:pt x="779946" y="3596739"/>
                  </a:cubicBezTo>
                  <a:lnTo>
                    <a:pt x="1483288" y="4002606"/>
                  </a:lnTo>
                  <a:cubicBezTo>
                    <a:pt x="1575753" y="4056469"/>
                    <a:pt x="1654576" y="4007916"/>
                    <a:pt x="1668977" y="3890329"/>
                  </a:cubicBezTo>
                  <a:cubicBezTo>
                    <a:pt x="1701567" y="3616464"/>
                    <a:pt x="1797822" y="3397220"/>
                    <a:pt x="1947130" y="32682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61;p46">
              <a:extLst>
                <a:ext uri="{FF2B5EF4-FFF2-40B4-BE49-F238E27FC236}">
                  <a16:creationId xmlns:a16="http://schemas.microsoft.com/office/drawing/2014/main" id="{90CB529D-375B-43A5-94B0-D16EAE2337B3}"/>
                </a:ext>
              </a:extLst>
            </p:cNvPr>
            <p:cNvSpPr/>
            <p:nvPr/>
          </p:nvSpPr>
          <p:spPr>
            <a:xfrm>
              <a:off x="4305872" y="2830027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1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8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62;p46">
              <a:extLst>
                <a:ext uri="{FF2B5EF4-FFF2-40B4-BE49-F238E27FC236}">
                  <a16:creationId xmlns:a16="http://schemas.microsoft.com/office/drawing/2014/main" id="{F0611559-46DF-4AA6-9496-D34E244B2AE2}"/>
                </a:ext>
              </a:extLst>
            </p:cNvPr>
            <p:cNvSpPr/>
            <p:nvPr/>
          </p:nvSpPr>
          <p:spPr>
            <a:xfrm>
              <a:off x="4020150" y="2797803"/>
              <a:ext cx="225630" cy="265975"/>
            </a:xfrm>
            <a:custGeom>
              <a:avLst/>
              <a:gdLst/>
              <a:ahLst/>
              <a:cxnLst/>
              <a:rect l="l" t="t" r="r" b="b"/>
              <a:pathLst>
                <a:path w="2256303" h="2659751" extrusionOk="0">
                  <a:moveTo>
                    <a:pt x="2255546" y="1303323"/>
                  </a:moveTo>
                  <a:lnTo>
                    <a:pt x="0" y="0"/>
                  </a:lnTo>
                  <a:lnTo>
                    <a:pt x="758" y="1176633"/>
                  </a:lnTo>
                  <a:lnTo>
                    <a:pt x="2056973" y="2364645"/>
                  </a:lnTo>
                  <a:lnTo>
                    <a:pt x="2256304" y="2659751"/>
                  </a:lnTo>
                  <a:lnTo>
                    <a:pt x="2255546" y="130332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63;p46">
              <a:extLst>
                <a:ext uri="{FF2B5EF4-FFF2-40B4-BE49-F238E27FC236}">
                  <a16:creationId xmlns:a16="http://schemas.microsoft.com/office/drawing/2014/main" id="{7EBB20B7-180C-423D-99D3-1027B2142337}"/>
                </a:ext>
              </a:extLst>
            </p:cNvPr>
            <p:cNvSpPr/>
            <p:nvPr/>
          </p:nvSpPr>
          <p:spPr>
            <a:xfrm>
              <a:off x="3996195" y="2811723"/>
              <a:ext cx="85189" cy="81097"/>
            </a:xfrm>
            <a:custGeom>
              <a:avLst/>
              <a:gdLst/>
              <a:ahLst/>
              <a:cxnLst/>
              <a:rect l="l" t="t" r="r" b="b"/>
              <a:pathLst>
                <a:path w="851892" h="810973" extrusionOk="0">
                  <a:moveTo>
                    <a:pt x="0" y="319382"/>
                  </a:moveTo>
                  <a:lnTo>
                    <a:pt x="0" y="0"/>
                  </a:lnTo>
                  <a:lnTo>
                    <a:pt x="851893" y="491591"/>
                  </a:lnTo>
                  <a:lnTo>
                    <a:pt x="851893" y="810973"/>
                  </a:lnTo>
                  <a:lnTo>
                    <a:pt x="0" y="31938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64;p46">
              <a:extLst>
                <a:ext uri="{FF2B5EF4-FFF2-40B4-BE49-F238E27FC236}">
                  <a16:creationId xmlns:a16="http://schemas.microsoft.com/office/drawing/2014/main" id="{90167890-FA59-4B4B-AD99-2282406547FB}"/>
                </a:ext>
              </a:extLst>
            </p:cNvPr>
            <p:cNvSpPr/>
            <p:nvPr/>
          </p:nvSpPr>
          <p:spPr>
            <a:xfrm>
              <a:off x="4137960" y="2894486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494159" y="28524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494159" y="388418"/>
                  </a:lnTo>
                  <a:lnTo>
                    <a:pt x="494159" y="2852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65;p46">
              <a:extLst>
                <a:ext uri="{FF2B5EF4-FFF2-40B4-BE49-F238E27FC236}">
                  <a16:creationId xmlns:a16="http://schemas.microsoft.com/office/drawing/2014/main" id="{6B03E469-7E62-45EF-8CA1-D67C71DA8B75}"/>
                </a:ext>
              </a:extLst>
            </p:cNvPr>
            <p:cNvSpPr/>
            <p:nvPr/>
          </p:nvSpPr>
          <p:spPr>
            <a:xfrm>
              <a:off x="4092242" y="2888736"/>
              <a:ext cx="95269" cy="65318"/>
            </a:xfrm>
            <a:custGeom>
              <a:avLst/>
              <a:gdLst/>
              <a:ahLst/>
              <a:cxnLst/>
              <a:rect l="l" t="t" r="r" b="b"/>
              <a:pathLst>
                <a:path w="952695" h="653178" extrusionOk="0">
                  <a:moveTo>
                    <a:pt x="952695" y="550006"/>
                  </a:moveTo>
                  <a:lnTo>
                    <a:pt x="0" y="0"/>
                  </a:lnTo>
                  <a:lnTo>
                    <a:pt x="0" y="103173"/>
                  </a:lnTo>
                  <a:lnTo>
                    <a:pt x="952695" y="653179"/>
                  </a:lnTo>
                  <a:lnTo>
                    <a:pt x="952695" y="55000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66;p46">
              <a:extLst>
                <a:ext uri="{FF2B5EF4-FFF2-40B4-BE49-F238E27FC236}">
                  <a16:creationId xmlns:a16="http://schemas.microsoft.com/office/drawing/2014/main" id="{4884E5BC-1C76-45F8-86C3-BBDC421D9D3D}"/>
                </a:ext>
              </a:extLst>
            </p:cNvPr>
            <p:cNvSpPr/>
            <p:nvPr/>
          </p:nvSpPr>
          <p:spPr>
            <a:xfrm>
              <a:off x="4072140" y="2897663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1154300" y="66683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1154300" y="770008"/>
                  </a:lnTo>
                  <a:lnTo>
                    <a:pt x="1154300" y="66683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67;p46">
              <a:extLst>
                <a:ext uri="{FF2B5EF4-FFF2-40B4-BE49-F238E27FC236}">
                  <a16:creationId xmlns:a16="http://schemas.microsoft.com/office/drawing/2014/main" id="{7496EA87-9CA3-4806-B8E1-2FACE5AF6E7F}"/>
                </a:ext>
              </a:extLst>
            </p:cNvPr>
            <p:cNvSpPr/>
            <p:nvPr/>
          </p:nvSpPr>
          <p:spPr>
            <a:xfrm>
              <a:off x="4199397" y="292907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0" y="116710"/>
                  </a:moveTo>
                  <a:cubicBezTo>
                    <a:pt x="0" y="213815"/>
                    <a:pt x="57601" y="325333"/>
                    <a:pt x="128087" y="366299"/>
                  </a:cubicBezTo>
                  <a:cubicBezTo>
                    <a:pt x="198573" y="407265"/>
                    <a:pt x="256174" y="361747"/>
                    <a:pt x="256174" y="264643"/>
                  </a:cubicBezTo>
                  <a:cubicBezTo>
                    <a:pt x="256174" y="167539"/>
                    <a:pt x="198573" y="56020"/>
                    <a:pt x="128087" y="15054"/>
                  </a:cubicBezTo>
                  <a:cubicBezTo>
                    <a:pt x="56843" y="-25912"/>
                    <a:pt x="0" y="19606"/>
                    <a:pt x="0" y="1167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68;p46">
              <a:extLst>
                <a:ext uri="{FF2B5EF4-FFF2-40B4-BE49-F238E27FC236}">
                  <a16:creationId xmlns:a16="http://schemas.microsoft.com/office/drawing/2014/main" id="{C6C786BE-147A-461F-A09F-0707291BC204}"/>
                </a:ext>
              </a:extLst>
            </p:cNvPr>
            <p:cNvSpPr/>
            <p:nvPr/>
          </p:nvSpPr>
          <p:spPr>
            <a:xfrm>
              <a:off x="4262572" y="2857189"/>
              <a:ext cx="225554" cy="247996"/>
            </a:xfrm>
            <a:custGeom>
              <a:avLst/>
              <a:gdLst/>
              <a:ahLst/>
              <a:cxnLst/>
              <a:rect l="l" t="t" r="r" b="b"/>
              <a:pathLst>
                <a:path w="2255545" h="2479956" extrusionOk="0">
                  <a:moveTo>
                    <a:pt x="0" y="0"/>
                  </a:moveTo>
                  <a:lnTo>
                    <a:pt x="2254788" y="1303323"/>
                  </a:lnTo>
                  <a:lnTo>
                    <a:pt x="2255546" y="2479956"/>
                  </a:lnTo>
                  <a:lnTo>
                    <a:pt x="199331" y="1291944"/>
                  </a:lnTo>
                  <a:lnTo>
                    <a:pt x="758" y="135718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69;p46">
              <a:extLst>
                <a:ext uri="{FF2B5EF4-FFF2-40B4-BE49-F238E27FC236}">
                  <a16:creationId xmlns:a16="http://schemas.microsoft.com/office/drawing/2014/main" id="{9A9ED2ED-EF6D-45DD-A1D0-1CC1CB80401B}"/>
                </a:ext>
              </a:extLst>
            </p:cNvPr>
            <p:cNvSpPr/>
            <p:nvPr/>
          </p:nvSpPr>
          <p:spPr>
            <a:xfrm>
              <a:off x="4422020" y="2975962"/>
              <a:ext cx="85113" cy="81097"/>
            </a:xfrm>
            <a:custGeom>
              <a:avLst/>
              <a:gdLst/>
              <a:ahLst/>
              <a:cxnLst/>
              <a:rect l="l" t="t" r="r" b="b"/>
              <a:pathLst>
                <a:path w="851134" h="810973" extrusionOk="0">
                  <a:moveTo>
                    <a:pt x="0" y="319383"/>
                  </a:moveTo>
                  <a:lnTo>
                    <a:pt x="0" y="0"/>
                  </a:lnTo>
                  <a:lnTo>
                    <a:pt x="851135" y="491591"/>
                  </a:lnTo>
                  <a:lnTo>
                    <a:pt x="851135" y="810974"/>
                  </a:lnTo>
                  <a:lnTo>
                    <a:pt x="0" y="31938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70;p46">
              <a:extLst>
                <a:ext uri="{FF2B5EF4-FFF2-40B4-BE49-F238E27FC236}">
                  <a16:creationId xmlns:a16="http://schemas.microsoft.com/office/drawing/2014/main" id="{BECA4EC1-8686-40BB-87B0-4834C200399D}"/>
                </a:ext>
              </a:extLst>
            </p:cNvPr>
            <p:cNvSpPr/>
            <p:nvPr/>
          </p:nvSpPr>
          <p:spPr>
            <a:xfrm>
              <a:off x="4320381" y="2919224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0" y="0"/>
                  </a:moveTo>
                  <a:lnTo>
                    <a:pt x="494159" y="285245"/>
                  </a:lnTo>
                  <a:lnTo>
                    <a:pt x="494159" y="38841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71;p46">
              <a:extLst>
                <a:ext uri="{FF2B5EF4-FFF2-40B4-BE49-F238E27FC236}">
                  <a16:creationId xmlns:a16="http://schemas.microsoft.com/office/drawing/2014/main" id="{E2D5BBB7-B8FA-48C0-8A06-FCC9CD348F50}"/>
                </a:ext>
              </a:extLst>
            </p:cNvPr>
            <p:cNvSpPr/>
            <p:nvPr/>
          </p:nvSpPr>
          <p:spPr>
            <a:xfrm>
              <a:off x="4320381" y="2939801"/>
              <a:ext cx="89206" cy="61828"/>
            </a:xfrm>
            <a:custGeom>
              <a:avLst/>
              <a:gdLst/>
              <a:ahLst/>
              <a:cxnLst/>
              <a:rect l="l" t="t" r="r" b="b"/>
              <a:pathLst>
                <a:path w="892062" h="618282" extrusionOk="0">
                  <a:moveTo>
                    <a:pt x="0" y="0"/>
                  </a:moveTo>
                  <a:lnTo>
                    <a:pt x="892062" y="515109"/>
                  </a:lnTo>
                  <a:lnTo>
                    <a:pt x="892062" y="618282"/>
                  </a:lnTo>
                  <a:lnTo>
                    <a:pt x="0" y="103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72;p46">
              <a:extLst>
                <a:ext uri="{FF2B5EF4-FFF2-40B4-BE49-F238E27FC236}">
                  <a16:creationId xmlns:a16="http://schemas.microsoft.com/office/drawing/2014/main" id="{43A4FED2-3E30-42B8-984B-6F88FD63445A}"/>
                </a:ext>
              </a:extLst>
            </p:cNvPr>
            <p:cNvSpPr/>
            <p:nvPr/>
          </p:nvSpPr>
          <p:spPr>
            <a:xfrm>
              <a:off x="4320381" y="2960454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0" y="0"/>
                  </a:moveTo>
                  <a:lnTo>
                    <a:pt x="1154300" y="666835"/>
                  </a:lnTo>
                  <a:lnTo>
                    <a:pt x="1154300" y="77000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73;p46">
              <a:extLst>
                <a:ext uri="{FF2B5EF4-FFF2-40B4-BE49-F238E27FC236}">
                  <a16:creationId xmlns:a16="http://schemas.microsoft.com/office/drawing/2014/main" id="{603C2F62-10F6-4533-8DE1-CDEF4CC5D96E}"/>
                </a:ext>
              </a:extLst>
            </p:cNvPr>
            <p:cNvSpPr/>
            <p:nvPr/>
          </p:nvSpPr>
          <p:spPr>
            <a:xfrm>
              <a:off x="4282673" y="289654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256174" y="264643"/>
                  </a:moveTo>
                  <a:cubicBezTo>
                    <a:pt x="256174" y="361747"/>
                    <a:pt x="198573" y="407265"/>
                    <a:pt x="128087" y="366299"/>
                  </a:cubicBezTo>
                  <a:cubicBezTo>
                    <a:pt x="57601" y="325333"/>
                    <a:pt x="0" y="213815"/>
                    <a:pt x="0" y="116710"/>
                  </a:cubicBezTo>
                  <a:cubicBezTo>
                    <a:pt x="0" y="19606"/>
                    <a:pt x="57601" y="-25912"/>
                    <a:pt x="128087" y="15054"/>
                  </a:cubicBezTo>
                  <a:cubicBezTo>
                    <a:pt x="199331" y="56020"/>
                    <a:pt x="256174" y="167539"/>
                    <a:pt x="256174" y="264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74;p46">
              <a:extLst>
                <a:ext uri="{FF2B5EF4-FFF2-40B4-BE49-F238E27FC236}">
                  <a16:creationId xmlns:a16="http://schemas.microsoft.com/office/drawing/2014/main" id="{07608936-0888-4FCC-803B-3DDAE66829F4}"/>
                </a:ext>
              </a:extLst>
            </p:cNvPr>
            <p:cNvSpPr/>
            <p:nvPr/>
          </p:nvSpPr>
          <p:spPr>
            <a:xfrm>
              <a:off x="4454363" y="2847355"/>
              <a:ext cx="66848" cy="99153"/>
            </a:xfrm>
            <a:custGeom>
              <a:avLst/>
              <a:gdLst/>
              <a:ahLst/>
              <a:cxnLst/>
              <a:rect l="l" t="t" r="r" b="b"/>
              <a:pathLst>
                <a:path w="668478" h="991527" extrusionOk="0">
                  <a:moveTo>
                    <a:pt x="592687" y="0"/>
                  </a:moveTo>
                  <a:lnTo>
                    <a:pt x="649531" y="125933"/>
                  </a:lnTo>
                  <a:lnTo>
                    <a:pt x="170530" y="237451"/>
                  </a:lnTo>
                  <a:lnTo>
                    <a:pt x="668478" y="931596"/>
                  </a:lnTo>
                  <a:lnTo>
                    <a:pt x="611635" y="991527"/>
                  </a:lnTo>
                  <a:lnTo>
                    <a:pt x="0" y="138070"/>
                  </a:lnTo>
                  <a:lnTo>
                    <a:pt x="592687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75;p46">
              <a:extLst>
                <a:ext uri="{FF2B5EF4-FFF2-40B4-BE49-F238E27FC236}">
                  <a16:creationId xmlns:a16="http://schemas.microsoft.com/office/drawing/2014/main" id="{33278500-FF14-4138-883F-5E262CEEE0F1}"/>
                </a:ext>
              </a:extLst>
            </p:cNvPr>
            <p:cNvSpPr/>
            <p:nvPr/>
          </p:nvSpPr>
          <p:spPr>
            <a:xfrm>
              <a:off x="4503709" y="2834865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8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5458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76;p46">
              <a:extLst>
                <a:ext uri="{FF2B5EF4-FFF2-40B4-BE49-F238E27FC236}">
                  <a16:creationId xmlns:a16="http://schemas.microsoft.com/office/drawing/2014/main" id="{9A36433F-7277-4280-BFFB-0696240ABA36}"/>
                </a:ext>
              </a:extLst>
            </p:cNvPr>
            <p:cNvSpPr/>
            <p:nvPr/>
          </p:nvSpPr>
          <p:spPr>
            <a:xfrm>
              <a:off x="4503709" y="2921561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9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6217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77;p46">
              <a:extLst>
                <a:ext uri="{FF2B5EF4-FFF2-40B4-BE49-F238E27FC236}">
                  <a16:creationId xmlns:a16="http://schemas.microsoft.com/office/drawing/2014/main" id="{6B59ABA3-9223-4316-99D9-F99F6F304F88}"/>
                </a:ext>
              </a:extLst>
            </p:cNvPr>
            <p:cNvSpPr/>
            <p:nvPr/>
          </p:nvSpPr>
          <p:spPr>
            <a:xfrm>
              <a:off x="4449224" y="2845607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4" y="266356"/>
                  </a:moveTo>
                  <a:cubicBezTo>
                    <a:pt x="256174" y="364220"/>
                    <a:pt x="198573" y="410496"/>
                    <a:pt x="128087" y="370289"/>
                  </a:cubicBezTo>
                  <a:cubicBezTo>
                    <a:pt x="57601" y="329323"/>
                    <a:pt x="0" y="217046"/>
                    <a:pt x="0" y="118424"/>
                  </a:cubicBezTo>
                  <a:cubicBezTo>
                    <a:pt x="0" y="20561"/>
                    <a:pt x="57601" y="-25715"/>
                    <a:pt x="128087" y="14492"/>
                  </a:cubicBezTo>
                  <a:cubicBezTo>
                    <a:pt x="198573" y="55458"/>
                    <a:pt x="256174" y="168494"/>
                    <a:pt x="256174" y="266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78;p46">
              <a:extLst>
                <a:ext uri="{FF2B5EF4-FFF2-40B4-BE49-F238E27FC236}">
                  <a16:creationId xmlns:a16="http://schemas.microsoft.com/office/drawing/2014/main" id="{C1779345-80D4-4569-AE5F-49929F25FB81}"/>
                </a:ext>
              </a:extLst>
            </p:cNvPr>
            <p:cNvSpPr/>
            <p:nvPr/>
          </p:nvSpPr>
          <p:spPr>
            <a:xfrm>
              <a:off x="4118464" y="2613062"/>
              <a:ext cx="127026" cy="308913"/>
            </a:xfrm>
            <a:custGeom>
              <a:avLst/>
              <a:gdLst/>
              <a:ahLst/>
              <a:cxnLst/>
              <a:rect l="l" t="t" r="r" b="b"/>
              <a:pathLst>
                <a:path w="1270260" h="3089134" extrusionOk="0">
                  <a:moveTo>
                    <a:pt x="0" y="0"/>
                  </a:moveTo>
                  <a:lnTo>
                    <a:pt x="1270260" y="733593"/>
                  </a:lnTo>
                  <a:lnTo>
                    <a:pt x="1270260" y="3089134"/>
                  </a:lnTo>
                  <a:lnTo>
                    <a:pt x="0" y="235554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79;p46">
              <a:extLst>
                <a:ext uri="{FF2B5EF4-FFF2-40B4-BE49-F238E27FC236}">
                  <a16:creationId xmlns:a16="http://schemas.microsoft.com/office/drawing/2014/main" id="{175A3C0A-92DC-496C-8111-1A4DAC9002C2}"/>
                </a:ext>
              </a:extLst>
            </p:cNvPr>
            <p:cNvSpPr/>
            <p:nvPr/>
          </p:nvSpPr>
          <p:spPr>
            <a:xfrm>
              <a:off x="4130932" y="2752488"/>
              <a:ext cx="102015" cy="69263"/>
            </a:xfrm>
            <a:custGeom>
              <a:avLst/>
              <a:gdLst/>
              <a:ahLst/>
              <a:cxnLst/>
              <a:rect l="l" t="t" r="r" b="b"/>
              <a:pathLst>
                <a:path w="1020149" h="692627" extrusionOk="0">
                  <a:moveTo>
                    <a:pt x="0" y="0"/>
                  </a:moveTo>
                  <a:lnTo>
                    <a:pt x="1020149" y="589454"/>
                  </a:lnTo>
                  <a:lnTo>
                    <a:pt x="1020149" y="69262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80;p46">
              <a:extLst>
                <a:ext uri="{FF2B5EF4-FFF2-40B4-BE49-F238E27FC236}">
                  <a16:creationId xmlns:a16="http://schemas.microsoft.com/office/drawing/2014/main" id="{1D16AC33-1DF1-42B9-A34B-1681737FC41A}"/>
                </a:ext>
              </a:extLst>
            </p:cNvPr>
            <p:cNvSpPr/>
            <p:nvPr/>
          </p:nvSpPr>
          <p:spPr>
            <a:xfrm>
              <a:off x="4138036" y="2776696"/>
              <a:ext cx="87690" cy="60994"/>
            </a:xfrm>
            <a:custGeom>
              <a:avLst/>
              <a:gdLst/>
              <a:ahLst/>
              <a:cxnLst/>
              <a:rect l="l" t="t" r="r" b="b"/>
              <a:pathLst>
                <a:path w="876904" h="609937" extrusionOk="0">
                  <a:moveTo>
                    <a:pt x="0" y="0"/>
                  </a:moveTo>
                  <a:lnTo>
                    <a:pt x="876904" y="506764"/>
                  </a:lnTo>
                  <a:lnTo>
                    <a:pt x="876904" y="609937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81;p46">
              <a:extLst>
                <a:ext uri="{FF2B5EF4-FFF2-40B4-BE49-F238E27FC236}">
                  <a16:creationId xmlns:a16="http://schemas.microsoft.com/office/drawing/2014/main" id="{5562F559-DDCD-478F-87F5-9F1B77E6E600}"/>
                </a:ext>
              </a:extLst>
            </p:cNvPr>
            <p:cNvSpPr/>
            <p:nvPr/>
          </p:nvSpPr>
          <p:spPr>
            <a:xfrm>
              <a:off x="4086876" y="2767770"/>
              <a:ext cx="88372" cy="77380"/>
            </a:xfrm>
            <a:custGeom>
              <a:avLst/>
              <a:gdLst/>
              <a:ahLst/>
              <a:cxnLst/>
              <a:rect l="l" t="t" r="r" b="b"/>
              <a:pathLst>
                <a:path w="883725" h="773800" extrusionOk="0">
                  <a:moveTo>
                    <a:pt x="883725" y="510557"/>
                  </a:moveTo>
                  <a:lnTo>
                    <a:pt x="0" y="0"/>
                  </a:lnTo>
                  <a:lnTo>
                    <a:pt x="0" y="263244"/>
                  </a:lnTo>
                  <a:lnTo>
                    <a:pt x="883725" y="773801"/>
                  </a:lnTo>
                  <a:lnTo>
                    <a:pt x="883725" y="510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82;p46">
              <a:extLst>
                <a:ext uri="{FF2B5EF4-FFF2-40B4-BE49-F238E27FC236}">
                  <a16:creationId xmlns:a16="http://schemas.microsoft.com/office/drawing/2014/main" id="{CC59536A-20E2-404F-B0AA-8F23004860C9}"/>
                </a:ext>
              </a:extLst>
            </p:cNvPr>
            <p:cNvSpPr/>
            <p:nvPr/>
          </p:nvSpPr>
          <p:spPr>
            <a:xfrm>
              <a:off x="4166903" y="2674536"/>
              <a:ext cx="29407" cy="44746"/>
            </a:xfrm>
            <a:custGeom>
              <a:avLst/>
              <a:gdLst/>
              <a:ahLst/>
              <a:cxnLst/>
              <a:rect l="l" t="t" r="r" b="b"/>
              <a:pathLst>
                <a:path w="294069" h="447460" extrusionOk="0">
                  <a:moveTo>
                    <a:pt x="294070" y="309835"/>
                  </a:moveTo>
                  <a:cubicBezTo>
                    <a:pt x="294070" y="423629"/>
                    <a:pt x="228132" y="477491"/>
                    <a:pt x="147035" y="430457"/>
                  </a:cubicBezTo>
                  <a:cubicBezTo>
                    <a:pt x="65938" y="382663"/>
                    <a:pt x="0" y="252179"/>
                    <a:pt x="0" y="137626"/>
                  </a:cubicBezTo>
                  <a:cubicBezTo>
                    <a:pt x="0" y="23832"/>
                    <a:pt x="65938" y="-30031"/>
                    <a:pt x="147035" y="17004"/>
                  </a:cubicBezTo>
                  <a:cubicBezTo>
                    <a:pt x="228132" y="64798"/>
                    <a:pt x="294070" y="196040"/>
                    <a:pt x="294070" y="309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83;p46">
              <a:extLst>
                <a:ext uri="{FF2B5EF4-FFF2-40B4-BE49-F238E27FC236}">
                  <a16:creationId xmlns:a16="http://schemas.microsoft.com/office/drawing/2014/main" id="{BD000121-8977-49BD-83C8-F2353CD20F74}"/>
                </a:ext>
              </a:extLst>
            </p:cNvPr>
            <p:cNvSpPr/>
            <p:nvPr/>
          </p:nvSpPr>
          <p:spPr>
            <a:xfrm>
              <a:off x="4155690" y="2723559"/>
              <a:ext cx="51747" cy="52948"/>
            </a:xfrm>
            <a:custGeom>
              <a:avLst/>
              <a:gdLst/>
              <a:ahLst/>
              <a:cxnLst/>
              <a:rect l="l" t="t" r="r" b="b"/>
              <a:pathLst>
                <a:path w="517473" h="529476" extrusionOk="0">
                  <a:moveTo>
                    <a:pt x="258737" y="30651"/>
                  </a:moveTo>
                  <a:cubicBezTo>
                    <a:pt x="127618" y="-45971"/>
                    <a:pt x="19237" y="26099"/>
                    <a:pt x="289" y="190721"/>
                  </a:cubicBezTo>
                  <a:cubicBezTo>
                    <a:pt x="-2743" y="219549"/>
                    <a:pt x="18479" y="257480"/>
                    <a:pt x="45006" y="272653"/>
                  </a:cubicBezTo>
                  <a:lnTo>
                    <a:pt x="472468" y="523000"/>
                  </a:lnTo>
                  <a:cubicBezTo>
                    <a:pt x="498995" y="538173"/>
                    <a:pt x="520217" y="526035"/>
                    <a:pt x="517185" y="493414"/>
                  </a:cubicBezTo>
                  <a:cubicBezTo>
                    <a:pt x="498995" y="305274"/>
                    <a:pt x="389856" y="107272"/>
                    <a:pt x="258737" y="3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984;p46">
              <a:extLst>
                <a:ext uri="{FF2B5EF4-FFF2-40B4-BE49-F238E27FC236}">
                  <a16:creationId xmlns:a16="http://schemas.microsoft.com/office/drawing/2014/main" id="{86C43B45-514B-41E9-88BB-EC6AE6E582B1}"/>
                </a:ext>
              </a:extLst>
            </p:cNvPr>
            <p:cNvSpPr/>
            <p:nvPr/>
          </p:nvSpPr>
          <p:spPr>
            <a:xfrm>
              <a:off x="4281087" y="3028157"/>
              <a:ext cx="46988" cy="62439"/>
            </a:xfrm>
            <a:custGeom>
              <a:avLst/>
              <a:gdLst/>
              <a:ahLst/>
              <a:cxnLst/>
              <a:rect l="l" t="t" r="r" b="b"/>
              <a:pathLst>
                <a:path w="469875" h="624394" extrusionOk="0">
                  <a:moveTo>
                    <a:pt x="234938" y="624395"/>
                  </a:moveTo>
                  <a:cubicBezTo>
                    <a:pt x="-223599" y="34182"/>
                    <a:pt x="108366" y="-179751"/>
                    <a:pt x="234938" y="166183"/>
                  </a:cubicBezTo>
                  <a:cubicBezTo>
                    <a:pt x="361509" y="-32577"/>
                    <a:pt x="693474" y="563704"/>
                    <a:pt x="234938" y="6243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 PROPUESTA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/>
              <a:t>MODELO PARA EL RECONOCIMIENTO DE OBJETO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GB" sz="1200" dirty="0" err="1"/>
              <a:t>Captura</a:t>
            </a:r>
            <a:r>
              <a:rPr lang="en-GB" sz="1200" dirty="0"/>
              <a:t> imagen en tiempo real  (cv2)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GB" sz="1200" dirty="0" err="1"/>
              <a:t>Importación</a:t>
            </a:r>
            <a:r>
              <a:rPr lang="en-GB" sz="1200" dirty="0"/>
              <a:t> de </a:t>
            </a:r>
            <a:r>
              <a:rPr lang="en-GB" sz="1200" dirty="0" err="1"/>
              <a:t>ficheros</a:t>
            </a:r>
            <a:r>
              <a:rPr lang="en-GB" sz="1200" dirty="0"/>
              <a:t> en Python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GB" sz="1200" dirty="0" err="1"/>
              <a:t>Creación</a:t>
            </a:r>
            <a:r>
              <a:rPr lang="en-GB" sz="1200" dirty="0"/>
              <a:t> del “</a:t>
            </a:r>
            <a:r>
              <a:rPr lang="en-GB" sz="1200" dirty="0" err="1"/>
              <a:t>clasificador</a:t>
            </a:r>
            <a:r>
              <a:rPr lang="en-GB" sz="1200" dirty="0"/>
              <a:t>”</a:t>
            </a:r>
          </a:p>
          <a:p>
            <a:pPr marL="171450" indent="-171450">
              <a:buClr>
                <a:schemeClr val="dk1"/>
              </a:buClr>
              <a:buSzPts val="1100"/>
              <a:buFontTx/>
              <a:buChar char="-"/>
            </a:pPr>
            <a:r>
              <a:rPr lang="en-GB" sz="1200" dirty="0" err="1"/>
              <a:t>Segmentación</a:t>
            </a:r>
            <a:r>
              <a:rPr lang="en-GB" sz="1200" dirty="0"/>
              <a:t> (</a:t>
            </a:r>
            <a:r>
              <a:rPr lang="en-GB" sz="1200" i="1" dirty="0"/>
              <a:t>Top down)</a:t>
            </a: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err="1">
                <a:solidFill>
                  <a:schemeClr val="accent2"/>
                </a:solidFill>
              </a:rPr>
              <a:t>Herramienta</a:t>
            </a:r>
            <a:r>
              <a:rPr lang="en-GB" sz="1200" b="1" dirty="0">
                <a:solidFill>
                  <a:schemeClr val="accent2"/>
                </a:solidFill>
              </a:rPr>
              <a:t> online para la </a:t>
            </a:r>
            <a:r>
              <a:rPr lang="en-GB" sz="1200" b="1" dirty="0" err="1">
                <a:solidFill>
                  <a:schemeClr val="accent2"/>
                </a:solidFill>
              </a:rPr>
              <a:t>creación</a:t>
            </a:r>
            <a:r>
              <a:rPr lang="en-GB" sz="1200" b="1" dirty="0">
                <a:solidFill>
                  <a:schemeClr val="accent2"/>
                </a:solidFill>
              </a:rPr>
              <a:t> de </a:t>
            </a:r>
            <a:r>
              <a:rPr lang="en-GB" sz="1200" b="1" dirty="0" err="1">
                <a:solidFill>
                  <a:schemeClr val="accent2"/>
                </a:solidFill>
              </a:rPr>
              <a:t>modelos</a:t>
            </a:r>
            <a:r>
              <a:rPr lang="en-GB" sz="1200" b="1" dirty="0">
                <a:solidFill>
                  <a:schemeClr val="accent2"/>
                </a:solidFill>
              </a:rPr>
              <a:t>: </a:t>
            </a:r>
            <a:r>
              <a:rPr lang="en-GB" sz="1200" dirty="0">
                <a:solidFill>
                  <a:schemeClr val="accent2"/>
                </a:solidFill>
              </a:rPr>
              <a:t>https://teachablemachine.withgoogle.com/</a:t>
            </a:r>
            <a:r>
              <a:rPr lang="en" sz="1200" dirty="0">
                <a:solidFill>
                  <a:schemeClr val="accent2"/>
                </a:solidFill>
              </a:rPr>
              <a:t>.</a:t>
            </a: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Imagen 8" descr="Imagen que contiene luz&#10;&#10;Descripción generada automáticamente">
            <a:extLst>
              <a:ext uri="{FF2B5EF4-FFF2-40B4-BE49-F238E27FC236}">
                <a16:creationId xmlns:a16="http://schemas.microsoft.com/office/drawing/2014/main" id="{AF7DABD8-1ED7-4CDC-B4B1-AFB3DB10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238" y="735375"/>
            <a:ext cx="2743702" cy="26748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TAMAÑO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Solución propuesta</a:t>
            </a:r>
            <a:endParaRPr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B4AF01BB-ED2D-4B3E-A778-D47E5BE099A4}"/>
              </a:ext>
            </a:extLst>
          </p:cNvPr>
          <p:cNvGrpSpPr/>
          <p:nvPr/>
        </p:nvGrpSpPr>
        <p:grpSpPr>
          <a:xfrm>
            <a:off x="5047830" y="1034538"/>
            <a:ext cx="3240870" cy="2889619"/>
            <a:chOff x="855298" y="2421399"/>
            <a:chExt cx="767176" cy="684028"/>
          </a:xfrm>
        </p:grpSpPr>
        <p:sp>
          <p:nvSpPr>
            <p:cNvPr id="32" name="Google Shape;1014;p46">
              <a:extLst>
                <a:ext uri="{FF2B5EF4-FFF2-40B4-BE49-F238E27FC236}">
                  <a16:creationId xmlns:a16="http://schemas.microsoft.com/office/drawing/2014/main" id="{2288027A-55AD-45C1-A853-8A3F187EC639}"/>
                </a:ext>
              </a:extLst>
            </p:cNvPr>
            <p:cNvSpPr/>
            <p:nvPr/>
          </p:nvSpPr>
          <p:spPr>
            <a:xfrm>
              <a:off x="1212548" y="2426660"/>
              <a:ext cx="361763" cy="544547"/>
            </a:xfrm>
            <a:custGeom>
              <a:avLst/>
              <a:gdLst/>
              <a:ahLst/>
              <a:cxnLst/>
              <a:rect l="l" t="t" r="r" b="b"/>
              <a:pathLst>
                <a:path w="3617625" h="5445470" extrusionOk="0">
                  <a:moveTo>
                    <a:pt x="0" y="0"/>
                  </a:moveTo>
                  <a:lnTo>
                    <a:pt x="3617625" y="5445470"/>
                  </a:lnTo>
                  <a:lnTo>
                    <a:pt x="909" y="3357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15;p46">
              <a:extLst>
                <a:ext uri="{FF2B5EF4-FFF2-40B4-BE49-F238E27FC236}">
                  <a16:creationId xmlns:a16="http://schemas.microsoft.com/office/drawing/2014/main" id="{468338AA-206E-4AFE-9762-5A3FBD2B38B1}"/>
                </a:ext>
              </a:extLst>
            </p:cNvPr>
            <p:cNvSpPr/>
            <p:nvPr/>
          </p:nvSpPr>
          <p:spPr>
            <a:xfrm>
              <a:off x="1171554" y="2423768"/>
              <a:ext cx="390451" cy="586039"/>
            </a:xfrm>
            <a:custGeom>
              <a:avLst/>
              <a:gdLst/>
              <a:ahLst/>
              <a:cxnLst/>
              <a:rect l="l" t="t" r="r" b="b"/>
              <a:pathLst>
                <a:path w="3904510" h="5860389" extrusionOk="0">
                  <a:moveTo>
                    <a:pt x="3865046" y="5854663"/>
                  </a:moveTo>
                  <a:cubicBezTo>
                    <a:pt x="3902341" y="5876492"/>
                    <a:pt x="3918715" y="5831924"/>
                    <a:pt x="3889606" y="5788266"/>
                  </a:cubicBezTo>
                  <a:lnTo>
                    <a:pt x="63675" y="29910"/>
                  </a:lnTo>
                  <a:cubicBezTo>
                    <a:pt x="38205" y="-9200"/>
                    <a:pt x="0" y="-10110"/>
                    <a:pt x="0" y="28091"/>
                  </a:cubicBezTo>
                  <a:lnTo>
                    <a:pt x="910" y="3577152"/>
                  </a:lnTo>
                  <a:cubicBezTo>
                    <a:pt x="910" y="3602619"/>
                    <a:pt x="18193" y="3632634"/>
                    <a:pt x="40024" y="3645368"/>
                  </a:cubicBezTo>
                  <a:lnTo>
                    <a:pt x="3865046" y="5854663"/>
                  </a:lnTo>
                  <a:close/>
                  <a:moveTo>
                    <a:pt x="566704" y="1668918"/>
                  </a:moveTo>
                  <a:cubicBezTo>
                    <a:pt x="566704" y="1630717"/>
                    <a:pt x="604908" y="1631626"/>
                    <a:pt x="630378" y="1670737"/>
                  </a:cubicBezTo>
                  <a:lnTo>
                    <a:pt x="2307748" y="4192007"/>
                  </a:lnTo>
                  <a:cubicBezTo>
                    <a:pt x="2336857" y="4235666"/>
                    <a:pt x="2320483" y="4280234"/>
                    <a:pt x="2283188" y="4258404"/>
                  </a:cubicBezTo>
                  <a:lnTo>
                    <a:pt x="606728" y="3289735"/>
                  </a:lnTo>
                  <a:cubicBezTo>
                    <a:pt x="584896" y="3277001"/>
                    <a:pt x="567613" y="3246986"/>
                    <a:pt x="567613" y="3221518"/>
                  </a:cubicBezTo>
                  <a:lnTo>
                    <a:pt x="566704" y="166891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16;p46">
              <a:extLst>
                <a:ext uri="{FF2B5EF4-FFF2-40B4-BE49-F238E27FC236}">
                  <a16:creationId xmlns:a16="http://schemas.microsoft.com/office/drawing/2014/main" id="{F1E41A22-D718-4A9D-955C-177D12A6DFC4}"/>
                </a:ext>
              </a:extLst>
            </p:cNvPr>
            <p:cNvSpPr/>
            <p:nvPr/>
          </p:nvSpPr>
          <p:spPr>
            <a:xfrm>
              <a:off x="1351766" y="2438542"/>
              <a:ext cx="270708" cy="297422"/>
            </a:xfrm>
            <a:custGeom>
              <a:avLst/>
              <a:gdLst/>
              <a:ahLst/>
              <a:cxnLst/>
              <a:rect l="l" t="t" r="r" b="b"/>
              <a:pathLst>
                <a:path w="2707078" h="2974225" extrusionOk="0">
                  <a:moveTo>
                    <a:pt x="0" y="0"/>
                  </a:moveTo>
                  <a:lnTo>
                    <a:pt x="2707079" y="1563515"/>
                  </a:lnTo>
                  <a:lnTo>
                    <a:pt x="2707079" y="2974226"/>
                  </a:lnTo>
                  <a:lnTo>
                    <a:pt x="239234" y="1548053"/>
                  </a:lnTo>
                  <a:lnTo>
                    <a:pt x="909" y="1626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17;p46">
              <a:extLst>
                <a:ext uri="{FF2B5EF4-FFF2-40B4-BE49-F238E27FC236}">
                  <a16:creationId xmlns:a16="http://schemas.microsoft.com/office/drawing/2014/main" id="{CAFF5D05-4B5B-48B9-9ED6-956B6833AA57}"/>
                </a:ext>
              </a:extLst>
            </p:cNvPr>
            <p:cNvSpPr/>
            <p:nvPr/>
          </p:nvSpPr>
          <p:spPr>
            <a:xfrm>
              <a:off x="1375891" y="2485721"/>
              <a:ext cx="30746" cy="45722"/>
            </a:xfrm>
            <a:custGeom>
              <a:avLst/>
              <a:gdLst/>
              <a:ahLst/>
              <a:cxnLst/>
              <a:rect l="l" t="t" r="r" b="b"/>
              <a:pathLst>
                <a:path w="307457" h="457219" extrusionOk="0">
                  <a:moveTo>
                    <a:pt x="307457" y="317291"/>
                  </a:moveTo>
                  <a:cubicBezTo>
                    <a:pt x="307457" y="433713"/>
                    <a:pt x="238325" y="488286"/>
                    <a:pt x="153729" y="439170"/>
                  </a:cubicBezTo>
                  <a:cubicBezTo>
                    <a:pt x="69133" y="390055"/>
                    <a:pt x="0" y="256351"/>
                    <a:pt x="0" y="139929"/>
                  </a:cubicBezTo>
                  <a:cubicBezTo>
                    <a:pt x="0" y="23506"/>
                    <a:pt x="69133" y="-31067"/>
                    <a:pt x="153729" y="18049"/>
                  </a:cubicBezTo>
                  <a:cubicBezTo>
                    <a:pt x="239234" y="67165"/>
                    <a:pt x="307457" y="200868"/>
                    <a:pt x="307457" y="317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18;p46">
              <a:extLst>
                <a:ext uri="{FF2B5EF4-FFF2-40B4-BE49-F238E27FC236}">
                  <a16:creationId xmlns:a16="http://schemas.microsoft.com/office/drawing/2014/main" id="{47BF081D-FDA0-48E1-9EE3-76E6503DD2AC}"/>
                </a:ext>
              </a:extLst>
            </p:cNvPr>
            <p:cNvSpPr/>
            <p:nvPr/>
          </p:nvSpPr>
          <p:spPr>
            <a:xfrm>
              <a:off x="1421149" y="2512826"/>
              <a:ext cx="59308" cy="46660"/>
            </a:xfrm>
            <a:custGeom>
              <a:avLst/>
              <a:gdLst/>
              <a:ahLst/>
              <a:cxnLst/>
              <a:rect l="l" t="t" r="r" b="b"/>
              <a:pathLst>
                <a:path w="593083" h="466598" extrusionOk="0">
                  <a:moveTo>
                    <a:pt x="0" y="0"/>
                  </a:moveTo>
                  <a:lnTo>
                    <a:pt x="593083" y="342900"/>
                  </a:lnTo>
                  <a:lnTo>
                    <a:pt x="593083" y="466599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19;p46">
              <a:extLst>
                <a:ext uri="{FF2B5EF4-FFF2-40B4-BE49-F238E27FC236}">
                  <a16:creationId xmlns:a16="http://schemas.microsoft.com/office/drawing/2014/main" id="{740C2882-0267-4421-9B6E-12C9EF3E5C17}"/>
                </a:ext>
              </a:extLst>
            </p:cNvPr>
            <p:cNvSpPr/>
            <p:nvPr/>
          </p:nvSpPr>
          <p:spPr>
            <a:xfrm>
              <a:off x="1421149" y="2537588"/>
              <a:ext cx="177106" cy="114694"/>
            </a:xfrm>
            <a:custGeom>
              <a:avLst/>
              <a:gdLst/>
              <a:ahLst/>
              <a:cxnLst/>
              <a:rect l="l" t="t" r="r" b="b"/>
              <a:pathLst>
                <a:path w="1771062" h="1146941" extrusionOk="0">
                  <a:moveTo>
                    <a:pt x="0" y="0"/>
                  </a:moveTo>
                  <a:lnTo>
                    <a:pt x="1771063" y="1023243"/>
                  </a:lnTo>
                  <a:lnTo>
                    <a:pt x="1771063" y="1146941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20;p46">
              <a:extLst>
                <a:ext uri="{FF2B5EF4-FFF2-40B4-BE49-F238E27FC236}">
                  <a16:creationId xmlns:a16="http://schemas.microsoft.com/office/drawing/2014/main" id="{D9D47157-2F8E-4389-8AB5-A8124C7E34F0}"/>
                </a:ext>
              </a:extLst>
            </p:cNvPr>
            <p:cNvSpPr/>
            <p:nvPr/>
          </p:nvSpPr>
          <p:spPr>
            <a:xfrm>
              <a:off x="1421149" y="2562349"/>
              <a:ext cx="138538" cy="92410"/>
            </a:xfrm>
            <a:custGeom>
              <a:avLst/>
              <a:gdLst/>
              <a:ahLst/>
              <a:cxnLst/>
              <a:rect l="l" t="t" r="r" b="b"/>
              <a:pathLst>
                <a:path w="1385376" h="924101" extrusionOk="0">
                  <a:moveTo>
                    <a:pt x="0" y="0"/>
                  </a:moveTo>
                  <a:lnTo>
                    <a:pt x="1385377" y="800403"/>
                  </a:lnTo>
                  <a:lnTo>
                    <a:pt x="1385377" y="924102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21;p46">
              <a:extLst>
                <a:ext uri="{FF2B5EF4-FFF2-40B4-BE49-F238E27FC236}">
                  <a16:creationId xmlns:a16="http://schemas.microsoft.com/office/drawing/2014/main" id="{37BDC032-37D8-49DA-9316-CEFDCC321402}"/>
                </a:ext>
              </a:extLst>
            </p:cNvPr>
            <p:cNvSpPr/>
            <p:nvPr/>
          </p:nvSpPr>
          <p:spPr>
            <a:xfrm>
              <a:off x="855298" y="2629287"/>
              <a:ext cx="270708" cy="318979"/>
            </a:xfrm>
            <a:custGeom>
              <a:avLst/>
              <a:gdLst/>
              <a:ahLst/>
              <a:cxnLst/>
              <a:rect l="l" t="t" r="r" b="b"/>
              <a:pathLst>
                <a:path w="2707078" h="3189788" extrusionOk="0">
                  <a:moveTo>
                    <a:pt x="2706169" y="1563515"/>
                  </a:moveTo>
                  <a:lnTo>
                    <a:pt x="0" y="0"/>
                  </a:lnTo>
                  <a:lnTo>
                    <a:pt x="0" y="1410711"/>
                  </a:lnTo>
                  <a:lnTo>
                    <a:pt x="2467844" y="2835974"/>
                  </a:lnTo>
                  <a:lnTo>
                    <a:pt x="2707079" y="3189789"/>
                  </a:lnTo>
                  <a:lnTo>
                    <a:pt x="2706169" y="156351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22;p46">
              <a:extLst>
                <a:ext uri="{FF2B5EF4-FFF2-40B4-BE49-F238E27FC236}">
                  <a16:creationId xmlns:a16="http://schemas.microsoft.com/office/drawing/2014/main" id="{23C20183-8B5A-4B4B-8636-C691B3C6F18B}"/>
                </a:ext>
              </a:extLst>
            </p:cNvPr>
            <p:cNvSpPr/>
            <p:nvPr/>
          </p:nvSpPr>
          <p:spPr>
            <a:xfrm>
              <a:off x="1070338" y="2786719"/>
              <a:ext cx="30746" cy="45671"/>
            </a:xfrm>
            <a:custGeom>
              <a:avLst/>
              <a:gdLst/>
              <a:ahLst/>
              <a:cxnLst/>
              <a:rect l="l" t="t" r="r" b="b"/>
              <a:pathLst>
                <a:path w="307457" h="456710" extrusionOk="0">
                  <a:moveTo>
                    <a:pt x="0" y="139419"/>
                  </a:moveTo>
                  <a:cubicBezTo>
                    <a:pt x="0" y="255842"/>
                    <a:pt x="69132" y="389545"/>
                    <a:pt x="153729" y="438661"/>
                  </a:cubicBezTo>
                  <a:cubicBezTo>
                    <a:pt x="238325" y="487777"/>
                    <a:pt x="307457" y="433204"/>
                    <a:pt x="307457" y="316781"/>
                  </a:cubicBezTo>
                  <a:cubicBezTo>
                    <a:pt x="307457" y="200359"/>
                    <a:pt x="238325" y="66655"/>
                    <a:pt x="153729" y="17540"/>
                  </a:cubicBezTo>
                  <a:cubicBezTo>
                    <a:pt x="69132" y="-30666"/>
                    <a:pt x="0" y="23907"/>
                    <a:pt x="0" y="139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23;p46">
              <a:extLst>
                <a:ext uri="{FF2B5EF4-FFF2-40B4-BE49-F238E27FC236}">
                  <a16:creationId xmlns:a16="http://schemas.microsoft.com/office/drawing/2014/main" id="{DC3CE21C-84F9-4F03-B0D5-B4F241F6A12B}"/>
                </a:ext>
              </a:extLst>
            </p:cNvPr>
            <p:cNvSpPr/>
            <p:nvPr/>
          </p:nvSpPr>
          <p:spPr>
            <a:xfrm>
              <a:off x="996602" y="2745203"/>
              <a:ext cx="59308" cy="46660"/>
            </a:xfrm>
            <a:custGeom>
              <a:avLst/>
              <a:gdLst/>
              <a:ahLst/>
              <a:cxnLst/>
              <a:rect l="l" t="t" r="r" b="b"/>
              <a:pathLst>
                <a:path w="593083" h="466598" extrusionOk="0">
                  <a:moveTo>
                    <a:pt x="593083" y="342900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593083" y="466599"/>
                  </a:lnTo>
                  <a:lnTo>
                    <a:pt x="593083" y="34290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24;p46">
              <a:extLst>
                <a:ext uri="{FF2B5EF4-FFF2-40B4-BE49-F238E27FC236}">
                  <a16:creationId xmlns:a16="http://schemas.microsoft.com/office/drawing/2014/main" id="{039C7471-6D8E-49EE-BF0C-775A525BFE0E}"/>
                </a:ext>
              </a:extLst>
            </p:cNvPr>
            <p:cNvSpPr/>
            <p:nvPr/>
          </p:nvSpPr>
          <p:spPr>
            <a:xfrm>
              <a:off x="879151" y="2702030"/>
              <a:ext cx="177197" cy="114694"/>
            </a:xfrm>
            <a:custGeom>
              <a:avLst/>
              <a:gdLst/>
              <a:ahLst/>
              <a:cxnLst/>
              <a:rect l="l" t="t" r="r" b="b"/>
              <a:pathLst>
                <a:path w="1771972" h="1146941" extrusionOk="0">
                  <a:moveTo>
                    <a:pt x="1771972" y="1023243"/>
                  </a:moveTo>
                  <a:lnTo>
                    <a:pt x="0" y="0"/>
                  </a:lnTo>
                  <a:lnTo>
                    <a:pt x="0" y="123698"/>
                  </a:lnTo>
                  <a:lnTo>
                    <a:pt x="1771063" y="1146941"/>
                  </a:lnTo>
                  <a:lnTo>
                    <a:pt x="1771972" y="10232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25;p46">
              <a:extLst>
                <a:ext uri="{FF2B5EF4-FFF2-40B4-BE49-F238E27FC236}">
                  <a16:creationId xmlns:a16="http://schemas.microsoft.com/office/drawing/2014/main" id="{B2419616-C961-4931-87C3-C50208575E17}"/>
                </a:ext>
              </a:extLst>
            </p:cNvPr>
            <p:cNvSpPr/>
            <p:nvPr/>
          </p:nvSpPr>
          <p:spPr>
            <a:xfrm>
              <a:off x="917697" y="2749013"/>
              <a:ext cx="138538" cy="92410"/>
            </a:xfrm>
            <a:custGeom>
              <a:avLst/>
              <a:gdLst/>
              <a:ahLst/>
              <a:cxnLst/>
              <a:rect l="l" t="t" r="r" b="b"/>
              <a:pathLst>
                <a:path w="1385376" h="924101" extrusionOk="0">
                  <a:moveTo>
                    <a:pt x="1385377" y="800403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1385377" y="924102"/>
                  </a:lnTo>
                  <a:lnTo>
                    <a:pt x="1385377" y="80040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26;p46">
              <a:extLst>
                <a:ext uri="{FF2B5EF4-FFF2-40B4-BE49-F238E27FC236}">
                  <a16:creationId xmlns:a16="http://schemas.microsoft.com/office/drawing/2014/main" id="{3B14F43E-E977-4859-A990-3D8C89D6D086}"/>
                </a:ext>
              </a:extLst>
            </p:cNvPr>
            <p:cNvSpPr/>
            <p:nvPr/>
          </p:nvSpPr>
          <p:spPr>
            <a:xfrm>
              <a:off x="1029162" y="2421399"/>
              <a:ext cx="113159" cy="310247"/>
            </a:xfrm>
            <a:custGeom>
              <a:avLst/>
              <a:gdLst/>
              <a:ahLst/>
              <a:cxnLst/>
              <a:rect l="l" t="t" r="r" b="b"/>
              <a:pathLst>
                <a:path w="1131587" h="3102471" extrusionOk="0">
                  <a:moveTo>
                    <a:pt x="0" y="0"/>
                  </a:moveTo>
                  <a:lnTo>
                    <a:pt x="1130678" y="653056"/>
                  </a:lnTo>
                  <a:lnTo>
                    <a:pt x="1131588" y="3102472"/>
                  </a:lnTo>
                  <a:lnTo>
                    <a:pt x="0" y="24494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7;p46">
              <a:extLst>
                <a:ext uri="{FF2B5EF4-FFF2-40B4-BE49-F238E27FC236}">
                  <a16:creationId xmlns:a16="http://schemas.microsoft.com/office/drawing/2014/main" id="{CEA95C0D-E0E0-4ADD-AE4A-69F32B6CE9A5}"/>
                </a:ext>
              </a:extLst>
            </p:cNvPr>
            <p:cNvSpPr/>
            <p:nvPr/>
          </p:nvSpPr>
          <p:spPr>
            <a:xfrm>
              <a:off x="993881" y="2488428"/>
              <a:ext cx="88962" cy="80768"/>
            </a:xfrm>
            <a:custGeom>
              <a:avLst/>
              <a:gdLst/>
              <a:ahLst/>
              <a:cxnLst/>
              <a:rect l="l" t="t" r="r" b="b"/>
              <a:pathLst>
                <a:path w="889624" h="807679" extrusionOk="0">
                  <a:moveTo>
                    <a:pt x="0" y="0"/>
                  </a:moveTo>
                  <a:lnTo>
                    <a:pt x="889625" y="513895"/>
                  </a:lnTo>
                  <a:lnTo>
                    <a:pt x="889625" y="807680"/>
                  </a:lnTo>
                  <a:lnTo>
                    <a:pt x="0" y="2937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28;p46">
              <a:extLst>
                <a:ext uri="{FF2B5EF4-FFF2-40B4-BE49-F238E27FC236}">
                  <a16:creationId xmlns:a16="http://schemas.microsoft.com/office/drawing/2014/main" id="{95CC48AA-6E19-4E7A-B0DB-BCE05B01BCAE}"/>
                </a:ext>
              </a:extLst>
            </p:cNvPr>
            <p:cNvSpPr/>
            <p:nvPr/>
          </p:nvSpPr>
          <p:spPr>
            <a:xfrm>
              <a:off x="1029162" y="2629378"/>
              <a:ext cx="113068" cy="101597"/>
            </a:xfrm>
            <a:custGeom>
              <a:avLst/>
              <a:gdLst/>
              <a:ahLst/>
              <a:cxnLst/>
              <a:rect l="l" t="t" r="r" b="b"/>
              <a:pathLst>
                <a:path w="1130678" h="1015966" extrusionOk="0">
                  <a:moveTo>
                    <a:pt x="0" y="0"/>
                  </a:moveTo>
                  <a:lnTo>
                    <a:pt x="1130678" y="653056"/>
                  </a:lnTo>
                  <a:lnTo>
                    <a:pt x="1130678" y="1015966"/>
                  </a:lnTo>
                  <a:lnTo>
                    <a:pt x="0" y="362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29;p46">
              <a:extLst>
                <a:ext uri="{FF2B5EF4-FFF2-40B4-BE49-F238E27FC236}">
                  <a16:creationId xmlns:a16="http://schemas.microsoft.com/office/drawing/2014/main" id="{13B945D9-EA09-43CB-AC7D-BEC1A5A87445}"/>
                </a:ext>
              </a:extLst>
            </p:cNvPr>
            <p:cNvSpPr/>
            <p:nvPr/>
          </p:nvSpPr>
          <p:spPr>
            <a:xfrm>
              <a:off x="1043038" y="2465752"/>
              <a:ext cx="46391" cy="39111"/>
            </a:xfrm>
            <a:custGeom>
              <a:avLst/>
              <a:gdLst/>
              <a:ahLst/>
              <a:cxnLst/>
              <a:rect l="l" t="t" r="r" b="b"/>
              <a:pathLst>
                <a:path w="463914" h="391106" extrusionOk="0">
                  <a:moveTo>
                    <a:pt x="0" y="0"/>
                  </a:moveTo>
                  <a:lnTo>
                    <a:pt x="463915" y="267407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30;p46">
              <a:extLst>
                <a:ext uri="{FF2B5EF4-FFF2-40B4-BE49-F238E27FC236}">
                  <a16:creationId xmlns:a16="http://schemas.microsoft.com/office/drawing/2014/main" id="{FA15AC2E-1ADC-4E7C-8412-CBEF7D38DE1A}"/>
                </a:ext>
              </a:extLst>
            </p:cNvPr>
            <p:cNvSpPr/>
            <p:nvPr/>
          </p:nvSpPr>
          <p:spPr>
            <a:xfrm>
              <a:off x="1043129" y="2490514"/>
              <a:ext cx="82049" cy="59757"/>
            </a:xfrm>
            <a:custGeom>
              <a:avLst/>
              <a:gdLst/>
              <a:ahLst/>
              <a:cxnLst/>
              <a:rect l="l" t="t" r="r" b="b"/>
              <a:pathLst>
                <a:path w="820492" h="597573" extrusionOk="0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31;p46">
              <a:extLst>
                <a:ext uri="{FF2B5EF4-FFF2-40B4-BE49-F238E27FC236}">
                  <a16:creationId xmlns:a16="http://schemas.microsoft.com/office/drawing/2014/main" id="{14C4A28A-B585-428B-8E2F-0DB0F0F3519C}"/>
                </a:ext>
              </a:extLst>
            </p:cNvPr>
            <p:cNvSpPr/>
            <p:nvPr/>
          </p:nvSpPr>
          <p:spPr>
            <a:xfrm>
              <a:off x="1043129" y="2597904"/>
              <a:ext cx="48120" cy="40202"/>
            </a:xfrm>
            <a:custGeom>
              <a:avLst/>
              <a:gdLst/>
              <a:ahLst/>
              <a:cxnLst/>
              <a:rect l="l" t="t" r="r" b="b"/>
              <a:pathLst>
                <a:path w="481197" h="402020" extrusionOk="0">
                  <a:moveTo>
                    <a:pt x="481198" y="278322"/>
                  </a:moveTo>
                  <a:lnTo>
                    <a:pt x="481198" y="402021"/>
                  </a:lnTo>
                  <a:lnTo>
                    <a:pt x="0" y="123699"/>
                  </a:lnTo>
                  <a:lnTo>
                    <a:pt x="0" y="0"/>
                  </a:lnTo>
                  <a:lnTo>
                    <a:pt x="481198" y="27832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32;p46">
              <a:extLst>
                <a:ext uri="{FF2B5EF4-FFF2-40B4-BE49-F238E27FC236}">
                  <a16:creationId xmlns:a16="http://schemas.microsoft.com/office/drawing/2014/main" id="{BD9A41B5-26A1-4880-900D-6F52F446CB4E}"/>
                </a:ext>
              </a:extLst>
            </p:cNvPr>
            <p:cNvSpPr/>
            <p:nvPr/>
          </p:nvSpPr>
          <p:spPr>
            <a:xfrm>
              <a:off x="1154594" y="2795180"/>
              <a:ext cx="113159" cy="310247"/>
            </a:xfrm>
            <a:custGeom>
              <a:avLst/>
              <a:gdLst/>
              <a:ahLst/>
              <a:cxnLst/>
              <a:rect l="l" t="t" r="r" b="b"/>
              <a:pathLst>
                <a:path w="1131588" h="3102471" extrusionOk="0">
                  <a:moveTo>
                    <a:pt x="1130679" y="653056"/>
                  </a:moveTo>
                  <a:lnTo>
                    <a:pt x="0" y="0"/>
                  </a:lnTo>
                  <a:lnTo>
                    <a:pt x="910" y="2449416"/>
                  </a:lnTo>
                  <a:lnTo>
                    <a:pt x="1131588" y="3102472"/>
                  </a:lnTo>
                  <a:lnTo>
                    <a:pt x="1130679" y="65305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33;p46">
              <a:extLst>
                <a:ext uri="{FF2B5EF4-FFF2-40B4-BE49-F238E27FC236}">
                  <a16:creationId xmlns:a16="http://schemas.microsoft.com/office/drawing/2014/main" id="{0D31A21F-2D8A-4AB7-AEB7-A05843A924CC}"/>
                </a:ext>
              </a:extLst>
            </p:cNvPr>
            <p:cNvSpPr/>
            <p:nvPr/>
          </p:nvSpPr>
          <p:spPr>
            <a:xfrm>
              <a:off x="1213909" y="2916811"/>
              <a:ext cx="88962" cy="80768"/>
            </a:xfrm>
            <a:custGeom>
              <a:avLst/>
              <a:gdLst/>
              <a:ahLst/>
              <a:cxnLst/>
              <a:rect l="l" t="t" r="r" b="b"/>
              <a:pathLst>
                <a:path w="889624" h="807679" extrusionOk="0">
                  <a:moveTo>
                    <a:pt x="889625" y="513895"/>
                  </a:moveTo>
                  <a:lnTo>
                    <a:pt x="0" y="0"/>
                  </a:lnTo>
                  <a:lnTo>
                    <a:pt x="0" y="293784"/>
                  </a:lnTo>
                  <a:lnTo>
                    <a:pt x="889625" y="807679"/>
                  </a:lnTo>
                  <a:lnTo>
                    <a:pt x="889625" y="5138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34;p46">
              <a:extLst>
                <a:ext uri="{FF2B5EF4-FFF2-40B4-BE49-F238E27FC236}">
                  <a16:creationId xmlns:a16="http://schemas.microsoft.com/office/drawing/2014/main" id="{DF3AB646-60BC-45E4-80E5-C9EE8D9E1279}"/>
                </a:ext>
              </a:extLst>
            </p:cNvPr>
            <p:cNvSpPr/>
            <p:nvPr/>
          </p:nvSpPr>
          <p:spPr>
            <a:xfrm>
              <a:off x="1154685" y="3003159"/>
              <a:ext cx="113068" cy="101597"/>
            </a:xfrm>
            <a:custGeom>
              <a:avLst/>
              <a:gdLst/>
              <a:ahLst/>
              <a:cxnLst/>
              <a:rect l="l" t="t" r="r" b="b"/>
              <a:pathLst>
                <a:path w="1130678" h="1015966" extrusionOk="0">
                  <a:moveTo>
                    <a:pt x="1130679" y="653056"/>
                  </a:moveTo>
                  <a:lnTo>
                    <a:pt x="0" y="0"/>
                  </a:lnTo>
                  <a:lnTo>
                    <a:pt x="0" y="362910"/>
                  </a:lnTo>
                  <a:lnTo>
                    <a:pt x="1130679" y="1015966"/>
                  </a:lnTo>
                  <a:lnTo>
                    <a:pt x="1130679" y="653056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35;p46">
              <a:extLst>
                <a:ext uri="{FF2B5EF4-FFF2-40B4-BE49-F238E27FC236}">
                  <a16:creationId xmlns:a16="http://schemas.microsoft.com/office/drawing/2014/main" id="{DF3AAD6E-A0DC-4D1B-9EE0-5A25EABFE9B5}"/>
                </a:ext>
              </a:extLst>
            </p:cNvPr>
            <p:cNvSpPr/>
            <p:nvPr/>
          </p:nvSpPr>
          <p:spPr>
            <a:xfrm>
              <a:off x="1171645" y="2841347"/>
              <a:ext cx="46391" cy="39111"/>
            </a:xfrm>
            <a:custGeom>
              <a:avLst/>
              <a:gdLst/>
              <a:ahLst/>
              <a:cxnLst/>
              <a:rect l="l" t="t" r="r" b="b"/>
              <a:pathLst>
                <a:path w="463914" h="391106" extrusionOk="0">
                  <a:moveTo>
                    <a:pt x="0" y="0"/>
                  </a:moveTo>
                  <a:lnTo>
                    <a:pt x="463915" y="267408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36;p46">
              <a:extLst>
                <a:ext uri="{FF2B5EF4-FFF2-40B4-BE49-F238E27FC236}">
                  <a16:creationId xmlns:a16="http://schemas.microsoft.com/office/drawing/2014/main" id="{CA0D225E-5B73-43F0-AD09-C9FFCF904D42}"/>
                </a:ext>
              </a:extLst>
            </p:cNvPr>
            <p:cNvSpPr/>
            <p:nvPr/>
          </p:nvSpPr>
          <p:spPr>
            <a:xfrm>
              <a:off x="1171645" y="2866109"/>
              <a:ext cx="82049" cy="59757"/>
            </a:xfrm>
            <a:custGeom>
              <a:avLst/>
              <a:gdLst/>
              <a:ahLst/>
              <a:cxnLst/>
              <a:rect l="l" t="t" r="r" b="b"/>
              <a:pathLst>
                <a:path w="820492" h="597573" extrusionOk="0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37;p46">
              <a:extLst>
                <a:ext uri="{FF2B5EF4-FFF2-40B4-BE49-F238E27FC236}">
                  <a16:creationId xmlns:a16="http://schemas.microsoft.com/office/drawing/2014/main" id="{2622164E-16AB-4BBC-BAB4-ACA88402BF56}"/>
                </a:ext>
              </a:extLst>
            </p:cNvPr>
            <p:cNvSpPr/>
            <p:nvPr/>
          </p:nvSpPr>
          <p:spPr>
            <a:xfrm>
              <a:off x="1205474" y="2993091"/>
              <a:ext cx="48120" cy="40202"/>
            </a:xfrm>
            <a:custGeom>
              <a:avLst/>
              <a:gdLst/>
              <a:ahLst/>
              <a:cxnLst/>
              <a:rect l="l" t="t" r="r" b="b"/>
              <a:pathLst>
                <a:path w="481197" h="402020" extrusionOk="0">
                  <a:moveTo>
                    <a:pt x="0" y="0"/>
                  </a:moveTo>
                  <a:lnTo>
                    <a:pt x="0" y="123699"/>
                  </a:lnTo>
                  <a:lnTo>
                    <a:pt x="481198" y="402021"/>
                  </a:lnTo>
                  <a:lnTo>
                    <a:pt x="481198" y="278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38;p46">
              <a:extLst>
                <a:ext uri="{FF2B5EF4-FFF2-40B4-BE49-F238E27FC236}">
                  <a16:creationId xmlns:a16="http://schemas.microsoft.com/office/drawing/2014/main" id="{53DFDDBF-E020-4563-9150-1005BE368757}"/>
                </a:ext>
              </a:extLst>
            </p:cNvPr>
            <p:cNvSpPr/>
            <p:nvPr/>
          </p:nvSpPr>
          <p:spPr>
            <a:xfrm>
              <a:off x="1459513" y="2703561"/>
              <a:ext cx="76046" cy="103649"/>
            </a:xfrm>
            <a:custGeom>
              <a:avLst/>
              <a:gdLst/>
              <a:ahLst/>
              <a:cxnLst/>
              <a:rect l="l" t="t" r="r" b="b"/>
              <a:pathLst>
                <a:path w="760456" h="1036493" extrusionOk="0">
                  <a:moveTo>
                    <a:pt x="380228" y="13751"/>
                  </a:moveTo>
                  <a:cubicBezTo>
                    <a:pt x="434806" y="44675"/>
                    <a:pt x="478469" y="121078"/>
                    <a:pt x="478469" y="183836"/>
                  </a:cubicBezTo>
                  <a:lnTo>
                    <a:pt x="478469" y="461249"/>
                  </a:lnTo>
                  <a:lnTo>
                    <a:pt x="662215" y="566757"/>
                  </a:lnTo>
                  <a:cubicBezTo>
                    <a:pt x="716794" y="597681"/>
                    <a:pt x="760456" y="674083"/>
                    <a:pt x="760456" y="736842"/>
                  </a:cubicBezTo>
                  <a:cubicBezTo>
                    <a:pt x="760456" y="799601"/>
                    <a:pt x="716794" y="825069"/>
                    <a:pt x="662215" y="794144"/>
                  </a:cubicBezTo>
                  <a:lnTo>
                    <a:pt x="478469" y="688636"/>
                  </a:lnTo>
                  <a:lnTo>
                    <a:pt x="478469" y="966049"/>
                  </a:lnTo>
                  <a:cubicBezTo>
                    <a:pt x="478469" y="1028807"/>
                    <a:pt x="434806" y="1054275"/>
                    <a:pt x="380228" y="1023350"/>
                  </a:cubicBezTo>
                  <a:cubicBezTo>
                    <a:pt x="325650" y="992426"/>
                    <a:pt x="281987" y="916023"/>
                    <a:pt x="281987" y="853265"/>
                  </a:cubicBezTo>
                  <a:lnTo>
                    <a:pt x="281987" y="575852"/>
                  </a:lnTo>
                  <a:lnTo>
                    <a:pt x="98241" y="469435"/>
                  </a:lnTo>
                  <a:cubicBezTo>
                    <a:pt x="43662" y="438510"/>
                    <a:pt x="0" y="362108"/>
                    <a:pt x="0" y="298440"/>
                  </a:cubicBezTo>
                  <a:cubicBezTo>
                    <a:pt x="0" y="235681"/>
                    <a:pt x="43662" y="210213"/>
                    <a:pt x="98241" y="241138"/>
                  </a:cubicBezTo>
                  <a:lnTo>
                    <a:pt x="281987" y="346646"/>
                  </a:lnTo>
                  <a:lnTo>
                    <a:pt x="281987" y="69233"/>
                  </a:lnTo>
                  <a:cubicBezTo>
                    <a:pt x="281987" y="7384"/>
                    <a:pt x="325650" y="-18084"/>
                    <a:pt x="380228" y="1375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56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805774" y="1773540"/>
            <a:ext cx="2479500" cy="1596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Rotación</a:t>
            </a:r>
            <a:endParaRPr b="1" dirty="0"/>
          </a:p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Tx/>
              <a:buChar char="-"/>
            </a:pPr>
            <a:r>
              <a:rPr lang="en" dirty="0"/>
              <a:t>Uso de mínimo “bounding box” rotado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63122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 PROPUESTA (INVARIANZAS)</a:t>
            </a:r>
            <a:endParaRPr dirty="0"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4572000" y="1773540"/>
            <a:ext cx="2479500" cy="1596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Posición/Distancia</a:t>
            </a:r>
            <a:endParaRPr b="1" dirty="0"/>
          </a:p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Tx/>
              <a:buChar char="-"/>
            </a:pPr>
            <a:r>
              <a:rPr lang="en" dirty="0"/>
              <a:t>Uso de “Aruco marker” (tamaño conocido)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Tx/>
              <a:buChar char="-"/>
            </a:pP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663875" y="1557012"/>
            <a:ext cx="2479500" cy="1596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1"/>
                </a:solidFill>
              </a:rPr>
              <a:t>1.</a:t>
            </a:r>
            <a:r>
              <a:rPr lang="en-GB" b="1" dirty="0"/>
              <a:t> </a:t>
            </a:r>
            <a:r>
              <a:rPr lang="en-GB" b="1" dirty="0" err="1"/>
              <a:t>Medición</a:t>
            </a:r>
            <a:endParaRPr b="1" dirty="0"/>
          </a:p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Tx/>
              <a:buChar char="-"/>
            </a:pPr>
            <a:r>
              <a:rPr lang="en" dirty="0"/>
              <a:t>Rectángulo de área mínima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328807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 PROPUESTA</a:t>
            </a:r>
            <a:endParaRPr dirty="0"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4743449" y="1575080"/>
            <a:ext cx="3009469" cy="1596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1"/>
                </a:solidFill>
              </a:rPr>
              <a:t>2. </a:t>
            </a:r>
            <a:r>
              <a:rPr lang="en-GB" b="1" dirty="0" err="1"/>
              <a:t>Conversiones</a:t>
            </a:r>
            <a:r>
              <a:rPr lang="en-GB" b="1" dirty="0"/>
              <a:t> de </a:t>
            </a:r>
            <a:r>
              <a:rPr lang="en-GB" b="1" dirty="0" err="1"/>
              <a:t>medidas</a:t>
            </a:r>
            <a:endParaRPr b="1" dirty="0"/>
          </a:p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Tx/>
              <a:buChar char="-"/>
            </a:pPr>
            <a:r>
              <a:rPr lang="en" dirty="0"/>
              <a:t>Mediciones en píxeles a cm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Tx/>
              <a:buChar char="-"/>
            </a:pP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230;p18">
            <a:extLst>
              <a:ext uri="{FF2B5EF4-FFF2-40B4-BE49-F238E27FC236}">
                <a16:creationId xmlns:a16="http://schemas.microsoft.com/office/drawing/2014/main" id="{D5DE8009-9082-4059-AB2B-6C690E58EECC}"/>
              </a:ext>
            </a:extLst>
          </p:cNvPr>
          <p:cNvSpPr txBox="1">
            <a:spLocks/>
          </p:cNvSpPr>
          <p:nvPr/>
        </p:nvSpPr>
        <p:spPr>
          <a:xfrm>
            <a:off x="3332250" y="3153431"/>
            <a:ext cx="2479500" cy="159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S" b="1" dirty="0">
                <a:solidFill>
                  <a:schemeClr val="accent1"/>
                </a:solidFill>
              </a:rPr>
              <a:t>3. </a:t>
            </a:r>
            <a:r>
              <a:rPr lang="es-ES" b="1" dirty="0"/>
              <a:t>Mostrar imagen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Tx/>
              <a:buChar char="-"/>
            </a:pPr>
            <a:r>
              <a:rPr lang="es-ES" dirty="0"/>
              <a:t>Dibujar área y resultados</a:t>
            </a:r>
          </a:p>
        </p:txBody>
      </p:sp>
    </p:spTree>
    <p:extLst>
      <p:ext uri="{BB962C8B-B14F-4D97-AF65-F5344CB8AC3E}">
        <p14:creationId xmlns:p14="http://schemas.microsoft.com/office/powerpoint/2010/main" val="1172454795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252</Words>
  <Application>Microsoft Office PowerPoint</Application>
  <PresentationFormat>Presentación en pantalla (16:9)</PresentationFormat>
  <Paragraphs>93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Barlow</vt:lpstr>
      <vt:lpstr>Barlow Light</vt:lpstr>
      <vt:lpstr>Wingdings</vt:lpstr>
      <vt:lpstr>Minola template</vt:lpstr>
      <vt:lpstr>FRUIT RECOGNITION SYSTEM</vt:lpstr>
      <vt:lpstr>OBJETIVO</vt:lpstr>
      <vt:lpstr>MOTIVACIÓN</vt:lpstr>
      <vt:lpstr>SOLUCIÓN PROPUESTA</vt:lpstr>
      <vt:lpstr>1 RECONOCIMIENTO</vt:lpstr>
      <vt:lpstr>SOLUCIÓN PROPUESTA</vt:lpstr>
      <vt:lpstr>2 TAMAÑO</vt:lpstr>
      <vt:lpstr>SOLUCIÓN PROPUESTA (INVARIANZAS)</vt:lpstr>
      <vt:lpstr>SOLUCIÓN PROPUESTA</vt:lpstr>
      <vt:lpstr>3 MADUREZ</vt:lpstr>
      <vt:lpstr>SOLUCIÓN PROPUESTA</vt:lpstr>
      <vt:lpstr>DEMO</vt:lpstr>
      <vt:lpstr>Presentación de PowerPoint</vt:lpstr>
      <vt:lpstr>Presentación de PowerPoint</vt:lpstr>
      <vt:lpstr>TRABAJOS FUTUROS</vt:lpstr>
      <vt:lpstr>Presentación de PowerPoint</vt:lpstr>
      <vt:lpstr>Presentación de PowerPoint</vt:lpstr>
      <vt:lpstr>CONCLUSIÓN</vt:lpstr>
      <vt:lpstr>UTILIDAD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Alejandro</dc:creator>
  <cp:lastModifiedBy>Alejandro Cano Caldero</cp:lastModifiedBy>
  <cp:revision>41</cp:revision>
  <dcterms:modified xsi:type="dcterms:W3CDTF">2022-02-12T12:35:35Z</dcterms:modified>
</cp:coreProperties>
</file>