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48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6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5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1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0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4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6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6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F25-A0CB-4B41-9434-7D4DD083BF41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3A02-3F1C-4093-9EBA-268FA2D12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50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14812"/>
            <a:ext cx="9144000" cy="105020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Funcionamiento de las pantallas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50185"/>
            <a:ext cx="9144000" cy="912137"/>
          </a:xfrm>
        </p:spPr>
        <p:txBody>
          <a:bodyPr/>
          <a:lstStyle/>
          <a:p>
            <a:r>
              <a:rPr lang="es-MX" dirty="0" smtClean="0"/>
              <a:t>Proyecto Final Diseño de Software</a:t>
            </a:r>
          </a:p>
          <a:p>
            <a:r>
              <a:rPr lang="es-MX" dirty="0" smtClean="0"/>
              <a:t>Residuos peligrosos.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2322261"/>
            <a:ext cx="2533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Asignar traslado.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3822"/>
            <a:ext cx="11039947" cy="536417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-Aparecen las empresas de transporte registradas.</a:t>
            </a:r>
          </a:p>
          <a:p>
            <a:pPr marL="0" indent="0" algn="just">
              <a:buNone/>
            </a:pPr>
            <a:r>
              <a:rPr lang="es-MX" dirty="0" smtClean="0"/>
              <a:t>-Puedes asignar una empresa de trasporte al traslado o cancelar.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09" y="2821021"/>
            <a:ext cx="4562569" cy="40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de inicio de sesión.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-Colocas el RFC contraseña y seleccionas si eres una empresa de transporte o una empresa productora.</a:t>
            </a:r>
          </a:p>
          <a:p>
            <a:pPr marL="0" indent="0">
              <a:buNone/>
            </a:pPr>
            <a:r>
              <a:rPr lang="es-MX" dirty="0" smtClean="0"/>
              <a:t>-Puedes iniciar sesión, salir del sistema o registrarte.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3265095"/>
            <a:ext cx="5886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de Registro.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-Colocas el RFC contraseña nombre y contraseña, además de seleccionar si eres una empresa de transporte o una empresa productora. -Puedes registrarte o regresar al inicio de sesión.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3145702"/>
            <a:ext cx="5857875" cy="37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para seleccionar una acción.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 -Puedes registrarte residuo, solicitar traslado o ver listas.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6" t="1247" r="764" b="1519"/>
          <a:stretch/>
        </p:blipFill>
        <p:spPr>
          <a:xfrm>
            <a:off x="1293905" y="2551841"/>
            <a:ext cx="9604189" cy="43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listas.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-Te permite ver las listas de Residuos, elementos químicos y traslados.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095" t="1045" r="1283" b="2145"/>
          <a:stretch/>
        </p:blipFill>
        <p:spPr>
          <a:xfrm>
            <a:off x="3114392" y="2347447"/>
            <a:ext cx="5966233" cy="45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8184" cy="1325563"/>
          </a:xfrm>
        </p:spPr>
        <p:txBody>
          <a:bodyPr/>
          <a:lstStyle/>
          <a:p>
            <a:r>
              <a:rPr lang="es-MX" dirty="0" smtClean="0"/>
              <a:t>Pantalla Registrar residuo.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4847376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-Ingresas un código (6 dígitos), nombre del residuo y seleccionas los elementos que componen al residuo. –Puedes guardar o regresar.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45" t="812" r="741" b="512"/>
          <a:stretch/>
        </p:blipFill>
        <p:spPr>
          <a:xfrm>
            <a:off x="5685576" y="1769743"/>
            <a:ext cx="6506424" cy="50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Solicitar traslado.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2255"/>
            <a:ext cx="5445471" cy="536417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-Seleccionas uno o varios residuos registrados, la fecha de llegada, si es un traslado completo o parcial, además se tiene que agregar la cantidad y si son KG o LT.</a:t>
            </a:r>
          </a:p>
          <a:p>
            <a:pPr marL="0" indent="0" algn="just">
              <a:buNone/>
            </a:pPr>
            <a:r>
              <a:rPr lang="es-MX" dirty="0" smtClean="0"/>
              <a:t>-Se puede Solicitar traslado o cancelar.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71" y="1620570"/>
            <a:ext cx="5908329" cy="52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</a:t>
            </a:r>
            <a:r>
              <a:rPr lang="es-MX" dirty="0" err="1" smtClean="0"/>
              <a:t>Admin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3822"/>
            <a:ext cx="11039947" cy="536417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-Selecciona una de las acciones como administrador, registrar residuo, solicitar traslado, asignar traslado, registrar traslado o ver listas.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" t="573" r="617" b="886"/>
          <a:stretch/>
        </p:blipFill>
        <p:spPr>
          <a:xfrm>
            <a:off x="2788279" y="2382245"/>
            <a:ext cx="7139788" cy="44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Solicitudes no atendidas.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3822"/>
            <a:ext cx="11039947" cy="536417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-Aparecen las solicitudes de traslados no atendidas.</a:t>
            </a:r>
          </a:p>
          <a:p>
            <a:pPr marL="0" indent="0" algn="just">
              <a:buNone/>
            </a:pPr>
            <a:r>
              <a:rPr lang="es-MX" dirty="0" smtClean="0"/>
              <a:t>-Puedes asignar una empresa de trasporte o salir.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3091"/>
          <a:stretch/>
        </p:blipFill>
        <p:spPr>
          <a:xfrm>
            <a:off x="2999019" y="2620226"/>
            <a:ext cx="6193961" cy="42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271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Funcionamiento de las pantallas</vt:lpstr>
      <vt:lpstr>Pantalla de inicio de sesión.</vt:lpstr>
      <vt:lpstr>Pantalla de Registro.</vt:lpstr>
      <vt:lpstr>Pantalla para seleccionar una acción.</vt:lpstr>
      <vt:lpstr>Pantalla listas.</vt:lpstr>
      <vt:lpstr>Pantalla Registrar residuo.</vt:lpstr>
      <vt:lpstr>Pantalla Solicitar traslado.</vt:lpstr>
      <vt:lpstr>Pantalla Admin.</vt:lpstr>
      <vt:lpstr>Pantalla Solicitudes no atendidas.</vt:lpstr>
      <vt:lpstr>Pantalla Asignar traslado.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de las pantallas</dc:title>
  <dc:creator>jose pancho</dc:creator>
  <cp:lastModifiedBy>jose pancho</cp:lastModifiedBy>
  <cp:revision>7</cp:revision>
  <dcterms:created xsi:type="dcterms:W3CDTF">2019-09-30T01:49:16Z</dcterms:created>
  <dcterms:modified xsi:type="dcterms:W3CDTF">2019-09-30T04:14:52Z</dcterms:modified>
</cp:coreProperties>
</file>