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73" r:id="rId8"/>
    <p:sldId id="261" r:id="rId9"/>
    <p:sldId id="270" r:id="rId10"/>
    <p:sldId id="267" r:id="rId11"/>
    <p:sldId id="272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70" d="100"/>
          <a:sy n="70" d="100"/>
        </p:scale>
        <p:origin x="119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81522-FA9B-4F73-B8D9-F6B2FF8C4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Wollok</a:t>
            </a:r>
            <a:r>
              <a:rPr lang="es-ES" dirty="0"/>
              <a:t> vs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E8682-0FD2-4594-B9EB-667C890B9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2500" dirty="0" err="1">
                <a:latin typeface="Arial" panose="020B0604020202020204" pitchFamily="34" charset="0"/>
                <a:cs typeface="Arial" panose="020B0604020202020204" pitchFamily="34" charset="0"/>
              </a:rPr>
              <a:t>PdeP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 – TP Integrador – Grupo 4</a:t>
            </a:r>
          </a:p>
        </p:txBody>
      </p:sp>
    </p:spTree>
    <p:extLst>
      <p:ext uri="{BB962C8B-B14F-4D97-AF65-F5344CB8AC3E}">
        <p14:creationId xmlns:p14="http://schemas.microsoft.com/office/powerpoint/2010/main" val="9871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65FB-4FB6-4185-AB86-8FFD0E05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Propertys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B74BA-7509-4F0B-BF0E-F4F04EF7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06" y="2436359"/>
            <a:ext cx="7654587" cy="34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51CD-6CEE-4AA5-B319-37CF80D4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Polimorfismo con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63BB-64CB-4DC6-8BC4-F11887B1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439463" cy="3636511"/>
          </a:xfrm>
        </p:spPr>
        <p:txBody>
          <a:bodyPr>
            <a:normAutofit/>
          </a:bodyPr>
          <a:lstStyle/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En C# deben ser codificadas con sus métodos abstractos </a:t>
            </a:r>
          </a:p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sz="3000" dirty="0" err="1">
                <a:latin typeface="Arial" panose="020B0604020202020204" pitchFamily="34" charset="0"/>
                <a:cs typeface="Arial" panose="020B0604020202020204" pitchFamily="34" charset="0"/>
              </a:rPr>
              <a:t>Wollok</a:t>
            </a:r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 no se codifican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FBEC4-E69A-4DE3-A2DA-13079011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23" y="3326167"/>
            <a:ext cx="3038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3D46-A95F-4146-988F-0953FC6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Polimorfismo con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EC673-2136-44A9-B258-D2719EEE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1" y="2786062"/>
            <a:ext cx="5934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027B-527E-4248-B169-1E426D5C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Polimorfismo con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73171-E5B1-4142-BECA-49433BF0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1623820"/>
            <a:ext cx="9648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C942A-53F7-41AA-A3DD-EB9D798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CA1C6-99EE-46DE-9C9D-BD2E0E34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dirty="0" err="1"/>
              <a:t>Bassini</a:t>
            </a:r>
            <a:r>
              <a:rPr lang="es-ES" sz="2500" dirty="0"/>
              <a:t>, Federico</a:t>
            </a:r>
          </a:p>
          <a:p>
            <a:r>
              <a:rPr lang="es-ES" sz="2500" dirty="0" err="1"/>
              <a:t>Deheza</a:t>
            </a:r>
            <a:r>
              <a:rPr lang="es-ES" sz="2500" dirty="0"/>
              <a:t> </a:t>
            </a:r>
            <a:r>
              <a:rPr lang="es-ES" sz="2500" dirty="0" err="1"/>
              <a:t>Garvizu</a:t>
            </a:r>
            <a:r>
              <a:rPr lang="es-ES" sz="2500" dirty="0"/>
              <a:t>, Alejandro</a:t>
            </a:r>
          </a:p>
          <a:p>
            <a:r>
              <a:rPr lang="es-ES" sz="2500" dirty="0"/>
              <a:t>Medero, Celeste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6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C832-4267-427C-9388-88945AE0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C#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AB291-5905-4C5F-9CB0-D774585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98512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Desarrollado y estandarizado por Microsoft 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Lanzado en el 2000</a:t>
            </a:r>
          </a:p>
          <a:p>
            <a:pPr lvl="0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Paradigma multiplataforma orientado a objetos</a:t>
            </a:r>
          </a:p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Su sintaxis básica deriva de C/C++ y utiliza el modelo de objetos de la plataforma .NET</a:t>
            </a:r>
          </a:p>
          <a:p>
            <a:pPr lvl="0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Posee un tipado fuerte y estático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4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6D256-2C43-4D2A-BC52-127012F3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Comparación</a:t>
            </a:r>
            <a:r>
              <a:rPr lang="en-US" sz="4400" dirty="0">
                <a:solidFill>
                  <a:schemeClr val="tx1"/>
                </a:solidFill>
              </a:rPr>
              <a:t> entre </a:t>
            </a:r>
            <a:r>
              <a:rPr lang="en-US" sz="4400" dirty="0" err="1">
                <a:solidFill>
                  <a:schemeClr val="tx1"/>
                </a:solidFill>
              </a:rPr>
              <a:t>Wollok</a:t>
            </a:r>
            <a:r>
              <a:rPr lang="en-US" sz="4400" dirty="0">
                <a:solidFill>
                  <a:schemeClr val="tx1"/>
                </a:solidFill>
              </a:rPr>
              <a:t> y C#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98A996-6594-42C9-8743-EBFC46E2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B1FF-8877-421F-83EC-3A2ABF81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8" y="1687859"/>
            <a:ext cx="2298242" cy="15062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43D47-2327-4815-BCB6-0DFD5748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19" y="1688756"/>
            <a:ext cx="5376369" cy="150538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806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D31D-D1F3-4AE4-81DD-BD9D2457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AR" dirty="0"/>
              <a:t>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B4A8-52A7-4B5F-BCE6-674E3642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9677837" cy="3632200"/>
          </a:xfrm>
        </p:spPr>
        <p:txBody>
          <a:bodyPr>
            <a:normAutofit/>
          </a:bodyPr>
          <a:lstStyle/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No hay forma de crear un objeto en particular como en </a:t>
            </a:r>
            <a:r>
              <a:rPr lang="es-AR" sz="3000" dirty="0" err="1">
                <a:latin typeface="Arial" panose="020B0604020202020204" pitchFamily="34" charset="0"/>
                <a:cs typeface="Arial" panose="020B0604020202020204" pitchFamily="34" charset="0"/>
              </a:rPr>
              <a:t>Wollok</a:t>
            </a:r>
            <a:endParaRPr lang="es-A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Se crea una clase que tiene una única instancia</a:t>
            </a:r>
          </a:p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Se lo llama patrón </a:t>
            </a:r>
            <a:r>
              <a:rPr lang="es-AR" sz="3000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 (consiste en garantizar que una clase solo tenga una instancia). </a:t>
            </a:r>
          </a:p>
        </p:txBody>
      </p:sp>
    </p:spTree>
    <p:extLst>
      <p:ext uri="{BB962C8B-B14F-4D97-AF65-F5344CB8AC3E}">
        <p14:creationId xmlns:p14="http://schemas.microsoft.com/office/powerpoint/2010/main" val="163439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4493-D525-4658-A45D-F6612935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/>
              <a:t>El patrón </a:t>
            </a:r>
            <a:r>
              <a:rPr lang="es-AR" sz="2400" i="1" dirty="0" err="1"/>
              <a:t>singleton</a:t>
            </a:r>
            <a:r>
              <a:rPr lang="es-AR" sz="2400" dirty="0"/>
              <a:t> provee una única instancia global gracias a que:</a:t>
            </a:r>
          </a:p>
          <a:p>
            <a:r>
              <a:rPr lang="es-AR" sz="2400" dirty="0"/>
              <a:t>La propia clase es responsable de crear la única instancia.</a:t>
            </a:r>
          </a:p>
          <a:p>
            <a:r>
              <a:rPr lang="es-AR" sz="2400" dirty="0"/>
              <a:t>Permite el acceso global a dicha instancia mediante un método de clase.</a:t>
            </a:r>
          </a:p>
          <a:p>
            <a:r>
              <a:rPr lang="es-AR" sz="2400" dirty="0"/>
              <a:t>Declara el constructor de clase como privado para que no sea </a:t>
            </a:r>
            <a:r>
              <a:rPr lang="es-AR" sz="2400" dirty="0" err="1"/>
              <a:t>instanciable</a:t>
            </a:r>
            <a:r>
              <a:rPr lang="es-AR" sz="2400" dirty="0"/>
              <a:t> directamente.</a:t>
            </a:r>
          </a:p>
        </p:txBody>
      </p:sp>
    </p:spTree>
    <p:extLst>
      <p:ext uri="{BB962C8B-B14F-4D97-AF65-F5344CB8AC3E}">
        <p14:creationId xmlns:p14="http://schemas.microsoft.com/office/powerpoint/2010/main" val="8267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095B-9E8D-458E-9EF0-ED8D96B2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Declaración de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0DE5-9260-4160-85D9-800183C0F5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En C# se asigna un tipo dato a la variable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580BD-8D92-40D0-9ECE-5EF5AE947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sz="3000" dirty="0" err="1">
                <a:latin typeface="Arial" panose="020B0604020202020204" pitchFamily="34" charset="0"/>
                <a:cs typeface="Arial" panose="020B0604020202020204" pitchFamily="34" charset="0"/>
              </a:rPr>
              <a:t>Wollok</a:t>
            </a:r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 no se especifica el tipo dato de la variable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694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9244-DB1C-4DE0-8659-B564E72E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Declaración de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9FB45-89C4-404E-B7D8-229E2475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" y="2508925"/>
            <a:ext cx="12178630" cy="24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4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Wollok vs C#</vt:lpstr>
      <vt:lpstr>Integrantes</vt:lpstr>
      <vt:lpstr>Características de C#</vt:lpstr>
      <vt:lpstr> Comparación entre Wollok y C#</vt:lpstr>
      <vt:lpstr>IDE</vt:lpstr>
      <vt:lpstr>Objetos</vt:lpstr>
      <vt:lpstr>PowerPoint Presentation</vt:lpstr>
      <vt:lpstr>Declaración de variables</vt:lpstr>
      <vt:lpstr>Declaración de variables</vt:lpstr>
      <vt:lpstr>Propertys</vt:lpstr>
      <vt:lpstr>Polimorfismo con Interface</vt:lpstr>
      <vt:lpstr>Polimorfismo con Interface</vt:lpstr>
      <vt:lpstr>Polimorfismo con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Wollok vs C#</dc:title>
  <dc:creator>Medero, Celeste</dc:creator>
  <cp:lastModifiedBy>Medero, Celeste</cp:lastModifiedBy>
  <cp:revision>3</cp:revision>
  <dcterms:created xsi:type="dcterms:W3CDTF">2019-11-30T19:45:10Z</dcterms:created>
  <dcterms:modified xsi:type="dcterms:W3CDTF">2019-11-30T20:14:24Z</dcterms:modified>
</cp:coreProperties>
</file>