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3"/>
  </p:notesMasterIdLst>
  <p:handoutMasterIdLst>
    <p:handoutMasterId r:id="rId14"/>
  </p:handoutMasterIdLst>
  <p:sldIdLst>
    <p:sldId id="449" r:id="rId6"/>
    <p:sldId id="451" r:id="rId7"/>
    <p:sldId id="452" r:id="rId8"/>
    <p:sldId id="453" r:id="rId9"/>
    <p:sldId id="454" r:id="rId10"/>
    <p:sldId id="455" r:id="rId11"/>
    <p:sldId id="45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7" autoAdjust="0"/>
    <p:restoredTop sz="96719" autoAdjust="0"/>
  </p:normalViewPr>
  <p:slideViewPr>
    <p:cSldViewPr snapToGrid="0">
      <p:cViewPr varScale="1">
        <p:scale>
          <a:sx n="100" d="100"/>
          <a:sy n="100" d="100"/>
        </p:scale>
        <p:origin x="1600" y="16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14151"/>
          </a:xfrm>
        </p:spPr>
        <p:txBody>
          <a:bodyPr/>
          <a:lstStyle/>
          <a:p>
            <a:r>
              <a:rPr lang="en-US" dirty="0" smtClean="0"/>
              <a:t>Docker for  Frontend Developer(Advanced)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4217490"/>
            <a:ext cx="6488113" cy="369332"/>
          </a:xfrm>
        </p:spPr>
        <p:txBody>
          <a:bodyPr/>
          <a:lstStyle/>
          <a:p>
            <a:r>
              <a:rPr lang="en-US" dirty="0" smtClean="0"/>
              <a:t>Alejandro Del Rio </a:t>
            </a:r>
            <a:r>
              <a:rPr lang="en-US" dirty="0" err="1" smtClean="0"/>
              <a:t>Albrechet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5785678"/>
            <a:ext cx="3649662" cy="373063"/>
          </a:xfrm>
        </p:spPr>
        <p:txBody>
          <a:bodyPr/>
          <a:lstStyle/>
          <a:p>
            <a:r>
              <a:rPr lang="en-US" dirty="0" smtClean="0"/>
              <a:t>1 DEC, 2016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we know already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5600" y="932688"/>
            <a:ext cx="87884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What is Docker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What is Docker image and container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What is </a:t>
            </a:r>
            <a:r>
              <a:rPr lang="en-US" sz="2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Dockerfile</a:t>
            </a:r>
            <a:endParaRPr lang="en-US" sz="2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Basic </a:t>
            </a:r>
            <a:r>
              <a:rPr lang="en-US" sz="2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docker</a:t>
            </a: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 commands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444444"/>
                </a:solidFill>
                <a:latin typeface="Trebuchet MS"/>
                <a:cs typeface="Trebuchet MS"/>
              </a:rPr>
              <a:t>How to wrap our application into Docker container</a:t>
            </a:r>
            <a:endParaRPr lang="en-US" sz="24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en-US" sz="2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0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Lets Run </a:t>
            </a:r>
            <a:r>
              <a:rPr lang="en-US" dirty="0" err="1" smtClean="0"/>
              <a:t>.net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200" y="1168400"/>
            <a:ext cx="84273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Go to </a:t>
            </a:r>
            <a:r>
              <a:rPr lang="en-US" b="1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orderApi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 folder and create </a:t>
            </a:r>
            <a:r>
              <a:rPr lang="en-US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docker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 image and run container</a:t>
            </a:r>
            <a:endParaRPr lang="uk-UA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uk-UA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uk-UA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Now we have application up and running but it is quite tricky and to it we need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To run database container first and then run application.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9241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 is a tool for defining and running multi-container Docker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Lets see what is inside go to compose folder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4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35100"/>
            <a:ext cx="60960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App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9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Python </a:t>
            </a:r>
            <a:r>
              <a:rPr lang="en-US" sz="2000" dirty="0" err="1"/>
              <a:t>webapp</a:t>
            </a:r>
            <a:r>
              <a:rPr lang="en-US" sz="2000" dirty="0"/>
              <a:t> which lets you vote between two options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Redis</a:t>
            </a:r>
            <a:r>
              <a:rPr lang="en-US" sz="2000" dirty="0" smtClean="0"/>
              <a:t> </a:t>
            </a:r>
            <a:r>
              <a:rPr lang="en-US" sz="2000" dirty="0"/>
              <a:t>queue which collects new votes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.NET </a:t>
            </a:r>
            <a:r>
              <a:rPr lang="en-US" sz="2000" dirty="0"/>
              <a:t>worker which consumes votes and stores them in…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Postgres </a:t>
            </a:r>
            <a:r>
              <a:rPr lang="en-US" sz="2000" dirty="0"/>
              <a:t>database backed by a Docker volume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Node.js</a:t>
            </a:r>
            <a:r>
              <a:rPr lang="en-US" sz="2000" dirty="0" smtClean="0"/>
              <a:t> </a:t>
            </a:r>
            <a:r>
              <a:rPr lang="en-US" sz="2000" dirty="0" err="1"/>
              <a:t>webapp</a:t>
            </a:r>
            <a:r>
              <a:rPr lang="en-US" sz="2000" dirty="0"/>
              <a:t> which shows the results of the voting in real time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App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3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t="1" r="5748" b="1"/>
          <a:stretch/>
        </p:blipFill>
        <p:spPr>
          <a:xfrm>
            <a:off x="0" y="0"/>
            <a:ext cx="9144000" cy="6858000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872405" y="3831947"/>
            <a:ext cx="3686587" cy="647100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21346</TotalTime>
  <Words>156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Black</vt:lpstr>
      <vt:lpstr>Calibri</vt:lpstr>
      <vt:lpstr>Lucida Grande</vt:lpstr>
      <vt:lpstr>ＭＳ Ｐゴシック</vt:lpstr>
      <vt:lpstr>Trebuchet MS</vt:lpstr>
      <vt:lpstr>Arial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Microsoft Office User</cp:lastModifiedBy>
  <cp:revision>1007</cp:revision>
  <cp:lastPrinted>2014-07-09T13:30:36Z</cp:lastPrinted>
  <dcterms:created xsi:type="dcterms:W3CDTF">2014-07-08T13:27:24Z</dcterms:created>
  <dcterms:modified xsi:type="dcterms:W3CDTF">2017-01-04T09:48:53Z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