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84" y="548"/>
      </p:cViewPr>
      <p:guideLst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1390-1710-4D44-B4B5-3AF4A857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B136C-AE5E-4C15-987B-561150155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EA56-3413-40D0-B92C-EB83E1D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0883-552E-4CB1-9D3C-D60A7ED8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D6-F3B9-4084-A312-9498C9E2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07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E8C4-894D-4B69-93C7-11983AB5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0BA99-5A86-4FB5-8C7B-2BE5D239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77D2-1975-480E-A7EF-AFD782EE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E340-9A99-479E-AF69-0A5758D6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ABE2-6753-4054-B74A-D534538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D9232-5F36-4793-B10D-C6EE0A66F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C98BB-89D1-4E9C-BC58-AA6C3095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6FEC-1B4E-498B-AA45-69FEB29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88FF-7386-4242-9E41-B57AB2A9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116F-C302-4F7F-B926-5626640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4EC-9031-4C1B-B2D6-FDBB7AE2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33B2-8163-4C2B-9433-79255242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9D18-2F66-4293-8225-7B5448C6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6985-6F33-4321-A6C5-6A0E268C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A284-BFDB-4B7E-8CC2-D76D30D2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41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7B4-8B5E-453E-98EB-F174D6F8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5CA67-9058-4CAE-9DEC-33929CB4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9CCB-D134-47F5-9965-47994F4E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C39A-8CD4-48E3-90AC-944C94BF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466F-EA1C-4089-BE15-7C25607C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2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045-AE2E-4669-8351-2559A353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5294-C6E1-4F87-9104-7E38D4287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5E22-275C-48EF-9326-A2D225AC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EA6A-EE91-4E9E-B137-417E7232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06A9-8AD9-48C9-BD2A-B2FCB36D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6B41-8039-4E27-835E-CB3B6BF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6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07E2-6E0C-4A81-8465-A8A887F8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6147-A0FD-4222-8488-D901EBA4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5C66-576A-4387-9FA9-F7075FF7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DF3F2-08F7-4DF3-8D98-68EF39AF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DA3AF-402E-4FFF-B2A2-0FD2AD43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6A1A-A0CD-478D-AF2B-ECFFE7A4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31886-9E35-48B7-91F0-D5AD53D9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3C50B-3C66-480B-9BC3-CB52BDE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B54B-AC35-4283-A22C-89CB35A9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07130-0109-4356-B3A8-FFAD54DE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EBD45-6580-4EEF-A982-9C3B6CA3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08FF8-BB54-4ECA-BCD8-EF1AEBF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82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B60A-B2F8-4094-BF97-FBB876DC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AD65-00F6-46B5-B608-9FAF458A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51D8B-4563-4335-9604-926E0E7E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5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8C60-61E8-4C11-84B3-5B8DD48D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799C-3BC9-4F25-9884-868D243F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CEF10-9DDA-4EF9-A487-1E23DBE4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6AD2-1FA7-48A0-B07E-1BF5D1AE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A7AD-E266-4FA8-B598-D8D0A91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B2CBA-F386-4899-B347-F5FFE4E5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4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060-145B-4373-8704-F4FEFA60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F3C02-719E-4884-A719-D0EDB8FF1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2B0F-9F15-4294-BF69-680761B4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49E7-2989-412B-81AF-6D668C68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BFEC9-A751-46C4-9708-E4BE397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1055-294B-420D-B10C-492E1E48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DCD7A-9249-4E96-8D64-229E04B3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737D-1EC5-4371-9E79-ACE204CB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1E2-5F69-4813-B995-AD92F0A0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DDFF-1096-4AE7-AC6B-9995895450E9}" type="datetimeFigureOut">
              <a:rPr lang="es-AR" smtClean="0"/>
              <a:t>22/4/2021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C787-1E65-47C5-AA43-14BA25EB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F27-198A-4A4C-9F6A-533A0C3A8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14C3-DE24-497B-9563-6FBB44227E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9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E32D5-7BE3-421E-A59F-F70D3AF8076A}"/>
              </a:ext>
            </a:extLst>
          </p:cNvPr>
          <p:cNvSpPr txBox="1"/>
          <p:nvPr/>
        </p:nvSpPr>
        <p:spPr>
          <a:xfrm>
            <a:off x="39757" y="1831480"/>
            <a:ext cx="121522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 Apellido {0}"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"-------------------------------------------------------------------"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"{0}. {1,-20}  {2,-20} {3,15} {4}"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D88EC-30DC-4F3F-AA9B-6D3EA6C12EFB}"/>
              </a:ext>
            </a:extLst>
          </p:cNvPr>
          <p:cNvSpPr txBox="1"/>
          <p:nvPr/>
        </p:nvSpPr>
        <p:spPr>
          <a:xfrm>
            <a:off x="711200" y="362226"/>
            <a:ext cx="5680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Procedimiento Original 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sz="1400" dirty="0">
                <a:solidFill>
                  <a:schemeClr val="bg1"/>
                </a:solidFill>
              </a:rPr>
              <a:t>(solo cambiamos  “persona” por “contactos” y los “apellido” por “Apellido”</a:t>
            </a:r>
          </a:p>
        </p:txBody>
      </p:sp>
    </p:spTree>
    <p:extLst>
      <p:ext uri="{BB962C8B-B14F-4D97-AF65-F5344CB8AC3E}">
        <p14:creationId xmlns:p14="http://schemas.microsoft.com/office/powerpoint/2010/main" val="1832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3AA66-23AB-4460-B0AE-88DD1DCFA826}"/>
              </a:ext>
            </a:extLst>
          </p:cNvPr>
          <p:cNvSpPr txBox="1"/>
          <p:nvPr/>
        </p:nvSpPr>
        <p:spPr>
          <a:xfrm>
            <a:off x="-48592" y="2041930"/>
            <a:ext cx="12192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 Apellido {0}"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"-------------------------------------------------------------------"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"{0}. {1,-20}  {2,-20} {3,-15} {4}"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7A920-104F-41F6-89FB-280F41126EA4}"/>
              </a:ext>
            </a:extLst>
          </p:cNvPr>
          <p:cNvSpPr txBox="1"/>
          <p:nvPr/>
        </p:nvSpPr>
        <p:spPr>
          <a:xfrm>
            <a:off x="711200" y="362226"/>
            <a:ext cx="567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Mejoramos la legibilidad eliminando espacios innecesarios</a:t>
            </a:r>
          </a:p>
        </p:txBody>
      </p:sp>
    </p:spTree>
    <p:extLst>
      <p:ext uri="{BB962C8B-B14F-4D97-AF65-F5344CB8AC3E}">
        <p14:creationId xmlns:p14="http://schemas.microsoft.com/office/powerpoint/2010/main" val="181087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56D9F-C14C-4250-A267-F5C7234EB4B0}"/>
              </a:ext>
            </a:extLst>
          </p:cNvPr>
          <p:cNvSpPr txBox="1"/>
          <p:nvPr/>
        </p:nvSpPr>
        <p:spPr>
          <a:xfrm>
            <a:off x="172278" y="2251241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 Apellido {0}"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"-------------------------------------------------------------------"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"{0}. {1,-20}  {2,-20} {3,-15} {4}"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D3551-68EB-44D7-A32A-D6F0BB38F017}"/>
              </a:ext>
            </a:extLst>
          </p:cNvPr>
          <p:cNvSpPr txBox="1"/>
          <p:nvPr/>
        </p:nvSpPr>
        <p:spPr>
          <a:xfrm>
            <a:off x="711200" y="362226"/>
            <a:ext cx="6276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Reemplazamos el </a:t>
            </a:r>
            <a:r>
              <a:rPr lang="es-AR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dirty="0">
                <a:solidFill>
                  <a:schemeClr val="bg1"/>
                </a:solidFill>
              </a:rPr>
              <a:t> por </a:t>
            </a:r>
            <a:r>
              <a:rPr lang="es-A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A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para recorrer los resultados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sz="1200" dirty="0">
                <a:solidFill>
                  <a:schemeClr val="bg1"/>
                </a:solidFill>
              </a:rPr>
              <a:t>(ya que usamos </a:t>
            </a:r>
            <a:r>
              <a:rPr lang="es-A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1200" dirty="0">
                <a:solidFill>
                  <a:schemeClr val="bg1"/>
                </a:solidFill>
              </a:rPr>
              <a:t>)</a:t>
            </a:r>
            <a:br>
              <a:rPr lang="es-AR" sz="1200" dirty="0">
                <a:solidFill>
                  <a:schemeClr val="bg1"/>
                </a:solidFill>
              </a:rPr>
            </a:br>
            <a:r>
              <a:rPr lang="es-AR" sz="1200" dirty="0">
                <a:solidFill>
                  <a:schemeClr val="bg1"/>
                </a:solidFill>
              </a:rPr>
              <a:t>Reemplazamos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s-AR" sz="1200" dirty="0">
                <a:solidFill>
                  <a:schemeClr val="bg1"/>
                </a:solidFill>
              </a:rPr>
              <a:t>por </a:t>
            </a:r>
            <a:r>
              <a:rPr lang="es-A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endParaRPr lang="es-A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4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E32D5-7BE3-421E-A59F-F70D3AF8076A}"/>
              </a:ext>
            </a:extLst>
          </p:cNvPr>
          <p:cNvSpPr txBox="1"/>
          <p:nvPr/>
        </p:nvSpPr>
        <p:spPr>
          <a:xfrm>
            <a:off x="278712" y="2489621"/>
            <a:ext cx="104665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BuscaxApellido3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$"por Apellido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A311A-0CE4-4A9C-9BC9-2C571194E10B}"/>
              </a:ext>
            </a:extLst>
          </p:cNvPr>
          <p:cNvSpPr txBox="1"/>
          <p:nvPr/>
        </p:nvSpPr>
        <p:spPr>
          <a:xfrm>
            <a:off x="711200" y="362226"/>
            <a:ext cx="82645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Eliminamos la variable intermedia </a:t>
            </a:r>
            <a:r>
              <a:rPr lang="es-A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dirty="0">
                <a:solidFill>
                  <a:schemeClr val="bg1"/>
                </a:solidFill>
              </a:rPr>
              <a:t> y usamos la llamada “en cascada”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sz="1600" dirty="0">
                <a:solidFill>
                  <a:schemeClr val="bg1"/>
                </a:solidFill>
              </a:rPr>
              <a:t>usamos $”” para que sea mas directa el formateo de la salida</a:t>
            </a:r>
            <a:br>
              <a:rPr lang="es-AR" sz="1600" dirty="0">
                <a:solidFill>
                  <a:schemeClr val="bg1"/>
                </a:solidFill>
              </a:rPr>
            </a:br>
            <a:r>
              <a:rPr lang="es-AR" sz="1600" dirty="0">
                <a:solidFill>
                  <a:schemeClr val="bg1"/>
                </a:solidFill>
              </a:rPr>
              <a:t>reemplazamos </a:t>
            </a:r>
            <a:r>
              <a:rPr lang="es-A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1600" dirty="0">
                <a:solidFill>
                  <a:schemeClr val="bg1"/>
                </a:solidFill>
              </a:rPr>
              <a:t> por </a:t>
            </a:r>
            <a:r>
              <a:rPr lang="es-A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lang="es-AR" sz="1600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E32D5-7BE3-421E-A59F-F70D3AF8076A}"/>
              </a:ext>
            </a:extLst>
          </p:cNvPr>
          <p:cNvSpPr txBox="1"/>
          <p:nvPr/>
        </p:nvSpPr>
        <p:spPr>
          <a:xfrm>
            <a:off x="0" y="4773413"/>
            <a:ext cx="121919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BuscaxApellido3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$"por Apellido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60C9F-9D97-46A6-8CFB-70EF6C3CDADF}"/>
              </a:ext>
            </a:extLst>
          </p:cNvPr>
          <p:cNvSpPr txBox="1"/>
          <p:nvPr/>
        </p:nvSpPr>
        <p:spPr>
          <a:xfrm>
            <a:off x="0" y="788976"/>
            <a:ext cx="121522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BuscaxApellido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 Apellido {0}"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contactos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{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Busqueda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);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s-AR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A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"-------------------------------------------------------------------"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"{0}. {1,-20}  {2,-20} {3,15} {4}"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A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A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resultFindAll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s-A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;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br>
              <a:rPr lang="es-A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66604-3020-4308-8DDD-03A956D16371}"/>
              </a:ext>
            </a:extLst>
          </p:cNvPr>
          <p:cNvSpPr txBox="1"/>
          <p:nvPr/>
        </p:nvSpPr>
        <p:spPr>
          <a:xfrm>
            <a:off x="631687" y="43201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Despues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EDE1C-82A1-4FD3-A7D5-E170F2402AA4}"/>
              </a:ext>
            </a:extLst>
          </p:cNvPr>
          <p:cNvSpPr txBox="1"/>
          <p:nvPr/>
        </p:nvSpPr>
        <p:spPr>
          <a:xfrm>
            <a:off x="631687" y="377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Antes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9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1877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Di Battista</dc:creator>
  <cp:lastModifiedBy>Alejandro Di Battista</cp:lastModifiedBy>
  <cp:revision>4</cp:revision>
  <dcterms:created xsi:type="dcterms:W3CDTF">2021-04-22T19:59:40Z</dcterms:created>
  <dcterms:modified xsi:type="dcterms:W3CDTF">2021-04-22T20:24:54Z</dcterms:modified>
</cp:coreProperties>
</file>