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7" r:id="rId9"/>
    <p:sldId id="264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F9935-0614-4379-BC3F-D9DA290B46A8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3816-C870-4D57-B0F0-489AD1587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hablar sobre el </a:t>
            </a:r>
            <a:r>
              <a:rPr lang="en-US" dirty="0" err="1"/>
              <a:t>desarrollo</a:t>
            </a:r>
            <a:r>
              <a:rPr lang="en-US" dirty="0"/>
              <a:t> y la </a:t>
            </a:r>
            <a:r>
              <a:rPr lang="en-US" dirty="0" err="1"/>
              <a:t>experinecia</a:t>
            </a:r>
            <a:r>
              <a:rPr lang="en-US" dirty="0"/>
              <a:t> de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3816-C870-4D57-B0F0-489AD1587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22-May-18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57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8E2-9194-40CD-BFAE-7389B0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BC87-278A-4F1C-BFDE-9283563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CF8DB3-40AB-413E-947D-8384BFF39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4" b="14021"/>
          <a:stretch/>
        </p:blipFill>
        <p:spPr>
          <a:xfrm>
            <a:off x="1141411" y="2097087"/>
            <a:ext cx="4689234" cy="3006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452A-AAB6-408D-9E97-24CDB029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El uso de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478A-1286-4248-965E-910792AA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ES" dirty="0"/>
              <a:t>Usar “</a:t>
            </a:r>
            <a:r>
              <a:rPr lang="es-ES" dirty="0" err="1"/>
              <a:t>forks</a:t>
            </a:r>
            <a:r>
              <a:rPr lang="es-ES" dirty="0"/>
              <a:t>” de un “master” para evitar conflictos mayores</a:t>
            </a:r>
          </a:p>
          <a:p>
            <a:r>
              <a:rPr lang="es-ES" dirty="0"/>
              <a:t>Hacer un “</a:t>
            </a:r>
            <a:r>
              <a:rPr lang="es-ES" dirty="0" err="1"/>
              <a:t>merge</a:t>
            </a:r>
            <a:r>
              <a:rPr lang="es-ES" dirty="0"/>
              <a:t>” antes de comenzar a trabajar y al final del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D6C7-645A-44D1-A8E1-FA231F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7A9C-1BD8-4306-93F1-F52AA96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2018</a:t>
            </a:r>
          </a:p>
          <a:p>
            <a:r>
              <a:rPr lang="en-US" dirty="0"/>
              <a:t>Scrum methodology: </a:t>
            </a:r>
          </a:p>
          <a:p>
            <a:pPr lvl="1"/>
            <a:r>
              <a:rPr lang="en-US" dirty="0"/>
              <a:t>Each week was a Sprint</a:t>
            </a:r>
          </a:p>
          <a:p>
            <a:pPr lvl="1"/>
            <a:r>
              <a:rPr lang="en-US" dirty="0"/>
              <a:t>Each day we had a meeting to check the status of the project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decided to solve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usability and the user friendliness </a:t>
            </a:r>
          </a:p>
          <a:p>
            <a:r>
              <a:rPr lang="en-US" dirty="0"/>
              <a:t>Reuse and recycle</a:t>
            </a:r>
          </a:p>
          <a:p>
            <a:r>
              <a:rPr lang="en-US" dirty="0"/>
              <a:t>MIT license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611393FA-F7EB-43E4-B2A1-D10BA28D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2" y="3720932"/>
            <a:ext cx="337785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n open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6155F120-A733-4838-B8C1-9EA44A25D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r="-2" b="30141"/>
          <a:stretch/>
        </p:blipFill>
        <p:spPr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pic>
        <p:nvPicPr>
          <p:cNvPr id="10" name="Content Placeholder 4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820789-F754-42C6-BECF-C0D2EB8A3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2" r="-2" b="32747"/>
          <a:stretch/>
        </p:blipFill>
        <p:spPr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E97459-35DE-47EA-8868-E285B48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184" y="2689716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Desarrollo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C991B2-BD82-41F4-993D-71C27DF8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0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044F-A70E-4417-A015-0FB8A137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65" b="4"/>
          <a:stretch/>
        </p:blipFill>
        <p:spPr>
          <a:xfrm>
            <a:off x="2375956" y="1723593"/>
            <a:ext cx="7440087" cy="487136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E7AA6-9D6F-4E8F-A839-622A46CD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0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D392-990A-4754-860A-C5DAEE94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8C6E-3060-4C8E-9041-69E9AFC0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35DE4-73F5-4F45-B964-11AB14BE6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39"/>
          <a:stretch/>
        </p:blipFill>
        <p:spPr>
          <a:xfrm>
            <a:off x="1472800" y="2428766"/>
            <a:ext cx="9243222" cy="24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E5ED-3AA7-4651-A063-94499CA2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8B3447-E0F9-4C51-9177-28052E20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99" y="1878248"/>
            <a:ext cx="5325401" cy="4361234"/>
          </a:xfrm>
        </p:spPr>
      </p:pic>
    </p:spTree>
    <p:extLst>
      <p:ext uri="{BB962C8B-B14F-4D97-AF65-F5344CB8AC3E}">
        <p14:creationId xmlns:p14="http://schemas.microsoft.com/office/powerpoint/2010/main" val="50089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2816-AC58-4F5A-8689-95C2107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del planteamiento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B2CD-A099-445E-A281-51FEEC1B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tabla mutaba</a:t>
            </a:r>
          </a:p>
          <a:p>
            <a:r>
              <a:rPr lang="es-ES" dirty="0"/>
              <a:t>El XML no era el más adecuado</a:t>
            </a:r>
          </a:p>
          <a:p>
            <a:r>
              <a:rPr lang="es-ES" dirty="0"/>
              <a:t>Estructura de la base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901-FAAB-4950-A985-A8EEDBD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D723-BC52-45A7-BAEB-2CE029D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124</Words>
  <Application>Microsoft Office PowerPoint</Application>
  <PresentationFormat>Widescreen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PowerPoint Presentation</vt:lpstr>
      <vt:lpstr>About us</vt:lpstr>
      <vt:lpstr>How we decided to solve the problem </vt:lpstr>
      <vt:lpstr>Desarrollo</vt:lpstr>
      <vt:lpstr>MER</vt:lpstr>
      <vt:lpstr>Xml</vt:lpstr>
      <vt:lpstr>Diseño</vt:lpstr>
      <vt:lpstr>Problemas del planteamiento</vt:lpstr>
      <vt:lpstr>Script de red</vt:lpstr>
      <vt:lpstr>Wordpress</vt:lpstr>
      <vt:lpstr>El uso de Github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30</cp:revision>
  <dcterms:created xsi:type="dcterms:W3CDTF">2018-05-10T06:31:20Z</dcterms:created>
  <dcterms:modified xsi:type="dcterms:W3CDTF">2018-05-22T07:21:01Z</dcterms:modified>
</cp:coreProperties>
</file>