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384021-DE06-4548-8C91-EEB9136E0729}" v="2" dt="2022-12-21T21:03:05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7"/>
  </p:normalViewPr>
  <p:slideViewPr>
    <p:cSldViewPr snapToGrid="0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ínguez Ruiz Alejandro" userId="3c0397c5-1e97-4f66-a724-7e10d106ffeb" providerId="ADAL" clId="{6A384021-DE06-4548-8C91-EEB9136E0729}"/>
    <pc:docChg chg="modSld">
      <pc:chgData name="Domínguez Ruiz Alejandro" userId="3c0397c5-1e97-4f66-a724-7e10d106ffeb" providerId="ADAL" clId="{6A384021-DE06-4548-8C91-EEB9136E0729}" dt="2022-12-21T21:03:05.049" v="2" actId="1076"/>
      <pc:docMkLst>
        <pc:docMk/>
      </pc:docMkLst>
      <pc:sldChg chg="modSp mod">
        <pc:chgData name="Domínguez Ruiz Alejandro" userId="3c0397c5-1e97-4f66-a724-7e10d106ffeb" providerId="ADAL" clId="{6A384021-DE06-4548-8C91-EEB9136E0729}" dt="2022-12-21T21:03:05.049" v="2" actId="1076"/>
        <pc:sldMkLst>
          <pc:docMk/>
          <pc:sldMk cId="2373956324" sldId="259"/>
        </pc:sldMkLst>
        <pc:spChg chg="mod">
          <ac:chgData name="Domínguez Ruiz Alejandro" userId="3c0397c5-1e97-4f66-a724-7e10d106ffeb" providerId="ADAL" clId="{6A384021-DE06-4548-8C91-EEB9136E0729}" dt="2022-12-21T21:03:04.115" v="1" actId="1076"/>
          <ac:spMkLst>
            <pc:docMk/>
            <pc:sldMk cId="2373956324" sldId="259"/>
            <ac:spMk id="4" creationId="{B1CA5EA5-1BF4-9312-6BFF-8C65312DD96C}"/>
          </ac:spMkLst>
        </pc:spChg>
        <pc:picChg chg="mod">
          <ac:chgData name="Domínguez Ruiz Alejandro" userId="3c0397c5-1e97-4f66-a724-7e10d106ffeb" providerId="ADAL" clId="{6A384021-DE06-4548-8C91-EEB9136E0729}" dt="2022-12-21T21:03:01.020" v="0" actId="1076"/>
          <ac:picMkLst>
            <pc:docMk/>
            <pc:sldMk cId="2373956324" sldId="259"/>
            <ac:picMk id="2052" creationId="{BE0DEE47-424D-32A0-C36D-D867AF913EAE}"/>
          </ac:picMkLst>
        </pc:picChg>
        <pc:picChg chg="mod">
          <ac:chgData name="Domínguez Ruiz Alejandro" userId="3c0397c5-1e97-4f66-a724-7e10d106ffeb" providerId="ADAL" clId="{6A384021-DE06-4548-8C91-EEB9136E0729}" dt="2022-12-21T21:03:05.049" v="2" actId="1076"/>
          <ac:picMkLst>
            <pc:docMk/>
            <pc:sldMk cId="2373956324" sldId="259"/>
            <ac:picMk id="2054" creationId="{36CE8E2D-E335-E69A-82F3-2C11877239F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December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9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December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1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December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9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December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1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December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8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December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December 21,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2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December 21,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4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December 21,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2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December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1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December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3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December 21,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25838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Script de ordenador en una pantalla">
            <a:extLst>
              <a:ext uri="{FF2B5EF4-FFF2-40B4-BE49-F238E27FC236}">
                <a16:creationId xmlns:a16="http://schemas.microsoft.com/office/drawing/2014/main" id="{8D581CD1-9597-A01D-7F92-2498CF7D2F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08" b="24476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A145D9-BE0E-0DB2-D4D8-971D2135D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9989043" cy="1171556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sz="3600" dirty="0">
                <a:solidFill>
                  <a:schemeClr val="bg1"/>
                </a:solidFill>
              </a:rPr>
              <a:t>Programación de aplicaciones móviles nativas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99536B-CB8F-C4DB-96D3-E95B916D2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/>
          <a:p>
            <a:pPr algn="l"/>
            <a:r>
              <a:rPr lang="es-ES_tradnl" sz="1200" dirty="0">
                <a:solidFill>
                  <a:schemeClr val="bg1"/>
                </a:solidFill>
              </a:rPr>
              <a:t>Alejandro Domínguez Ruiz y Diego sierra López</a:t>
            </a:r>
          </a:p>
        </p:txBody>
      </p:sp>
    </p:spTree>
    <p:extLst>
      <p:ext uri="{BB962C8B-B14F-4D97-AF65-F5344CB8AC3E}">
        <p14:creationId xmlns:p14="http://schemas.microsoft.com/office/powerpoint/2010/main" val="82533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B0BB0-EB3F-D10A-0578-32CE84F54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85862"/>
            <a:ext cx="10241280" cy="844105"/>
          </a:xfrm>
        </p:spPr>
        <p:txBody>
          <a:bodyPr>
            <a:normAutofit/>
          </a:bodyPr>
          <a:lstStyle/>
          <a:p>
            <a:r>
              <a:rPr lang="es-ES_tradnl" sz="4000" dirty="0"/>
              <a:t>IDEA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B81A189-6591-834E-AC0B-11E1A76A8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2377" y="2443128"/>
            <a:ext cx="3893045" cy="2721352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444E898-AC3D-A7E9-3341-9A11F4D30E8C}"/>
              </a:ext>
            </a:extLst>
          </p:cNvPr>
          <p:cNvSpPr txBox="1"/>
          <p:nvPr/>
        </p:nvSpPr>
        <p:spPr>
          <a:xfrm>
            <a:off x="1371600" y="2945363"/>
            <a:ext cx="496533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3 ideas clave a desarrollar</a:t>
            </a:r>
          </a:p>
          <a:p>
            <a:endParaRPr lang="es-ES_tradnl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2000" dirty="0"/>
              <a:t>Escáner QR</a:t>
            </a:r>
          </a:p>
          <a:p>
            <a:pPr lvl="1"/>
            <a:endParaRPr lang="es-ES_trad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2000" dirty="0"/>
              <a:t>Visualizar artículos de interés</a:t>
            </a:r>
          </a:p>
          <a:p>
            <a:pPr lvl="1"/>
            <a:endParaRPr lang="es-ES_trad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Visualizar videos/tours virtuales </a:t>
            </a:r>
          </a:p>
        </p:txBody>
      </p:sp>
    </p:spTree>
    <p:extLst>
      <p:ext uri="{BB962C8B-B14F-4D97-AF65-F5344CB8AC3E}">
        <p14:creationId xmlns:p14="http://schemas.microsoft.com/office/powerpoint/2010/main" val="146377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4B50A-D5DB-9E50-0198-05A5E4C6C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0" y="200733"/>
            <a:ext cx="10241280" cy="1234440"/>
          </a:xfrm>
        </p:spPr>
        <p:txBody>
          <a:bodyPr>
            <a:normAutofit fontScale="90000"/>
          </a:bodyPr>
          <a:lstStyle/>
          <a:p>
            <a:r>
              <a:rPr lang="es-ES_tradnl" sz="4400" dirty="0"/>
              <a:t>Herramientas utilizadas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69EC88-AAB6-FAFF-2767-B3B7846354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1" y="2036472"/>
            <a:ext cx="2577542" cy="57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F2C8AF8-C3CC-2390-33CD-AF0911D65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749" y="1859405"/>
            <a:ext cx="3398681" cy="107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Youtube Logo - PNG y Vector">
            <a:extLst>
              <a:ext uri="{FF2B5EF4-FFF2-40B4-BE49-F238E27FC236}">
                <a16:creationId xmlns:a16="http://schemas.microsoft.com/office/drawing/2014/main" id="{18F85546-8A27-2CCB-FC63-6D1F8F9DF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96" y="4784233"/>
            <a:ext cx="3087128" cy="68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oureDev by Brais Moure - YouTube">
            <a:extLst>
              <a:ext uri="{FF2B5EF4-FFF2-40B4-BE49-F238E27FC236}">
                <a16:creationId xmlns:a16="http://schemas.microsoft.com/office/drawing/2014/main" id="{955DF353-F9F2-60CC-DA49-6A817F8D1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63" y="3181791"/>
            <a:ext cx="2776260" cy="277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irebase - Wikipedia, la enciclopedia libre">
            <a:extLst>
              <a:ext uri="{FF2B5EF4-FFF2-40B4-BE49-F238E27FC236}">
                <a16:creationId xmlns:a16="http://schemas.microsoft.com/office/drawing/2014/main" id="{94F7C412-14FA-2F1E-CF30-1A29D7D9D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06" y="3181791"/>
            <a:ext cx="3872707" cy="133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loud Firestore - Querying and Pricing | by Binod Kafle | wesionaryTEAM">
            <a:extLst>
              <a:ext uri="{FF2B5EF4-FFF2-40B4-BE49-F238E27FC236}">
                <a16:creationId xmlns:a16="http://schemas.microsoft.com/office/drawing/2014/main" id="{A17C4269-8E07-E213-244E-D578E4B17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109" y="2767792"/>
            <a:ext cx="3525321" cy="108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WS | Cloud Computing - Servicios de informática en la nube">
            <a:extLst>
              <a:ext uri="{FF2B5EF4-FFF2-40B4-BE49-F238E27FC236}">
                <a16:creationId xmlns:a16="http://schemas.microsoft.com/office/drawing/2014/main" id="{35CFAF15-7212-C50A-BED1-AA46D4459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430" y="4214459"/>
            <a:ext cx="38100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84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885DD-2F0B-C7DD-F757-424A40369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50044"/>
            <a:ext cx="10241280" cy="872680"/>
          </a:xfrm>
        </p:spPr>
        <p:txBody>
          <a:bodyPr>
            <a:normAutofit/>
          </a:bodyPr>
          <a:lstStyle/>
          <a:p>
            <a:r>
              <a:rPr lang="es-ES_tradnl" sz="4000" dirty="0"/>
              <a:t>Problemas</a:t>
            </a:r>
          </a:p>
        </p:txBody>
      </p:sp>
      <p:pic>
        <p:nvPicPr>
          <p:cNvPr id="2050" name="Picture 2" descr="Firebase - Wikipedia, la enciclopedia libre">
            <a:extLst>
              <a:ext uri="{FF2B5EF4-FFF2-40B4-BE49-F238E27FC236}">
                <a16:creationId xmlns:a16="http://schemas.microsoft.com/office/drawing/2014/main" id="{605AA4E7-F09B-99EC-FDEA-99DAD0FAF7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4" y="1639093"/>
            <a:ext cx="3872707" cy="133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troduction to Fragments in Android Applications | Engineering Education  (EngEd) Program | Section">
            <a:extLst>
              <a:ext uri="{FF2B5EF4-FFF2-40B4-BE49-F238E27FC236}">
                <a16:creationId xmlns:a16="http://schemas.microsoft.com/office/drawing/2014/main" id="{BE0DEE47-424D-32A0-C36D-D867AF913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390" y="1222724"/>
            <a:ext cx="4001374" cy="279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scáner QR y Código Barras - Apps en Google Play">
            <a:extLst>
              <a:ext uri="{FF2B5EF4-FFF2-40B4-BE49-F238E27FC236}">
                <a16:creationId xmlns:a16="http://schemas.microsoft.com/office/drawing/2014/main" id="{36CE8E2D-E335-E69A-82F3-2C1187723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441" y="2970336"/>
            <a:ext cx="3086896" cy="308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1CA5EA5-1BF4-9312-6BFF-8C65312DD96C}"/>
              </a:ext>
            </a:extLst>
          </p:cNvPr>
          <p:cNvSpPr txBox="1"/>
          <p:nvPr/>
        </p:nvSpPr>
        <p:spPr>
          <a:xfrm>
            <a:off x="6798390" y="4627103"/>
            <a:ext cx="3255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/>
              <a:t>Uso Recycle view</a:t>
            </a:r>
          </a:p>
        </p:txBody>
      </p:sp>
    </p:spTree>
    <p:extLst>
      <p:ext uri="{BB962C8B-B14F-4D97-AF65-F5344CB8AC3E}">
        <p14:creationId xmlns:p14="http://schemas.microsoft.com/office/powerpoint/2010/main" val="237395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798D3-8918-9316-D66D-3B559B12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2271713"/>
            <a:ext cx="10241280" cy="1058417"/>
          </a:xfrm>
        </p:spPr>
        <p:txBody>
          <a:bodyPr>
            <a:normAutofit/>
          </a:bodyPr>
          <a:lstStyle/>
          <a:p>
            <a:r>
              <a:rPr lang="es-ES_tradnl" sz="5400" dirty="0"/>
              <a:t>Mostrar aplicación</a:t>
            </a:r>
          </a:p>
        </p:txBody>
      </p:sp>
    </p:spTree>
    <p:extLst>
      <p:ext uri="{BB962C8B-B14F-4D97-AF65-F5344CB8AC3E}">
        <p14:creationId xmlns:p14="http://schemas.microsoft.com/office/powerpoint/2010/main" val="233761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E0344-B83C-1B53-F9E7-CDC1182E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Implementaciones a futuro</a:t>
            </a:r>
          </a:p>
        </p:txBody>
      </p:sp>
      <p:pic>
        <p:nvPicPr>
          <p:cNvPr id="3076" name="Picture 4" descr="Se introduce el botón Me gusta. | Información sobre Meta">
            <a:extLst>
              <a:ext uri="{FF2B5EF4-FFF2-40B4-BE49-F238E27FC236}">
                <a16:creationId xmlns:a16="http://schemas.microsoft.com/office/drawing/2014/main" id="{29580D37-56D3-DCF0-50CE-B6DA727FDE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756" y="2960089"/>
            <a:ext cx="2275682" cy="210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ow to Implement Google Sign In in Ionic 5 | by ashok naik | Medium">
            <a:extLst>
              <a:ext uri="{FF2B5EF4-FFF2-40B4-BE49-F238E27FC236}">
                <a16:creationId xmlns:a16="http://schemas.microsoft.com/office/drawing/2014/main" id="{D3AFAC33-5159-BB53-C9A2-6C8C14297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342" y="2960688"/>
            <a:ext cx="7353300" cy="210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574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40</Words>
  <Application>Microsoft Macintosh PowerPoint</Application>
  <PresentationFormat>Panorámica</PresentationFormat>
  <Paragraphs>15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Gill Sans Nova</vt:lpstr>
      <vt:lpstr>GradientRiseVTI</vt:lpstr>
      <vt:lpstr>Programación de aplicaciones móviles nativas</vt:lpstr>
      <vt:lpstr>IDEA</vt:lpstr>
      <vt:lpstr>Herramientas utilizadas</vt:lpstr>
      <vt:lpstr>Problemas</vt:lpstr>
      <vt:lpstr>Mostrar aplicación</vt:lpstr>
      <vt:lpstr>Implementaciones a futuro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de aplicaciones móviles nativas</dc:title>
  <dc:creator>Domínguez Ruiz Alejandro</dc:creator>
  <cp:lastModifiedBy>Domínguez Ruiz Alejandro</cp:lastModifiedBy>
  <cp:revision>1</cp:revision>
  <dcterms:created xsi:type="dcterms:W3CDTF">2022-12-21T18:41:22Z</dcterms:created>
  <dcterms:modified xsi:type="dcterms:W3CDTF">2022-12-21T21:03:11Z</dcterms:modified>
</cp:coreProperties>
</file>