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8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57C3-6C9A-4B90-A31C-C7981CF9CC4E}" type="datetimeFigureOut">
              <a:rPr lang="es-MX" smtClean="0"/>
              <a:t>2015-03-04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7C88E0D-6D2A-46FB-87A7-8248ED164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11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57C3-6C9A-4B90-A31C-C7981CF9CC4E}" type="datetimeFigureOut">
              <a:rPr lang="es-MX" smtClean="0"/>
              <a:t>2015-03-04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7C88E0D-6D2A-46FB-87A7-8248ED164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542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57C3-6C9A-4B90-A31C-C7981CF9CC4E}" type="datetimeFigureOut">
              <a:rPr lang="es-MX" smtClean="0"/>
              <a:t>2015-03-04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7C88E0D-6D2A-46FB-87A7-8248ED164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159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57C3-6C9A-4B90-A31C-C7981CF9CC4E}" type="datetimeFigureOut">
              <a:rPr lang="es-MX" smtClean="0"/>
              <a:t>2015-03-04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C88E0D-6D2A-46FB-87A7-8248ED164021}" type="slidenum">
              <a:rPr lang="es-MX" smtClean="0"/>
              <a:t>‹#›</a:t>
            </a:fld>
            <a:endParaRPr lang="es-MX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916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57C3-6C9A-4B90-A31C-C7981CF9CC4E}" type="datetimeFigureOut">
              <a:rPr lang="es-MX" smtClean="0"/>
              <a:t>2015-03-04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C88E0D-6D2A-46FB-87A7-8248ED164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266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57C3-6C9A-4B90-A31C-C7981CF9CC4E}" type="datetimeFigureOut">
              <a:rPr lang="es-MX" smtClean="0"/>
              <a:t>2015-03-04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8E0D-6D2A-46FB-87A7-8248ED164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122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57C3-6C9A-4B90-A31C-C7981CF9CC4E}" type="datetimeFigureOut">
              <a:rPr lang="es-MX" smtClean="0"/>
              <a:t>2015-03-04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8E0D-6D2A-46FB-87A7-8248ED164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6463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57C3-6C9A-4B90-A31C-C7981CF9CC4E}" type="datetimeFigureOut">
              <a:rPr lang="es-MX" smtClean="0"/>
              <a:t>2015-03-04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8E0D-6D2A-46FB-87A7-8248ED164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1725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F9357C3-6C9A-4B90-A31C-C7981CF9CC4E}" type="datetimeFigureOut">
              <a:rPr lang="es-MX" smtClean="0"/>
              <a:t>2015-03-04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7C88E0D-6D2A-46FB-87A7-8248ED164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64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57C3-6C9A-4B90-A31C-C7981CF9CC4E}" type="datetimeFigureOut">
              <a:rPr lang="es-MX" smtClean="0"/>
              <a:t>2015-03-04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8E0D-6D2A-46FB-87A7-8248ED164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211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57C3-6C9A-4B90-A31C-C7981CF9CC4E}" type="datetimeFigureOut">
              <a:rPr lang="es-MX" smtClean="0"/>
              <a:t>2015-03-04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7C88E0D-6D2A-46FB-87A7-8248ED164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451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57C3-6C9A-4B90-A31C-C7981CF9CC4E}" type="datetimeFigureOut">
              <a:rPr lang="es-MX" smtClean="0"/>
              <a:t>2015-03-04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8E0D-6D2A-46FB-87A7-8248ED164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608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57C3-6C9A-4B90-A31C-C7981CF9CC4E}" type="datetimeFigureOut">
              <a:rPr lang="es-MX" smtClean="0"/>
              <a:t>2015-03-04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8E0D-6D2A-46FB-87A7-8248ED164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752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57C3-6C9A-4B90-A31C-C7981CF9CC4E}" type="datetimeFigureOut">
              <a:rPr lang="es-MX" smtClean="0"/>
              <a:t>2015-03-04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8E0D-6D2A-46FB-87A7-8248ED164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460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57C3-6C9A-4B90-A31C-C7981CF9CC4E}" type="datetimeFigureOut">
              <a:rPr lang="es-MX" smtClean="0"/>
              <a:t>2015-03-04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8E0D-6D2A-46FB-87A7-8248ED164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046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57C3-6C9A-4B90-A31C-C7981CF9CC4E}" type="datetimeFigureOut">
              <a:rPr lang="es-MX" smtClean="0"/>
              <a:t>2015-03-04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8E0D-6D2A-46FB-87A7-8248ED164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826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57C3-6C9A-4B90-A31C-C7981CF9CC4E}" type="datetimeFigureOut">
              <a:rPr lang="es-MX" smtClean="0"/>
              <a:t>2015-03-04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8E0D-6D2A-46FB-87A7-8248ED164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5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357C3-6C9A-4B90-A31C-C7981CF9CC4E}" type="datetimeFigureOut">
              <a:rPr lang="es-MX" smtClean="0"/>
              <a:t>2015-03-04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88E0D-6D2A-46FB-87A7-8248ED1640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8746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Propuesta</a:t>
            </a:r>
            <a:r>
              <a:rPr lang="en-GB" dirty="0" smtClean="0"/>
              <a:t> de </a:t>
            </a:r>
            <a:r>
              <a:rPr lang="en-GB" dirty="0" err="1" smtClean="0"/>
              <a:t>una</a:t>
            </a:r>
            <a:r>
              <a:rPr lang="en-GB" dirty="0" smtClean="0"/>
              <a:t> </a:t>
            </a:r>
            <a:r>
              <a:rPr lang="en-GB" dirty="0" err="1" smtClean="0"/>
              <a:t>aplicación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Alejandro Flores Villegas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058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Empresa</a:t>
            </a:r>
            <a:r>
              <a:rPr lang="en-GB" dirty="0" smtClean="0"/>
              <a:t> de </a:t>
            </a:r>
            <a:r>
              <a:rPr lang="en-GB" dirty="0" err="1" smtClean="0"/>
              <a:t>renta</a:t>
            </a:r>
            <a:r>
              <a:rPr lang="en-GB" dirty="0" smtClean="0"/>
              <a:t> de </a:t>
            </a:r>
            <a:r>
              <a:rPr lang="en-GB" dirty="0" err="1" smtClean="0"/>
              <a:t>automóviles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Consideremos a </a:t>
            </a:r>
            <a:r>
              <a:rPr lang="es-MX" dirty="0"/>
              <a:t>una empresa pequeña de </a:t>
            </a:r>
            <a:r>
              <a:rPr lang="es-MX" dirty="0" smtClean="0"/>
              <a:t>renta </a:t>
            </a:r>
            <a:r>
              <a:rPr lang="es-MX" dirty="0"/>
              <a:t>de coches que ofrece servicio regular </a:t>
            </a:r>
            <a:r>
              <a:rPr lang="es-MX" dirty="0" smtClean="0"/>
              <a:t>renta, </a:t>
            </a:r>
            <a:r>
              <a:rPr lang="es-MX" dirty="0"/>
              <a:t>con </a:t>
            </a:r>
            <a:r>
              <a:rPr lang="es-MX" dirty="0" smtClean="0"/>
              <a:t>varios lugares para tomar y devolver los autos. Se ofrecen </a:t>
            </a:r>
            <a:r>
              <a:rPr lang="es-MX" dirty="0"/>
              <a:t>diferentes tipos de vehículos, incluyendo coches </a:t>
            </a:r>
            <a:r>
              <a:rPr lang="es-MX" dirty="0" smtClean="0"/>
              <a:t>pequeños, </a:t>
            </a:r>
            <a:r>
              <a:rPr lang="es-MX" dirty="0"/>
              <a:t>grandes vehículos familiares, autos ejecutivos compactos y </a:t>
            </a:r>
            <a:r>
              <a:rPr lang="es-MX" dirty="0" smtClean="0"/>
              <a:t>autos deportivos. De tal manera que la empresa cuenta con varios y diferentes tipos de autos en sus diferentes sucursales.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986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Problemática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 el fin de gestionar su negocio de manera </a:t>
            </a:r>
            <a:r>
              <a:rPr lang="es-MX" dirty="0" smtClean="0"/>
              <a:t>efectiva, se necesita de </a:t>
            </a:r>
            <a:r>
              <a:rPr lang="es-MX" dirty="0"/>
              <a:t>una solución de software que </a:t>
            </a:r>
            <a:r>
              <a:rPr lang="es-MX" dirty="0" smtClean="0"/>
              <a:t>ayude </a:t>
            </a:r>
            <a:r>
              <a:rPr lang="es-MX" dirty="0"/>
              <a:t>a servir a sus clientes y reducir </a:t>
            </a:r>
            <a:r>
              <a:rPr lang="es-MX"/>
              <a:t>los </a:t>
            </a:r>
            <a:r>
              <a:rPr lang="es-MX" smtClean="0"/>
              <a:t>costos </a:t>
            </a:r>
            <a:r>
              <a:rPr lang="es-MX" dirty="0"/>
              <a:t>de funcionamiento de la empresa. </a:t>
            </a:r>
            <a:r>
              <a:rPr lang="es-MX" dirty="0" smtClean="0"/>
              <a:t>La </a:t>
            </a:r>
            <a:r>
              <a:rPr lang="es-MX" dirty="0"/>
              <a:t>solución propuesta </a:t>
            </a:r>
            <a:r>
              <a:rPr lang="es-MX" dirty="0" smtClean="0"/>
              <a:t>puede abordar </a:t>
            </a:r>
            <a:r>
              <a:rPr lang="es-MX" dirty="0"/>
              <a:t>de manera efectiva sus necesidades y </a:t>
            </a:r>
            <a:r>
              <a:rPr lang="es-MX" dirty="0" smtClean="0"/>
              <a:t>proporcionar </a:t>
            </a:r>
            <a:r>
              <a:rPr lang="es-MX" dirty="0"/>
              <a:t>los medios para ejecutar el negocio.</a:t>
            </a:r>
          </a:p>
        </p:txBody>
      </p:sp>
    </p:spTree>
    <p:extLst>
      <p:ext uri="{BB962C8B-B14F-4D97-AF65-F5344CB8AC3E}">
        <p14:creationId xmlns:p14="http://schemas.microsoft.com/office/powerpoint/2010/main" val="325213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Descripción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Una de las características más importantes de cada </a:t>
            </a:r>
            <a:r>
              <a:rPr lang="es-MX" dirty="0" err="1" smtClean="0"/>
              <a:t>rentadora</a:t>
            </a:r>
            <a:r>
              <a:rPr lang="es-MX" dirty="0" smtClean="0"/>
              <a:t> </a:t>
            </a:r>
            <a:r>
              <a:rPr lang="es-MX" dirty="0"/>
              <a:t>de </a:t>
            </a:r>
            <a:r>
              <a:rPr lang="es-MX" dirty="0" smtClean="0"/>
              <a:t>vehículos es </a:t>
            </a:r>
            <a:r>
              <a:rPr lang="es-MX" dirty="0"/>
              <a:t>que </a:t>
            </a:r>
            <a:r>
              <a:rPr lang="es-MX" dirty="0" smtClean="0"/>
              <a:t>se necesita de </a:t>
            </a:r>
            <a:r>
              <a:rPr lang="es-MX" dirty="0"/>
              <a:t>un sistema de reservas que </a:t>
            </a:r>
            <a:r>
              <a:rPr lang="es-MX" dirty="0" smtClean="0"/>
              <a:t>permita </a:t>
            </a:r>
            <a:r>
              <a:rPr lang="es-MX" dirty="0"/>
              <a:t>a los clientes reservar coches y hacer un seguimiento de todos los vehículos. </a:t>
            </a:r>
            <a:r>
              <a:rPr lang="es-MX" dirty="0" smtClean="0"/>
              <a:t>Dado </a:t>
            </a:r>
            <a:r>
              <a:rPr lang="es-MX" dirty="0"/>
              <a:t>que la compañía tiene </a:t>
            </a:r>
            <a:r>
              <a:rPr lang="es-MX" dirty="0" smtClean="0"/>
              <a:t>varias ramas, </a:t>
            </a:r>
            <a:r>
              <a:rPr lang="es-MX" dirty="0"/>
              <a:t>necesitan </a:t>
            </a:r>
            <a:r>
              <a:rPr lang="es-MX" dirty="0" smtClean="0"/>
              <a:t>tener </a:t>
            </a:r>
            <a:r>
              <a:rPr lang="es-MX" dirty="0"/>
              <a:t>una buena visión general de los </a:t>
            </a:r>
            <a:r>
              <a:rPr lang="es-MX" dirty="0" smtClean="0"/>
              <a:t>autos disponibles </a:t>
            </a:r>
            <a:r>
              <a:rPr lang="es-MX" dirty="0"/>
              <a:t>y </a:t>
            </a:r>
            <a:r>
              <a:rPr lang="es-MX" dirty="0" smtClean="0"/>
              <a:t>los lugares donde estos se encuentran. </a:t>
            </a:r>
            <a:r>
              <a:rPr lang="es-MX" dirty="0"/>
              <a:t>El sistema permite fácilmente </a:t>
            </a:r>
            <a:r>
              <a:rPr lang="es-MX" dirty="0" smtClean="0"/>
              <a:t>reservar </a:t>
            </a:r>
            <a:r>
              <a:rPr lang="es-MX" dirty="0"/>
              <a:t>los coches y gestionar todos los alquileres. Muchos de sus clientes prefieren reservar el </a:t>
            </a:r>
            <a:r>
              <a:rPr lang="es-MX" dirty="0" smtClean="0"/>
              <a:t>vehículo </a:t>
            </a:r>
            <a:r>
              <a:rPr lang="es-MX" dirty="0"/>
              <a:t>con antelación y el software </a:t>
            </a:r>
            <a:r>
              <a:rPr lang="es-MX" dirty="0" smtClean="0"/>
              <a:t>debe encontrar </a:t>
            </a:r>
            <a:r>
              <a:rPr lang="es-MX" dirty="0"/>
              <a:t>todos los coches disponibles durante ese período. </a:t>
            </a:r>
            <a:r>
              <a:rPr lang="es-MX" dirty="0" smtClean="0"/>
              <a:t>Además </a:t>
            </a:r>
            <a:r>
              <a:rPr lang="es-MX" dirty="0"/>
              <a:t>la información de facturación está relacionada con las </a:t>
            </a:r>
            <a:r>
              <a:rPr lang="es-MX" dirty="0" smtClean="0"/>
              <a:t>reservas, lo </a:t>
            </a:r>
            <a:r>
              <a:rPr lang="es-MX" dirty="0"/>
              <a:t>que hace que sea fácil de controlar el flujo de </a:t>
            </a:r>
            <a:r>
              <a:rPr lang="es-MX" dirty="0" smtClean="0"/>
              <a:t>dinero </a:t>
            </a:r>
            <a:r>
              <a:rPr lang="es-MX" dirty="0"/>
              <a:t>del negocio.</a:t>
            </a:r>
          </a:p>
        </p:txBody>
      </p:sp>
    </p:spTree>
    <p:extLst>
      <p:ext uri="{BB962C8B-B14F-4D97-AF65-F5344CB8AC3E}">
        <p14:creationId xmlns:p14="http://schemas.microsoft.com/office/powerpoint/2010/main" val="413270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Entidades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Sucursal</a:t>
            </a:r>
            <a:endParaRPr lang="en-GB" dirty="0" smtClean="0"/>
          </a:p>
          <a:p>
            <a:r>
              <a:rPr lang="en-GB" dirty="0" err="1" smtClean="0"/>
              <a:t>Vehículo</a:t>
            </a:r>
            <a:endParaRPr lang="en-GB" dirty="0" smtClean="0"/>
          </a:p>
          <a:p>
            <a:r>
              <a:rPr lang="en-GB" dirty="0" err="1" smtClean="0"/>
              <a:t>Cliente</a:t>
            </a:r>
            <a:endParaRPr lang="en-GB" dirty="0" smtClean="0"/>
          </a:p>
          <a:p>
            <a:r>
              <a:rPr lang="en-GB" dirty="0" err="1" smtClean="0"/>
              <a:t>Factura</a:t>
            </a:r>
            <a:endParaRPr lang="en-GB" dirty="0" smtClean="0"/>
          </a:p>
          <a:p>
            <a:r>
              <a:rPr lang="en-GB" dirty="0" err="1" smtClean="0"/>
              <a:t>Orden</a:t>
            </a:r>
            <a:endParaRPr lang="en-GB" dirty="0" smtClean="0"/>
          </a:p>
          <a:p>
            <a:r>
              <a:rPr lang="en-GB" dirty="0" err="1" smtClean="0"/>
              <a:t>Tipo</a:t>
            </a:r>
            <a:r>
              <a:rPr lang="en-GB" dirty="0" smtClean="0"/>
              <a:t> de </a:t>
            </a:r>
            <a:r>
              <a:rPr lang="en-GB" dirty="0" err="1" smtClean="0"/>
              <a:t>pago</a:t>
            </a:r>
            <a:endParaRPr lang="en-GB" dirty="0" smtClean="0"/>
          </a:p>
          <a:p>
            <a:r>
              <a:rPr lang="en-GB" dirty="0" smtClean="0"/>
              <a:t>…</a:t>
            </a:r>
          </a:p>
          <a:p>
            <a:r>
              <a:rPr lang="en-GB" dirty="0" smtClean="0"/>
              <a:t>…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339744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</TotalTime>
  <Words>269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Propuesta de una aplicación</vt:lpstr>
      <vt:lpstr>Empresa de renta de automóviles</vt:lpstr>
      <vt:lpstr>Problemática</vt:lpstr>
      <vt:lpstr>Descripción</vt:lpstr>
      <vt:lpstr>Entidades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una aplicación</dc:title>
  <dc:creator>Alejandro Flores Villegas</dc:creator>
  <cp:lastModifiedBy>Alejandro Flores Villegas</cp:lastModifiedBy>
  <cp:revision>5</cp:revision>
  <dcterms:created xsi:type="dcterms:W3CDTF">2015-02-25T20:28:59Z</dcterms:created>
  <dcterms:modified xsi:type="dcterms:W3CDTF">2015-03-05T00:20:00Z</dcterms:modified>
</cp:coreProperties>
</file>