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p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Definición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173" y="2516594"/>
            <a:ext cx="3999900" cy="1306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87837"/>
              <a:buNone/>
            </a:pPr>
            <a:r>
              <a:rPr lang="es-ES" sz="1600">
                <a:solidFill>
                  <a:srgbClr val="4E5258"/>
                </a:solidFill>
                <a:highlight>
                  <a:srgbClr val="FFFFFF"/>
                </a:highlight>
              </a:rPr>
              <a:t>Una base de datos en XML es un método de almacenamiento de información que permite albergar, organizar y exportar datos en formato XML.</a:t>
            </a:r>
            <a:endParaRPr sz="1400"/>
          </a:p>
        </p:txBody>
      </p:sp>
      <p:sp>
        <p:nvSpPr>
          <p:cNvPr id="66" name="Google Shape;66;p13"/>
          <p:cNvSpPr txBox="1"/>
          <p:nvPr/>
        </p:nvSpPr>
        <p:spPr>
          <a:xfrm>
            <a:off x="4832402" y="1484919"/>
            <a:ext cx="3722780" cy="3370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&lt;?xml version="1.0"?&gt;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&lt;!DOCTYPE MENSAJE SYSTEM "mensaje.dtd"&gt;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&lt;mensaje&gt;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&lt;remite&gt;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&lt;nombre&gt;Alfredo Reino&lt;/nombre&gt;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&lt;email&gt;alf@ibium.com&lt;/email&gt;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&lt;/remite&gt;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&lt;destinatario&gt;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&lt;nombre&gt;Bill Clinton&lt;/nombre&gt;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&lt;email&gt;president@whitehouse.gov&lt;/email&gt;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&lt;/destinatario&gt;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&lt;asunto&gt;Hola Bill&lt;/asunto&gt;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&lt;texto&gt;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&lt;parrafo&gt;¿Hola qué tal? Hace &lt;enfasis&gt;mucho&lt;/enfasis&gt; que no escribes. A ver si llamas y quedamos para tomar algo.&lt;/parrafo&gt;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&lt;/texto&gt;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s-ES" sz="1000" u="none" cap="none" strike="noStrike">
                <a:solidFill>
                  <a:srgbClr val="4E52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&lt;/mensaje&gt;</a:t>
            </a:r>
            <a:endParaRPr b="0" i="1" sz="1000" u="none" cap="none" strike="noStrike">
              <a:solidFill>
                <a:srgbClr val="4E52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Características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26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5258"/>
              </a:buClr>
              <a:buSzPts val="1200"/>
              <a:buChar char="●"/>
            </a:pPr>
            <a:r>
              <a:rPr lang="es-ES">
                <a:highlight>
                  <a:srgbClr val="FFFFFF"/>
                </a:highlight>
              </a:rPr>
              <a:t>Emplean el lenguaje XML o Extensible Markup Language, para el almacenamiento de datos de forma legible.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E5258"/>
              </a:buClr>
              <a:buSzPts val="1200"/>
              <a:buChar char="●"/>
            </a:pPr>
            <a:r>
              <a:rPr lang="es-ES">
                <a:highlight>
                  <a:srgbClr val="FFFFFF"/>
                </a:highlight>
              </a:rPr>
              <a:t>La información se dispone de forma jerárquica.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E5258"/>
              </a:buClr>
              <a:buSzPts val="1200"/>
              <a:buChar char="●"/>
            </a:pPr>
            <a:r>
              <a:rPr lang="es-ES">
                <a:highlight>
                  <a:srgbClr val="FFFFFF"/>
                </a:highlight>
              </a:rPr>
              <a:t>Estas BBDD, normalmente de tipo documental, pueden albergar diferentes tipos de datos.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4E5258"/>
              </a:buClr>
              <a:buSzPts val="1200"/>
              <a:buChar char="●"/>
            </a:pPr>
            <a:r>
              <a:rPr lang="es-ES">
                <a:highlight>
                  <a:srgbClr val="FFFFFF"/>
                </a:highlight>
              </a:rPr>
              <a:t>Los datos son presentados en orden.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69007"/>
            <a:ext cx="4075604" cy="189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Ventajas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0" y="1256649"/>
            <a:ext cx="4166400" cy="2630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Son fáciles de leer.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Los documentos XML son sencillos de procesar.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Es un lenguaje que tiene una gran compatibilidad.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XML es sencillo de estructurar, se diferencian fácilmente las distintas partes de un documento.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Se puede importar y exportar a otras aplicaciones, programas y formatos.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Existen analizadores que permiten corregir errores de sintaxis.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Los documentos se pueden actualizar simplemente añadiendo nuevas etiquetas.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Inconvenientes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0" y="1172533"/>
            <a:ext cx="4166400" cy="279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Son lentas, requieren de datos comprimidos para funcionar rápidamente.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Las búsquedas son más lentas que en una base de datos relacional, ya que se deben organizar a través de texto y etiquetas.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Existe cierta limitación en cuanto a los gestores de bases de datos que pueden utilizar lenguaje XML.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No están preparadas para el almacenamiento de información a largo plazo.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s-ES" sz="1200">
                <a:solidFill>
                  <a:srgbClr val="4E5258"/>
                </a:solidFill>
                <a:highlight>
                  <a:srgbClr val="FFFFFF"/>
                </a:highlight>
              </a:rPr>
              <a:t>Pueden existir problemas para garantizar la seguridad de los datos. Por ejemplo, no se pueden configurar distintos roles de usuario.</a:t>
            </a:r>
            <a:endParaRPr sz="1200">
              <a:solidFill>
                <a:srgbClr val="4E525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