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ba13da7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ba13da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b1a6cd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b1a6cd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DFFF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4800"/>
              <a:buNone/>
              <a:defRPr sz="4800">
                <a:solidFill>
                  <a:srgbClr val="1E1E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None/>
              <a:defRPr>
                <a:solidFill>
                  <a:srgbClr val="1E1E1E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DFFF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03C7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0775" y="468875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C782"/>
              </a:buClr>
              <a:buSzPts val="3600"/>
              <a:buNone/>
              <a:defRPr sz="3600">
                <a:solidFill>
                  <a:srgbClr val="03C78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FF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C782"/>
                </a:solidFill>
                <a:latin typeface="Roboto"/>
                <a:ea typeface="Roboto"/>
                <a:cs typeface="Roboto"/>
                <a:sym typeface="Roboto"/>
              </a:rPr>
              <a:t>The HandyMap</a:t>
            </a:r>
            <a:endParaRPr>
              <a:solidFill>
                <a:srgbClr val="03C78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C782"/>
                </a:solidFill>
              </a:rPr>
              <a:t>Project status &amp; demo</a:t>
            </a:r>
            <a:endParaRPr>
              <a:solidFill>
                <a:srgbClr val="03C782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79B"/>
                </a:solidFill>
              </a:rPr>
              <a:t>THM</a:t>
            </a:r>
            <a:r>
              <a:rPr lang="en">
                <a:solidFill>
                  <a:srgbClr val="6FA79B"/>
                </a:solidFill>
              </a:rPr>
              <a:t>• 12.08.2021</a:t>
            </a:r>
            <a:endParaRPr>
              <a:solidFill>
                <a:srgbClr val="6FA79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218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tenemos</a:t>
            </a:r>
            <a:endParaRPr>
              <a:solidFill>
                <a:srgbClr val="03C782"/>
              </a:solidFill>
            </a:endParaRPr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5079300" y="738900"/>
            <a:ext cx="3837000" cy="3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Frontend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Pantalla Principal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Registro verificado de Usuario &amp; Profesional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Menú del Usuario &amp; Profesional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Feed de averías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Publicación de averías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Mapa con averías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Manejo de certificación de profesionales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Backend</a:t>
            </a:r>
            <a:endParaRPr b="1"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Setup de la estructura básica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Conexión con la base de datos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Inserción al registrarse en la BD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CRUD Usuarios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CRUD Profesionales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Guardado de averías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Repositorio</a:t>
            </a:r>
            <a:endParaRPr b="1"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https://github.com/AlejandroFrndz/TheHandyMap</a:t>
            </a:r>
            <a:endParaRPr sz="1300"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3109" r="4083" t="1690"/>
          <a:stretch/>
        </p:blipFill>
        <p:spPr>
          <a:xfrm>
            <a:off x="1343650" y="1280025"/>
            <a:ext cx="1642700" cy="35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82200" y="18417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qué estamos trabajando</a:t>
            </a:r>
            <a:endParaRPr>
              <a:solidFill>
                <a:srgbClr val="03C782"/>
              </a:solidFill>
            </a:endParaRPr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926400" y="519150"/>
            <a:ext cx="3837000" cy="39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Frontend</a:t>
            </a:r>
            <a:endParaRPr b="1"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Estilos y diseño visual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Aceptación de averías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Backend</a:t>
            </a:r>
            <a:endParaRPr b="1"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Servicio de chats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Publicación de Averías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Contraoferta del cliente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772775" y="962850"/>
            <a:ext cx="3837000" cy="3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Sistema de suscripciones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Acciones a realizar como administrador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Tickets de soporte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Sistema de valoraciones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315525" y="18894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Próximos Objetivos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91425" y="581300"/>
            <a:ext cx="4150800" cy="37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A continuación Demo: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“The HandyMap”</a:t>
            </a:r>
            <a:endParaRPr sz="4900"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3109" r="4083" t="1690"/>
          <a:stretch/>
        </p:blipFill>
        <p:spPr>
          <a:xfrm>
            <a:off x="6011975" y="809500"/>
            <a:ext cx="1642700" cy="35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