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dbb93e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dbb93e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dbb93e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dbb93e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dbb93e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dbb93e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dbb93e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dbb93e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22575" y="1315650"/>
            <a:ext cx="6293700" cy="19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The HandyMap</a:t>
            </a:r>
            <a:endParaRPr sz="5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988775" y="26958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Rómpelo, de arreglarlo ya nos ocupamos nosotros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00" y="3370025"/>
            <a:ext cx="5508150" cy="15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0" l="0" r="2912" t="0"/>
          <a:stretch/>
        </p:blipFill>
        <p:spPr>
          <a:xfrm>
            <a:off x="4062275" y="212100"/>
            <a:ext cx="4872725" cy="33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50" y="420225"/>
            <a:ext cx="3866900" cy="24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38" y="259988"/>
            <a:ext cx="7587326" cy="46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71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/>
              <a:t>Problemas principales</a:t>
            </a:r>
            <a:endParaRPr b="1" sz="38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20010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s" sz="2600">
                <a:solidFill>
                  <a:srgbClr val="434343"/>
                </a:solidFill>
              </a:rPr>
              <a:t>Falta de Clientes/Contactos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s" sz="2600">
                <a:solidFill>
                  <a:srgbClr val="434343"/>
                </a:solidFill>
              </a:rPr>
              <a:t>Problemas de visibilidad</a:t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638750" y="20010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s" sz="2600">
                <a:solidFill>
                  <a:srgbClr val="434343"/>
                </a:solidFill>
              </a:rPr>
              <a:t>Falta de conocimientos técnicos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s" sz="2600">
                <a:solidFill>
                  <a:srgbClr val="434343"/>
                </a:solidFill>
              </a:rPr>
              <a:t>Falta de profesionales de confianza</a:t>
            </a:r>
            <a:endParaRPr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4294967295" type="title"/>
          </p:nvPr>
        </p:nvSpPr>
        <p:spPr>
          <a:xfrm>
            <a:off x="819150" y="71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1C4587"/>
                </a:solidFill>
              </a:rPr>
              <a:t>Solución</a:t>
            </a:r>
            <a:endParaRPr b="1" sz="3800">
              <a:solidFill>
                <a:srgbClr val="1C4587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63" y="1567800"/>
            <a:ext cx="3419277" cy="271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