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Override3.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70" r:id="rId3"/>
    <p:sldId id="280" r:id="rId4"/>
    <p:sldId id="258" r:id="rId5"/>
    <p:sldId id="278" r:id="rId6"/>
    <p:sldId id="279" r:id="rId7"/>
    <p:sldId id="281" r:id="rId8"/>
    <p:sldId id="261" r:id="rId9"/>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50"/>
    <a:srgbClr val="5D61FF"/>
    <a:srgbClr val="A20000"/>
    <a:srgbClr val="A40000"/>
    <a:srgbClr val="9E0000"/>
    <a:srgbClr val="C7450B"/>
    <a:srgbClr val="E24E0C"/>
    <a:srgbClr val="DC6140"/>
    <a:srgbClr val="E60000"/>
    <a:srgbClr val="C96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p:scale>
          <a:sx n="100" d="100"/>
          <a:sy n="100" d="100"/>
        </p:scale>
        <p:origin x="990" y="372"/>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2022/9/28</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‹Nº›</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‹Nº›</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635331A6-CF7E-47B1-880B-9F447400C489}"/>
              </a:ext>
            </a:extLst>
          </p:cNvPr>
          <p:cNvGrpSpPr/>
          <p:nvPr userDrawn="1"/>
        </p:nvGrpSpPr>
        <p:grpSpPr>
          <a:xfrm>
            <a:off x="-1" y="-1"/>
            <a:ext cx="12192001" cy="6858001"/>
            <a:chOff x="-1" y="-1"/>
            <a:chExt cx="12192001" cy="6858001"/>
          </a:xfrm>
        </p:grpSpPr>
        <p:sp>
          <p:nvSpPr>
            <p:cNvPr id="7" name="iṣḻïḍe">
              <a:extLst>
                <a:ext uri="{FF2B5EF4-FFF2-40B4-BE49-F238E27FC236}">
                  <a16:creationId xmlns:a16="http://schemas.microsoft.com/office/drawing/2014/main" id="{0DA4C232-766F-4795-88EB-6E33248B8373}"/>
                </a:ext>
              </a:extLst>
            </p:cNvPr>
            <p:cNvSpPr/>
            <p:nvPr userDrawn="1"/>
          </p:nvSpPr>
          <p:spPr>
            <a:xfrm>
              <a:off x="-1" y="0"/>
              <a:ext cx="12192001" cy="6858000"/>
            </a:xfrm>
            <a:prstGeom prst="rect">
              <a:avLst/>
            </a:prstGeom>
            <a:blipFill>
              <a:blip r:embed="rId2"/>
              <a:stretch>
                <a:fillRect t="-9277" b="-92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iŝliḍè">
              <a:extLst>
                <a:ext uri="{FF2B5EF4-FFF2-40B4-BE49-F238E27FC236}">
                  <a16:creationId xmlns:a16="http://schemas.microsoft.com/office/drawing/2014/main" id="{EAD1665A-AFEF-4C7C-AAE5-826CE5681412}"/>
                </a:ext>
              </a:extLst>
            </p:cNvPr>
            <p:cNvSpPr/>
            <p:nvPr userDrawn="1"/>
          </p:nvSpPr>
          <p:spPr>
            <a:xfrm>
              <a:off x="-1" y="0"/>
              <a:ext cx="12192001" cy="6858000"/>
            </a:xfrm>
            <a:custGeom>
              <a:avLst/>
              <a:gdLst>
                <a:gd name="connsiteX0" fmla="*/ 12188825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3862875 h 6858000"/>
                <a:gd name="connsiteX5" fmla="*/ 2837840 w 12192001"/>
                <a:gd name="connsiteY5" fmla="*/ 5464757 h 6858000"/>
                <a:gd name="connsiteX6" fmla="*/ 2857129 w 12192001"/>
                <a:gd name="connsiteY6" fmla="*/ 5475646 h 6858000"/>
                <a:gd name="connsiteX7" fmla="*/ 2891759 w 12192001"/>
                <a:gd name="connsiteY7" fmla="*/ 5516231 h 6858000"/>
                <a:gd name="connsiteX8" fmla="*/ 2937660 w 12192001"/>
                <a:gd name="connsiteY8" fmla="*/ 5570026 h 6858000"/>
                <a:gd name="connsiteX9" fmla="*/ 3791417 w 12192001"/>
                <a:gd name="connsiteY9" fmla="*/ 5638792 h 6858000"/>
                <a:gd name="connsiteX10" fmla="*/ 3806013 w 12192001"/>
                <a:gd name="connsiteY10" fmla="*/ 5626371 h 6858000"/>
                <a:gd name="connsiteX11" fmla="*/ 4483748 w 12192001"/>
                <a:gd name="connsiteY11" fmla="*/ 5371104 h 6858000"/>
                <a:gd name="connsiteX12" fmla="*/ 12188825 w 12192001"/>
                <a:gd name="connsiteY12" fmla="*/ 2469005 h 6858000"/>
                <a:gd name="connsiteX13" fmla="*/ 12188825 w 12192001"/>
                <a:gd name="connsiteY1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1" h="6858000">
                  <a:moveTo>
                    <a:pt x="12188825" y="0"/>
                  </a:moveTo>
                  <a:lnTo>
                    <a:pt x="12192001" y="0"/>
                  </a:lnTo>
                  <a:lnTo>
                    <a:pt x="12192001" y="6858000"/>
                  </a:lnTo>
                  <a:lnTo>
                    <a:pt x="0" y="6858000"/>
                  </a:lnTo>
                  <a:lnTo>
                    <a:pt x="0" y="3862875"/>
                  </a:lnTo>
                  <a:cubicBezTo>
                    <a:pt x="1742175" y="4846285"/>
                    <a:pt x="2504376" y="5276526"/>
                    <a:pt x="2837840" y="5464757"/>
                  </a:cubicBezTo>
                  <a:lnTo>
                    <a:pt x="2857129" y="5475646"/>
                  </a:lnTo>
                  <a:lnTo>
                    <a:pt x="2891759" y="5516231"/>
                  </a:lnTo>
                  <a:cubicBezTo>
                    <a:pt x="2937660" y="5570026"/>
                    <a:pt x="2937660" y="5570026"/>
                    <a:pt x="2937660" y="5570026"/>
                  </a:cubicBezTo>
                  <a:cubicBezTo>
                    <a:pt x="3153394" y="5824460"/>
                    <a:pt x="3536667" y="5854258"/>
                    <a:pt x="3791417" y="5638792"/>
                  </a:cubicBezTo>
                  <a:lnTo>
                    <a:pt x="3806013" y="5626371"/>
                  </a:lnTo>
                  <a:lnTo>
                    <a:pt x="4483748" y="5371104"/>
                  </a:lnTo>
                  <a:cubicBezTo>
                    <a:pt x="12188825" y="2469005"/>
                    <a:pt x="12188825" y="2469005"/>
                    <a:pt x="12188825" y="2469005"/>
                  </a:cubicBezTo>
                  <a:cubicBezTo>
                    <a:pt x="12188825" y="0"/>
                    <a:pt x="12188825" y="0"/>
                    <a:pt x="1218882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íSľiḑê">
              <a:extLst>
                <a:ext uri="{FF2B5EF4-FFF2-40B4-BE49-F238E27FC236}">
                  <a16:creationId xmlns:a16="http://schemas.microsoft.com/office/drawing/2014/main" id="{29BD96A6-021A-4DC4-951D-1388AAA8D948}"/>
                </a:ext>
              </a:extLst>
            </p:cNvPr>
            <p:cNvSpPr>
              <a:spLocks/>
            </p:cNvSpPr>
            <p:nvPr userDrawn="1"/>
          </p:nvSpPr>
          <p:spPr bwMode="auto">
            <a:xfrm>
              <a:off x="-1" y="-1"/>
              <a:ext cx="12188825" cy="5737225"/>
            </a:xfrm>
            <a:custGeom>
              <a:avLst/>
              <a:gdLst>
                <a:gd name="T0" fmla="*/ 0 w 5120"/>
                <a:gd name="T1" fmla="*/ 1624 h 2412"/>
                <a:gd name="T2" fmla="*/ 1301 w 5120"/>
                <a:gd name="T3" fmla="*/ 2359 h 2412"/>
                <a:gd name="T4" fmla="*/ 1560 w 5120"/>
                <a:gd name="T5" fmla="*/ 2380 h 2412"/>
                <a:gd name="T6" fmla="*/ 5120 w 5120"/>
                <a:gd name="T7" fmla="*/ 1038 h 2412"/>
                <a:gd name="T8" fmla="*/ 5120 w 5120"/>
                <a:gd name="T9" fmla="*/ 0 h 2412"/>
                <a:gd name="T10" fmla="*/ 0 w 5120"/>
                <a:gd name="T11" fmla="*/ 0 h 2412"/>
                <a:gd name="T12" fmla="*/ 0 w 5120"/>
                <a:gd name="T13" fmla="*/ 1624 h 2412"/>
              </a:gdLst>
              <a:ahLst/>
              <a:cxnLst>
                <a:cxn ang="0">
                  <a:pos x="T0" y="T1"/>
                </a:cxn>
                <a:cxn ang="0">
                  <a:pos x="T2" y="T3"/>
                </a:cxn>
                <a:cxn ang="0">
                  <a:pos x="T4" y="T5"/>
                </a:cxn>
                <a:cxn ang="0">
                  <a:pos x="T6" y="T7"/>
                </a:cxn>
                <a:cxn ang="0">
                  <a:pos x="T8" y="T9"/>
                </a:cxn>
                <a:cxn ang="0">
                  <a:pos x="T10" y="T11"/>
                </a:cxn>
                <a:cxn ang="0">
                  <a:pos x="T12" y="T13"/>
                </a:cxn>
              </a:cxnLst>
              <a:rect l="0" t="0" r="r" b="b"/>
              <a:pathLst>
                <a:path w="5120" h="2412">
                  <a:moveTo>
                    <a:pt x="0" y="1624"/>
                  </a:moveTo>
                  <a:cubicBezTo>
                    <a:pt x="1301" y="2359"/>
                    <a:pt x="1301" y="2359"/>
                    <a:pt x="1301" y="2359"/>
                  </a:cubicBezTo>
                  <a:cubicBezTo>
                    <a:pt x="1380" y="2404"/>
                    <a:pt x="1475" y="2412"/>
                    <a:pt x="1560" y="2380"/>
                  </a:cubicBezTo>
                  <a:cubicBezTo>
                    <a:pt x="5120" y="1038"/>
                    <a:pt x="5120" y="1038"/>
                    <a:pt x="5120" y="1038"/>
                  </a:cubicBezTo>
                  <a:cubicBezTo>
                    <a:pt x="5120" y="0"/>
                    <a:pt x="5120" y="0"/>
                    <a:pt x="5120" y="0"/>
                  </a:cubicBezTo>
                  <a:cubicBezTo>
                    <a:pt x="0" y="0"/>
                    <a:pt x="0" y="0"/>
                    <a:pt x="0" y="0"/>
                  </a:cubicBezTo>
                  <a:lnTo>
                    <a:pt x="0" y="1624"/>
                  </a:lnTo>
                  <a:close/>
                </a:path>
              </a:pathLst>
            </a:custGeom>
            <a:solidFill>
              <a:srgbClr val="5D61FF"/>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9800"/>
          <p:cNvSpPr>
            <a:spLocks noGrp="1"/>
          </p:cNvSpPr>
          <p:nvPr userDrawn="1">
            <p:ph type="subTitle" idx="1" hasCustomPrompt="1"/>
          </p:nvPr>
        </p:nvSpPr>
        <p:spPr>
          <a:xfrm>
            <a:off x="669925" y="3689103"/>
            <a:ext cx="6565901" cy="558799"/>
          </a:xfrm>
        </p:spPr>
        <p:txBody>
          <a:bodyPr anchor="t">
            <a:normAutofit/>
          </a:bodyPr>
          <a:lstStyle>
            <a:lvl1pPr marL="0" indent="0" algn="l">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1120776"/>
            <a:ext cx="6565901" cy="2048122"/>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rot="20346747">
            <a:off x="3618610" y="3906838"/>
            <a:ext cx="7714175" cy="296271"/>
          </a:xfrm>
        </p:spPr>
        <p:txBody>
          <a:bodyPr vert="horz" anchor="ctr">
            <a:noAutofit/>
          </a:bodyPr>
          <a:lstStyle>
            <a:lvl1pPr marL="0" indent="0" algn="l">
              <a:buNone/>
              <a:defRPr sz="1400" b="0" spc="1200" baseline="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732429"/>
            <a:ext cx="10845800" cy="296271"/>
          </a:xfrm>
        </p:spPr>
        <p:txBody>
          <a:bodyPr vert="horz" anchor="ctr">
            <a:noAutofit/>
          </a:bodyPr>
          <a:lstStyle>
            <a:lvl1pPr marL="0" indent="0" algn="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9" name="ïṡļiḓè">
            <a:extLst>
              <a:ext uri="{FF2B5EF4-FFF2-40B4-BE49-F238E27FC236}">
                <a16:creationId xmlns:a16="http://schemas.microsoft.com/office/drawing/2014/main" id="{FE715B5E-B97C-4B83-94F1-2A906F35B36D}"/>
              </a:ext>
            </a:extLst>
          </p:cNvPr>
          <p:cNvSpPr/>
          <p:nvPr userDrawn="1"/>
        </p:nvSpPr>
        <p:spPr>
          <a:xfrm>
            <a:off x="669925" y="3383281"/>
            <a:ext cx="1135726"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6" name="iŝ1îḑê">
            <a:extLst>
              <a:ext uri="{FF2B5EF4-FFF2-40B4-BE49-F238E27FC236}">
                <a16:creationId xmlns:a16="http://schemas.microsoft.com/office/drawing/2014/main" id="{31FA82EF-F0B6-4F8E-A906-92E06BB8068D}"/>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9"/>
          <p:cNvSpPr>
            <a:spLocks noGrp="1"/>
          </p:cNvSpPr>
          <p:nvPr userDrawn="1">
            <p:ph type="title"/>
          </p:nvPr>
        </p:nvSpPr>
        <p:spPr>
          <a:xfrm>
            <a:off x="3386407" y="3429000"/>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3387523" y="4324350"/>
            <a:ext cx="5419185"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14DC16E-04D1-4F09-84A6-A813328DCF95}"/>
              </a:ext>
            </a:extLst>
          </p:cNvPr>
          <p:cNvGrpSpPr/>
          <p:nvPr userDrawn="1"/>
        </p:nvGrpSpPr>
        <p:grpSpPr>
          <a:xfrm flipH="1" flipV="1">
            <a:off x="-1" y="92597"/>
            <a:ext cx="12192001" cy="6858001"/>
            <a:chOff x="-1" y="-1"/>
            <a:chExt cx="12192001" cy="6858001"/>
          </a:xfrm>
        </p:grpSpPr>
        <p:sp>
          <p:nvSpPr>
            <p:cNvPr id="7" name="îṩlïḑe">
              <a:extLst>
                <a:ext uri="{FF2B5EF4-FFF2-40B4-BE49-F238E27FC236}">
                  <a16:creationId xmlns:a16="http://schemas.microsoft.com/office/drawing/2014/main" id="{C33C516F-F889-4C24-B46D-C20E4B9B921F}"/>
                </a:ext>
              </a:extLst>
            </p:cNvPr>
            <p:cNvSpPr/>
            <p:nvPr userDrawn="1"/>
          </p:nvSpPr>
          <p:spPr>
            <a:xfrm>
              <a:off x="-1" y="0"/>
              <a:ext cx="12192001" cy="6858000"/>
            </a:xfrm>
            <a:prstGeom prst="rect">
              <a:avLst/>
            </a:prstGeom>
            <a:blipFill>
              <a:blip r:embed="rId2"/>
              <a:stretch>
                <a:fillRect t="-9277" b="-92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îśļíḑe">
              <a:extLst>
                <a:ext uri="{FF2B5EF4-FFF2-40B4-BE49-F238E27FC236}">
                  <a16:creationId xmlns:a16="http://schemas.microsoft.com/office/drawing/2014/main" id="{68983AE0-87FB-4E50-ABC0-75350C2C00EA}"/>
                </a:ext>
              </a:extLst>
            </p:cNvPr>
            <p:cNvSpPr/>
            <p:nvPr userDrawn="1"/>
          </p:nvSpPr>
          <p:spPr>
            <a:xfrm>
              <a:off x="-1" y="0"/>
              <a:ext cx="12192001" cy="6858000"/>
            </a:xfrm>
            <a:custGeom>
              <a:avLst/>
              <a:gdLst>
                <a:gd name="connsiteX0" fmla="*/ 12188825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3862875 h 6858000"/>
                <a:gd name="connsiteX5" fmla="*/ 2837840 w 12192001"/>
                <a:gd name="connsiteY5" fmla="*/ 5464757 h 6858000"/>
                <a:gd name="connsiteX6" fmla="*/ 2857129 w 12192001"/>
                <a:gd name="connsiteY6" fmla="*/ 5475646 h 6858000"/>
                <a:gd name="connsiteX7" fmla="*/ 2891759 w 12192001"/>
                <a:gd name="connsiteY7" fmla="*/ 5516231 h 6858000"/>
                <a:gd name="connsiteX8" fmla="*/ 2937660 w 12192001"/>
                <a:gd name="connsiteY8" fmla="*/ 5570026 h 6858000"/>
                <a:gd name="connsiteX9" fmla="*/ 3791417 w 12192001"/>
                <a:gd name="connsiteY9" fmla="*/ 5638792 h 6858000"/>
                <a:gd name="connsiteX10" fmla="*/ 3806013 w 12192001"/>
                <a:gd name="connsiteY10" fmla="*/ 5626371 h 6858000"/>
                <a:gd name="connsiteX11" fmla="*/ 4483748 w 12192001"/>
                <a:gd name="connsiteY11" fmla="*/ 5371104 h 6858000"/>
                <a:gd name="connsiteX12" fmla="*/ 12188825 w 12192001"/>
                <a:gd name="connsiteY12" fmla="*/ 2469005 h 6858000"/>
                <a:gd name="connsiteX13" fmla="*/ 12188825 w 12192001"/>
                <a:gd name="connsiteY1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1" h="6858000">
                  <a:moveTo>
                    <a:pt x="12188825" y="0"/>
                  </a:moveTo>
                  <a:lnTo>
                    <a:pt x="12192001" y="0"/>
                  </a:lnTo>
                  <a:lnTo>
                    <a:pt x="12192001" y="6858000"/>
                  </a:lnTo>
                  <a:lnTo>
                    <a:pt x="0" y="6858000"/>
                  </a:lnTo>
                  <a:lnTo>
                    <a:pt x="0" y="3862875"/>
                  </a:lnTo>
                  <a:cubicBezTo>
                    <a:pt x="1742175" y="4846285"/>
                    <a:pt x="2504376" y="5276526"/>
                    <a:pt x="2837840" y="5464757"/>
                  </a:cubicBezTo>
                  <a:lnTo>
                    <a:pt x="2857129" y="5475646"/>
                  </a:lnTo>
                  <a:lnTo>
                    <a:pt x="2891759" y="5516231"/>
                  </a:lnTo>
                  <a:cubicBezTo>
                    <a:pt x="2937660" y="5570026"/>
                    <a:pt x="2937660" y="5570026"/>
                    <a:pt x="2937660" y="5570026"/>
                  </a:cubicBezTo>
                  <a:cubicBezTo>
                    <a:pt x="3153394" y="5824460"/>
                    <a:pt x="3536667" y="5854258"/>
                    <a:pt x="3791417" y="5638792"/>
                  </a:cubicBezTo>
                  <a:lnTo>
                    <a:pt x="3806013" y="5626371"/>
                  </a:lnTo>
                  <a:lnTo>
                    <a:pt x="4483748" y="5371104"/>
                  </a:lnTo>
                  <a:cubicBezTo>
                    <a:pt x="12188825" y="2469005"/>
                    <a:pt x="12188825" y="2469005"/>
                    <a:pt x="12188825" y="2469005"/>
                  </a:cubicBezTo>
                  <a:cubicBezTo>
                    <a:pt x="12188825" y="0"/>
                    <a:pt x="12188825" y="0"/>
                    <a:pt x="1218882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îṥľîḓè">
              <a:extLst>
                <a:ext uri="{FF2B5EF4-FFF2-40B4-BE49-F238E27FC236}">
                  <a16:creationId xmlns:a16="http://schemas.microsoft.com/office/drawing/2014/main" id="{4C6EE164-BBAC-46AB-96D2-0D1A92D7BEDB}"/>
                </a:ext>
              </a:extLst>
            </p:cNvPr>
            <p:cNvSpPr>
              <a:spLocks/>
            </p:cNvSpPr>
            <p:nvPr userDrawn="1"/>
          </p:nvSpPr>
          <p:spPr bwMode="auto">
            <a:xfrm>
              <a:off x="-1" y="-1"/>
              <a:ext cx="12188825" cy="5737225"/>
            </a:xfrm>
            <a:custGeom>
              <a:avLst/>
              <a:gdLst>
                <a:gd name="T0" fmla="*/ 0 w 5120"/>
                <a:gd name="T1" fmla="*/ 1624 h 2412"/>
                <a:gd name="T2" fmla="*/ 1301 w 5120"/>
                <a:gd name="T3" fmla="*/ 2359 h 2412"/>
                <a:gd name="T4" fmla="*/ 1560 w 5120"/>
                <a:gd name="T5" fmla="*/ 2380 h 2412"/>
                <a:gd name="T6" fmla="*/ 5120 w 5120"/>
                <a:gd name="T7" fmla="*/ 1038 h 2412"/>
                <a:gd name="T8" fmla="*/ 5120 w 5120"/>
                <a:gd name="T9" fmla="*/ 0 h 2412"/>
                <a:gd name="T10" fmla="*/ 0 w 5120"/>
                <a:gd name="T11" fmla="*/ 0 h 2412"/>
                <a:gd name="T12" fmla="*/ 0 w 5120"/>
                <a:gd name="T13" fmla="*/ 1624 h 2412"/>
              </a:gdLst>
              <a:ahLst/>
              <a:cxnLst>
                <a:cxn ang="0">
                  <a:pos x="T0" y="T1"/>
                </a:cxn>
                <a:cxn ang="0">
                  <a:pos x="T2" y="T3"/>
                </a:cxn>
                <a:cxn ang="0">
                  <a:pos x="T4" y="T5"/>
                </a:cxn>
                <a:cxn ang="0">
                  <a:pos x="T6" y="T7"/>
                </a:cxn>
                <a:cxn ang="0">
                  <a:pos x="T8" y="T9"/>
                </a:cxn>
                <a:cxn ang="0">
                  <a:pos x="T10" y="T11"/>
                </a:cxn>
                <a:cxn ang="0">
                  <a:pos x="T12" y="T13"/>
                </a:cxn>
              </a:cxnLst>
              <a:rect l="0" t="0" r="r" b="b"/>
              <a:pathLst>
                <a:path w="5120" h="2412">
                  <a:moveTo>
                    <a:pt x="0" y="1624"/>
                  </a:moveTo>
                  <a:cubicBezTo>
                    <a:pt x="1301" y="2359"/>
                    <a:pt x="1301" y="2359"/>
                    <a:pt x="1301" y="2359"/>
                  </a:cubicBezTo>
                  <a:cubicBezTo>
                    <a:pt x="1380" y="2404"/>
                    <a:pt x="1475" y="2412"/>
                    <a:pt x="1560" y="2380"/>
                  </a:cubicBezTo>
                  <a:cubicBezTo>
                    <a:pt x="5120" y="1038"/>
                    <a:pt x="5120" y="1038"/>
                    <a:pt x="5120" y="1038"/>
                  </a:cubicBezTo>
                  <a:cubicBezTo>
                    <a:pt x="5120" y="0"/>
                    <a:pt x="5120" y="0"/>
                    <a:pt x="5120" y="0"/>
                  </a:cubicBezTo>
                  <a:cubicBezTo>
                    <a:pt x="0" y="0"/>
                    <a:pt x="0" y="0"/>
                    <a:pt x="0" y="0"/>
                  </a:cubicBezTo>
                  <a:lnTo>
                    <a:pt x="0" y="1624"/>
                  </a:lnTo>
                  <a:close/>
                </a:path>
              </a:pathLst>
            </a:custGeom>
            <a:solidFill>
              <a:srgbClr val="5D61FF"/>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2"/>
          <p:cNvSpPr>
            <a:spLocks noGrp="1"/>
          </p:cNvSpPr>
          <p:nvPr userDrawn="1">
            <p:ph type="ctrTitle" hasCustomPrompt="1"/>
          </p:nvPr>
        </p:nvSpPr>
        <p:spPr>
          <a:xfrm>
            <a:off x="4949945" y="1135063"/>
            <a:ext cx="5816598" cy="3667996"/>
          </a:xfrm>
        </p:spPr>
        <p:txBody>
          <a:bodyPr anchor="b">
            <a:normAutofit/>
          </a:bodyPr>
          <a:lstStyle>
            <a:lvl1pPr marL="0" indent="0" algn="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4949946" y="5823229"/>
            <a:ext cx="5816598" cy="314046"/>
          </a:xfrm>
        </p:spPr>
        <p:txBody>
          <a:bodyPr vert="horz" lIns="91440" tIns="45720" rIns="91440" bIns="45720" rtlCol="0">
            <a:normAutofit/>
          </a:bodyPr>
          <a:lstStyle>
            <a:lvl1pPr marL="0" indent="0" algn="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4949948" y="5526958"/>
            <a:ext cx="5816598" cy="299297"/>
          </a:xfrm>
        </p:spPr>
        <p:txBody>
          <a:bodyPr vert="horz" anchor="ctr">
            <a:noAutofit/>
          </a:bodyPr>
          <a:lstStyle>
            <a:lvl1pPr marL="0" indent="0" algn="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xml"/><Relationship Id="rId1" Type="http://schemas.openxmlformats.org/officeDocument/2006/relationships/themeOverride" Target="../theme/themeOverride3.xml"/><Relationship Id="rId5" Type="http://schemas.openxmlformats.org/officeDocument/2006/relationships/image" Target="../media/image2.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Sḷidè"/>
        <p:cNvGrpSpPr/>
        <p:nvPr/>
      </p:nvGrpSpPr>
      <p:grpSpPr>
        <a:xfrm>
          <a:off x="0" y="0"/>
          <a:ext cx="0" cy="0"/>
          <a:chOff x="0" y="0"/>
          <a:chExt cx="0" cy="0"/>
        </a:xfrm>
      </p:grpSpPr>
      <p:graphicFrame>
        <p:nvGraphicFramePr>
          <p:cNvPr id="3" name="îṡlíďé"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í$ḻide"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íṥḷîde"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ïşlïḋè"/>
          <p:cNvSpPr>
            <a:spLocks noGrp="1"/>
          </p:cNvSpPr>
          <p:nvPr>
            <p:ph type="ctrTitle"/>
          </p:nvPr>
        </p:nvSpPr>
        <p:spPr>
          <a:xfrm>
            <a:off x="669925" y="1120775"/>
            <a:ext cx="6565901" cy="2048122"/>
          </a:xfrm>
        </p:spPr>
        <p:txBody>
          <a:bodyPr>
            <a:normAutofit fontScale="90000"/>
          </a:bodyPr>
          <a:lstStyle/>
          <a:p>
            <a:r>
              <a:rPr lang="en-US" altLang="zh-CN" sz="6000" dirty="0">
                <a:solidFill>
                  <a:srgbClr val="FFCA50"/>
                </a:solidFill>
              </a:rPr>
              <a:t>MARCO TEORICO.</a:t>
            </a:r>
            <a:br>
              <a:rPr lang="en-US" altLang="zh-CN" sz="6000" dirty="0">
                <a:solidFill>
                  <a:srgbClr val="FFCA50"/>
                </a:solidFill>
              </a:rPr>
            </a:br>
            <a:r>
              <a:rPr lang="en-US" altLang="zh-CN" sz="6000" dirty="0"/>
              <a:t> </a:t>
            </a:r>
            <a:r>
              <a:rPr lang="es-MX" altLang="zh-CN" sz="2400" b="0" spc="1200" dirty="0"/>
              <a:t>Equipo</a:t>
            </a:r>
            <a:r>
              <a:rPr lang="en-US" altLang="zh-CN" sz="2400" b="0" spc="1200" dirty="0"/>
              <a:t> D</a:t>
            </a:r>
            <a:endParaRPr lang="zh-CN" altLang="en-US" b="0" spc="1200" dirty="0"/>
          </a:p>
        </p:txBody>
      </p:sp>
      <p:sp>
        <p:nvSpPr>
          <p:cNvPr id="6" name="í$ḻîďè"/>
          <p:cNvSpPr>
            <a:spLocks noGrp="1"/>
          </p:cNvSpPr>
          <p:nvPr>
            <p:ph type="body" sz="quarter" idx="10"/>
          </p:nvPr>
        </p:nvSpPr>
        <p:spPr>
          <a:xfrm rot="20346747">
            <a:off x="3602301" y="3818357"/>
            <a:ext cx="8210514" cy="296271"/>
          </a:xfrm>
        </p:spPr>
        <p:txBody>
          <a:bodyPr/>
          <a:lstStyle/>
          <a:p>
            <a:pPr algn="ctr"/>
            <a:r>
              <a:rPr lang="es-MX" altLang="zh-CN" sz="1600" dirty="0">
                <a:solidFill>
                  <a:schemeClr val="accent3"/>
                </a:solidFill>
              </a:rPr>
              <a:t>Presentado</a:t>
            </a:r>
            <a:r>
              <a:rPr lang="en-US" altLang="zh-CN" sz="1600" dirty="0">
                <a:solidFill>
                  <a:schemeClr val="accent3"/>
                </a:solidFill>
              </a:rPr>
              <a:t> </a:t>
            </a:r>
            <a:r>
              <a:rPr lang="es-MX" altLang="zh-CN" sz="1600" dirty="0">
                <a:solidFill>
                  <a:schemeClr val="accent3"/>
                </a:solidFill>
              </a:rPr>
              <a:t>por</a:t>
            </a:r>
            <a:r>
              <a:rPr lang="en-US" altLang="zh-CN" sz="1600" dirty="0">
                <a:solidFill>
                  <a:schemeClr val="accent3"/>
                </a:solidFill>
              </a:rPr>
              <a:t> Diana y Alejandro</a:t>
            </a:r>
          </a:p>
        </p:txBody>
      </p:sp>
    </p:spTree>
    <p:custDataLst>
      <p:tags r:id="rId2"/>
    </p:custDataLst>
    <p:extLst>
      <p:ext uri="{BB962C8B-B14F-4D97-AF65-F5344CB8AC3E}">
        <p14:creationId xmlns:p14="http://schemas.microsoft.com/office/powerpoint/2010/main" val="22717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iṡḻiďé"/>
        <p:cNvGrpSpPr/>
        <p:nvPr/>
      </p:nvGrpSpPr>
      <p:grpSpPr>
        <a:xfrm>
          <a:off x="0" y="0"/>
          <a:ext cx="0" cy="0"/>
          <a:chOff x="0" y="0"/>
          <a:chExt cx="0" cy="0"/>
        </a:xfrm>
      </p:grpSpPr>
      <p:sp>
        <p:nvSpPr>
          <p:cNvPr id="2" name="iṣḷïdê"/>
          <p:cNvSpPr>
            <a:spLocks noGrp="1"/>
          </p:cNvSpPr>
          <p:nvPr>
            <p:ph type="title"/>
          </p:nvPr>
        </p:nvSpPr>
        <p:spPr/>
        <p:txBody>
          <a:bodyPr/>
          <a:lstStyle/>
          <a:p>
            <a:r>
              <a:rPr lang="es-MX" altLang="zh-CN" dirty="0"/>
              <a:t>¿Qué es un Marco teórico?</a:t>
            </a:r>
          </a:p>
        </p:txBody>
      </p:sp>
      <p:sp>
        <p:nvSpPr>
          <p:cNvPr id="4" name="îṩļïdê"/>
          <p:cNvSpPr>
            <a:spLocks noGrp="1"/>
          </p:cNvSpPr>
          <p:nvPr>
            <p:ph type="sldNum" sz="quarter" idx="12"/>
          </p:nvPr>
        </p:nvSpPr>
        <p:spPr>
          <a:xfrm>
            <a:off x="8610599" y="6227763"/>
            <a:ext cx="2909888" cy="206381"/>
          </a:xfrm>
        </p:spPr>
        <p:txBody>
          <a:bodyPr/>
          <a:lstStyle/>
          <a:p>
            <a:fld id="{5DD3DB80-B894-403A-B48E-6FDC1A72010E}" type="slidenum">
              <a:rPr lang="zh-CN" altLang="en-US" smtClean="0"/>
              <a:pPr/>
              <a:t>2</a:t>
            </a:fld>
            <a:endParaRPr lang="zh-CN" altLang="en-US"/>
          </a:p>
        </p:txBody>
      </p:sp>
      <p:sp>
        <p:nvSpPr>
          <p:cNvPr id="5" name="CuadroTexto 4">
            <a:extLst>
              <a:ext uri="{FF2B5EF4-FFF2-40B4-BE49-F238E27FC236}">
                <a16:creationId xmlns:a16="http://schemas.microsoft.com/office/drawing/2014/main" id="{28704E56-EE26-3340-A67F-9C33B1F4BDDB}"/>
              </a:ext>
            </a:extLst>
          </p:cNvPr>
          <p:cNvSpPr txBox="1"/>
          <p:nvPr/>
        </p:nvSpPr>
        <p:spPr>
          <a:xfrm>
            <a:off x="669924" y="1557089"/>
            <a:ext cx="10324558" cy="1384995"/>
          </a:xfrm>
          <a:prstGeom prst="rect">
            <a:avLst/>
          </a:prstGeom>
          <a:noFill/>
        </p:spPr>
        <p:txBody>
          <a:bodyPr wrap="none" rtlCol="0">
            <a:spAutoFit/>
          </a:bodyPr>
          <a:lstStyle/>
          <a:p>
            <a:pPr algn="just"/>
            <a:r>
              <a:rPr lang="es-MX" sz="2800" b="0" i="0" dirty="0">
                <a:solidFill>
                  <a:srgbClr val="404040"/>
                </a:solidFill>
                <a:effectLst/>
                <a:latin typeface="Open Sans" panose="020B0606030504020204" pitchFamily="34" charset="0"/>
              </a:rPr>
              <a:t>Es la recopilación de antecedentes, investigaciones previas y </a:t>
            </a:r>
          </a:p>
          <a:p>
            <a:pPr algn="just"/>
            <a:r>
              <a:rPr lang="es-MX" sz="2800" b="0" i="0" dirty="0">
                <a:solidFill>
                  <a:srgbClr val="404040"/>
                </a:solidFill>
                <a:effectLst/>
                <a:latin typeface="Open Sans" panose="020B0606030504020204" pitchFamily="34" charset="0"/>
              </a:rPr>
              <a:t>consideraciones teóricas en las que se sustenta un </a:t>
            </a:r>
          </a:p>
          <a:p>
            <a:pPr algn="just"/>
            <a:r>
              <a:rPr lang="es-MX" sz="2800" b="0" i="0" dirty="0">
                <a:solidFill>
                  <a:srgbClr val="404040"/>
                </a:solidFill>
                <a:effectLst/>
                <a:latin typeface="Open Sans" panose="020B0606030504020204" pitchFamily="34" charset="0"/>
              </a:rPr>
              <a:t>proyecto de investigación, análisis, hipótesis o experimento.</a:t>
            </a:r>
            <a:endParaRPr lang="es-MX" sz="2800" dirty="0"/>
          </a:p>
        </p:txBody>
      </p:sp>
      <p:grpSp>
        <p:nvGrpSpPr>
          <p:cNvPr id="6" name="组合 2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3C3FFAF-7D44-2266-365F-6AAB7D12141A}"/>
              </a:ext>
            </a:extLst>
          </p:cNvPr>
          <p:cNvGrpSpPr>
            <a:grpSpLocks noChangeAspect="1"/>
          </p:cNvGrpSpPr>
          <p:nvPr/>
        </p:nvGrpSpPr>
        <p:grpSpPr>
          <a:xfrm>
            <a:off x="4012503" y="3470473"/>
            <a:ext cx="3639400" cy="2569510"/>
            <a:chOff x="3244000" y="1418123"/>
            <a:chExt cx="5700824" cy="4024928"/>
          </a:xfrm>
        </p:grpSpPr>
        <p:sp>
          <p:nvSpPr>
            <p:cNvPr id="7" name="iṥḷïdè">
              <a:extLst>
                <a:ext uri="{FF2B5EF4-FFF2-40B4-BE49-F238E27FC236}">
                  <a16:creationId xmlns:a16="http://schemas.microsoft.com/office/drawing/2014/main" id="{E9DCD6E2-4469-5959-4B19-B85386D64850}"/>
                </a:ext>
              </a:extLst>
            </p:cNvPr>
            <p:cNvSpPr/>
            <p:nvPr/>
          </p:nvSpPr>
          <p:spPr bwMode="auto">
            <a:xfrm>
              <a:off x="3253285" y="1418123"/>
              <a:ext cx="5691539" cy="401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 name="iSḷíde">
              <a:extLst>
                <a:ext uri="{FF2B5EF4-FFF2-40B4-BE49-F238E27FC236}">
                  <a16:creationId xmlns:a16="http://schemas.microsoft.com/office/drawing/2014/main" id="{CA3619CE-2C64-AB28-405C-E8440C34E570}"/>
                </a:ext>
              </a:extLst>
            </p:cNvPr>
            <p:cNvSpPr/>
            <p:nvPr/>
          </p:nvSpPr>
          <p:spPr bwMode="auto">
            <a:xfrm>
              <a:off x="3838223" y="1483116"/>
              <a:ext cx="64993" cy="3959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ŝļïḋê">
              <a:extLst>
                <a:ext uri="{FF2B5EF4-FFF2-40B4-BE49-F238E27FC236}">
                  <a16:creationId xmlns:a16="http://schemas.microsoft.com/office/drawing/2014/main" id="{67C182DB-E570-CD48-F732-79C3BC556CA9}"/>
                </a:ext>
              </a:extLst>
            </p:cNvPr>
            <p:cNvSpPr/>
            <p:nvPr/>
          </p:nvSpPr>
          <p:spPr bwMode="auto">
            <a:xfrm>
              <a:off x="4464942" y="1483116"/>
              <a:ext cx="55708" cy="3959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 name="i$1îḓé">
              <a:extLst>
                <a:ext uri="{FF2B5EF4-FFF2-40B4-BE49-F238E27FC236}">
                  <a16:creationId xmlns:a16="http://schemas.microsoft.com/office/drawing/2014/main" id="{2940E8C7-CA6C-D0AB-6FEE-D5ECA532F564}"/>
                </a:ext>
              </a:extLst>
            </p:cNvPr>
            <p:cNvSpPr/>
            <p:nvPr/>
          </p:nvSpPr>
          <p:spPr bwMode="auto">
            <a:xfrm>
              <a:off x="5082376" y="1483116"/>
              <a:ext cx="55708" cy="3959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ïṣḷiďe">
              <a:extLst>
                <a:ext uri="{FF2B5EF4-FFF2-40B4-BE49-F238E27FC236}">
                  <a16:creationId xmlns:a16="http://schemas.microsoft.com/office/drawing/2014/main" id="{7BE1F6B8-9898-4FFF-9856-BB749A5311C4}"/>
                </a:ext>
              </a:extLst>
            </p:cNvPr>
            <p:cNvSpPr/>
            <p:nvPr/>
          </p:nvSpPr>
          <p:spPr bwMode="auto">
            <a:xfrm>
              <a:off x="5699811" y="1483116"/>
              <a:ext cx="55708" cy="3959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 name="ïṣļîḓè">
              <a:extLst>
                <a:ext uri="{FF2B5EF4-FFF2-40B4-BE49-F238E27FC236}">
                  <a16:creationId xmlns:a16="http://schemas.microsoft.com/office/drawing/2014/main" id="{EBD3535F-AEE1-C12F-139E-A1E18D27D841}"/>
                </a:ext>
              </a:extLst>
            </p:cNvPr>
            <p:cNvSpPr/>
            <p:nvPr/>
          </p:nvSpPr>
          <p:spPr bwMode="auto">
            <a:xfrm>
              <a:off x="6317246" y="1483116"/>
              <a:ext cx="55708" cy="3959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işliḓe">
              <a:extLst>
                <a:ext uri="{FF2B5EF4-FFF2-40B4-BE49-F238E27FC236}">
                  <a16:creationId xmlns:a16="http://schemas.microsoft.com/office/drawing/2014/main" id="{BAE3BFE1-EB6C-69C1-9F6A-90235DBD7C47}"/>
                </a:ext>
              </a:extLst>
            </p:cNvPr>
            <p:cNvSpPr/>
            <p:nvPr/>
          </p:nvSpPr>
          <p:spPr bwMode="auto">
            <a:xfrm>
              <a:off x="6939322" y="1483116"/>
              <a:ext cx="51066" cy="3959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íṧļîḋé">
              <a:extLst>
                <a:ext uri="{FF2B5EF4-FFF2-40B4-BE49-F238E27FC236}">
                  <a16:creationId xmlns:a16="http://schemas.microsoft.com/office/drawing/2014/main" id="{DCFC8752-2B0A-4E40-FD3A-F912459D41D4}"/>
                </a:ext>
              </a:extLst>
            </p:cNvPr>
            <p:cNvSpPr/>
            <p:nvPr/>
          </p:nvSpPr>
          <p:spPr bwMode="auto">
            <a:xfrm>
              <a:off x="7556757" y="1483116"/>
              <a:ext cx="51066" cy="3959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 name="ïṧ1íḑè">
              <a:extLst>
                <a:ext uri="{FF2B5EF4-FFF2-40B4-BE49-F238E27FC236}">
                  <a16:creationId xmlns:a16="http://schemas.microsoft.com/office/drawing/2014/main" id="{3B664A25-B504-55F1-9BD0-EE9469E72A24}"/>
                </a:ext>
              </a:extLst>
            </p:cNvPr>
            <p:cNvSpPr/>
            <p:nvPr/>
          </p:nvSpPr>
          <p:spPr bwMode="auto">
            <a:xfrm>
              <a:off x="8174191" y="1483116"/>
              <a:ext cx="64993" cy="3959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 name="ïṡḷidè">
              <a:extLst>
                <a:ext uri="{FF2B5EF4-FFF2-40B4-BE49-F238E27FC236}">
                  <a16:creationId xmlns:a16="http://schemas.microsoft.com/office/drawing/2014/main" id="{D1BDFE3F-D38E-E240-6CBA-EA53F7D551D5}"/>
                </a:ext>
              </a:extLst>
            </p:cNvPr>
            <p:cNvSpPr/>
            <p:nvPr/>
          </p:nvSpPr>
          <p:spPr bwMode="auto">
            <a:xfrm>
              <a:off x="8791626" y="1483116"/>
              <a:ext cx="64993" cy="3959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 name="î$1ïḑè">
              <a:extLst>
                <a:ext uri="{FF2B5EF4-FFF2-40B4-BE49-F238E27FC236}">
                  <a16:creationId xmlns:a16="http://schemas.microsoft.com/office/drawing/2014/main" id="{54CFA346-C129-4165-63F3-B985B2F45F42}"/>
                </a:ext>
              </a:extLst>
            </p:cNvPr>
            <p:cNvSpPr/>
            <p:nvPr/>
          </p:nvSpPr>
          <p:spPr bwMode="auto">
            <a:xfrm>
              <a:off x="3244000" y="5210933"/>
              <a:ext cx="5612619" cy="232118"/>
            </a:xfrm>
            <a:prstGeom prst="rect">
              <a:avLst/>
            </a:prstGeom>
            <a:solidFill>
              <a:srgbClr val="FFAE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îšḻíḓè">
              <a:extLst>
                <a:ext uri="{FF2B5EF4-FFF2-40B4-BE49-F238E27FC236}">
                  <a16:creationId xmlns:a16="http://schemas.microsoft.com/office/drawing/2014/main" id="{C33F9ACE-5990-9EEC-C341-03099DDBAEF1}"/>
                </a:ext>
              </a:extLst>
            </p:cNvPr>
            <p:cNvSpPr/>
            <p:nvPr/>
          </p:nvSpPr>
          <p:spPr bwMode="auto">
            <a:xfrm>
              <a:off x="3244000" y="1483116"/>
              <a:ext cx="51066" cy="3959935"/>
            </a:xfrm>
            <a:prstGeom prst="rect">
              <a:avLst/>
            </a:prstGeom>
            <a:solidFill>
              <a:srgbClr val="FFAE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ṧļiḍê">
              <a:extLst>
                <a:ext uri="{FF2B5EF4-FFF2-40B4-BE49-F238E27FC236}">
                  <a16:creationId xmlns:a16="http://schemas.microsoft.com/office/drawing/2014/main" id="{58A3E57A-6650-FCAA-4C3B-4A35049913CA}"/>
                </a:ext>
              </a:extLst>
            </p:cNvPr>
            <p:cNvSpPr/>
            <p:nvPr/>
          </p:nvSpPr>
          <p:spPr bwMode="auto">
            <a:xfrm>
              <a:off x="3262569" y="1738446"/>
              <a:ext cx="5594050" cy="3486414"/>
            </a:xfrm>
            <a:custGeom>
              <a:avLst/>
              <a:gdLst>
                <a:gd name="T0" fmla="*/ 0 w 1205"/>
                <a:gd name="T1" fmla="*/ 746 h 751"/>
                <a:gd name="T2" fmla="*/ 129 w 1205"/>
                <a:gd name="T3" fmla="*/ 348 h 751"/>
                <a:gd name="T4" fmla="*/ 133 w 1205"/>
                <a:gd name="T5" fmla="*/ 336 h 751"/>
                <a:gd name="T6" fmla="*/ 143 w 1205"/>
                <a:gd name="T7" fmla="*/ 348 h 751"/>
                <a:gd name="T8" fmla="*/ 266 w 1205"/>
                <a:gd name="T9" fmla="*/ 517 h 751"/>
                <a:gd name="T10" fmla="*/ 392 w 1205"/>
                <a:gd name="T11" fmla="*/ 310 h 751"/>
                <a:gd name="T12" fmla="*/ 400 w 1205"/>
                <a:gd name="T13" fmla="*/ 300 h 751"/>
                <a:gd name="T14" fmla="*/ 407 w 1205"/>
                <a:gd name="T15" fmla="*/ 310 h 751"/>
                <a:gd name="T16" fmla="*/ 525 w 1205"/>
                <a:gd name="T17" fmla="*/ 448 h 751"/>
                <a:gd name="T18" fmla="*/ 656 w 1205"/>
                <a:gd name="T19" fmla="*/ 107 h 751"/>
                <a:gd name="T20" fmla="*/ 663 w 1205"/>
                <a:gd name="T21" fmla="*/ 86 h 751"/>
                <a:gd name="T22" fmla="*/ 670 w 1205"/>
                <a:gd name="T23" fmla="*/ 107 h 751"/>
                <a:gd name="T24" fmla="*/ 803 w 1205"/>
                <a:gd name="T25" fmla="*/ 608 h 751"/>
                <a:gd name="T26" fmla="*/ 922 w 1205"/>
                <a:gd name="T27" fmla="*/ 238 h 751"/>
                <a:gd name="T28" fmla="*/ 927 w 1205"/>
                <a:gd name="T29" fmla="*/ 222 h 751"/>
                <a:gd name="T30" fmla="*/ 936 w 1205"/>
                <a:gd name="T31" fmla="*/ 238 h 751"/>
                <a:gd name="T32" fmla="*/ 1055 w 1205"/>
                <a:gd name="T33" fmla="*/ 491 h 751"/>
                <a:gd name="T34" fmla="*/ 1188 w 1205"/>
                <a:gd name="T35" fmla="*/ 0 h 751"/>
                <a:gd name="T36" fmla="*/ 1205 w 1205"/>
                <a:gd name="T37" fmla="*/ 3 h 751"/>
                <a:gd name="T38" fmla="*/ 1065 w 1205"/>
                <a:gd name="T39" fmla="*/ 515 h 751"/>
                <a:gd name="T40" fmla="*/ 1060 w 1205"/>
                <a:gd name="T41" fmla="*/ 536 h 751"/>
                <a:gd name="T42" fmla="*/ 1051 w 1205"/>
                <a:gd name="T43" fmla="*/ 517 h 751"/>
                <a:gd name="T44" fmla="*/ 929 w 1205"/>
                <a:gd name="T45" fmla="*/ 262 h 751"/>
                <a:gd name="T46" fmla="*/ 811 w 1205"/>
                <a:gd name="T47" fmla="*/ 636 h 751"/>
                <a:gd name="T48" fmla="*/ 801 w 1205"/>
                <a:gd name="T49" fmla="*/ 663 h 751"/>
                <a:gd name="T50" fmla="*/ 794 w 1205"/>
                <a:gd name="T51" fmla="*/ 636 h 751"/>
                <a:gd name="T52" fmla="*/ 661 w 1205"/>
                <a:gd name="T53" fmla="*/ 136 h 751"/>
                <a:gd name="T54" fmla="*/ 537 w 1205"/>
                <a:gd name="T55" fmla="*/ 465 h 751"/>
                <a:gd name="T56" fmla="*/ 533 w 1205"/>
                <a:gd name="T57" fmla="*/ 477 h 751"/>
                <a:gd name="T58" fmla="*/ 523 w 1205"/>
                <a:gd name="T59" fmla="*/ 467 h 751"/>
                <a:gd name="T60" fmla="*/ 402 w 1205"/>
                <a:gd name="T61" fmla="*/ 327 h 751"/>
                <a:gd name="T62" fmla="*/ 274 w 1205"/>
                <a:gd name="T63" fmla="*/ 534 h 751"/>
                <a:gd name="T64" fmla="*/ 266 w 1205"/>
                <a:gd name="T65" fmla="*/ 543 h 751"/>
                <a:gd name="T66" fmla="*/ 259 w 1205"/>
                <a:gd name="T67" fmla="*/ 534 h 751"/>
                <a:gd name="T68" fmla="*/ 138 w 1205"/>
                <a:gd name="T69" fmla="*/ 367 h 751"/>
                <a:gd name="T70" fmla="*/ 15 w 1205"/>
                <a:gd name="T71" fmla="*/ 751 h 751"/>
                <a:gd name="T72" fmla="*/ 0 w 1205"/>
                <a:gd name="T73" fmla="*/ 746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5" h="751">
                  <a:moveTo>
                    <a:pt x="0" y="746"/>
                  </a:moveTo>
                  <a:lnTo>
                    <a:pt x="129" y="348"/>
                  </a:lnTo>
                  <a:lnTo>
                    <a:pt x="133" y="336"/>
                  </a:lnTo>
                  <a:lnTo>
                    <a:pt x="143" y="348"/>
                  </a:lnTo>
                  <a:lnTo>
                    <a:pt x="266" y="517"/>
                  </a:lnTo>
                  <a:lnTo>
                    <a:pt x="392" y="310"/>
                  </a:lnTo>
                  <a:lnTo>
                    <a:pt x="400" y="300"/>
                  </a:lnTo>
                  <a:lnTo>
                    <a:pt x="407" y="310"/>
                  </a:lnTo>
                  <a:lnTo>
                    <a:pt x="525" y="448"/>
                  </a:lnTo>
                  <a:lnTo>
                    <a:pt x="656" y="107"/>
                  </a:lnTo>
                  <a:lnTo>
                    <a:pt x="663" y="86"/>
                  </a:lnTo>
                  <a:lnTo>
                    <a:pt x="670" y="107"/>
                  </a:lnTo>
                  <a:lnTo>
                    <a:pt x="803" y="608"/>
                  </a:lnTo>
                  <a:lnTo>
                    <a:pt x="922" y="238"/>
                  </a:lnTo>
                  <a:lnTo>
                    <a:pt x="927" y="222"/>
                  </a:lnTo>
                  <a:lnTo>
                    <a:pt x="936" y="238"/>
                  </a:lnTo>
                  <a:lnTo>
                    <a:pt x="1055" y="491"/>
                  </a:lnTo>
                  <a:lnTo>
                    <a:pt x="1188" y="0"/>
                  </a:lnTo>
                  <a:lnTo>
                    <a:pt x="1205" y="3"/>
                  </a:lnTo>
                  <a:lnTo>
                    <a:pt x="1065" y="515"/>
                  </a:lnTo>
                  <a:lnTo>
                    <a:pt x="1060" y="536"/>
                  </a:lnTo>
                  <a:lnTo>
                    <a:pt x="1051" y="517"/>
                  </a:lnTo>
                  <a:lnTo>
                    <a:pt x="929" y="262"/>
                  </a:lnTo>
                  <a:lnTo>
                    <a:pt x="811" y="636"/>
                  </a:lnTo>
                  <a:lnTo>
                    <a:pt x="801" y="663"/>
                  </a:lnTo>
                  <a:lnTo>
                    <a:pt x="794" y="636"/>
                  </a:lnTo>
                  <a:lnTo>
                    <a:pt x="661" y="136"/>
                  </a:lnTo>
                  <a:lnTo>
                    <a:pt x="537" y="465"/>
                  </a:lnTo>
                  <a:lnTo>
                    <a:pt x="533" y="477"/>
                  </a:lnTo>
                  <a:lnTo>
                    <a:pt x="523" y="467"/>
                  </a:lnTo>
                  <a:lnTo>
                    <a:pt x="402" y="327"/>
                  </a:lnTo>
                  <a:lnTo>
                    <a:pt x="274" y="534"/>
                  </a:lnTo>
                  <a:lnTo>
                    <a:pt x="266" y="543"/>
                  </a:lnTo>
                  <a:lnTo>
                    <a:pt x="259" y="534"/>
                  </a:lnTo>
                  <a:lnTo>
                    <a:pt x="138" y="367"/>
                  </a:lnTo>
                  <a:lnTo>
                    <a:pt x="15" y="751"/>
                  </a:lnTo>
                  <a:lnTo>
                    <a:pt x="0" y="746"/>
                  </a:lnTo>
                  <a:close/>
                </a:path>
              </a:pathLst>
            </a:custGeom>
            <a:solidFill>
              <a:srgbClr val="71B8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śľiḋe">
              <a:extLst>
                <a:ext uri="{FF2B5EF4-FFF2-40B4-BE49-F238E27FC236}">
                  <a16:creationId xmlns:a16="http://schemas.microsoft.com/office/drawing/2014/main" id="{F244C19B-9E45-5570-65A8-817CF0B0CC6A}"/>
                </a:ext>
              </a:extLst>
            </p:cNvPr>
            <p:cNvSpPr/>
            <p:nvPr/>
          </p:nvSpPr>
          <p:spPr bwMode="auto">
            <a:xfrm>
              <a:off x="5546613" y="1552752"/>
              <a:ext cx="2469738" cy="2474379"/>
            </a:xfrm>
            <a:prstGeom prst="ellipse">
              <a:avLst/>
            </a:prstGeom>
            <a:solidFill>
              <a:srgbClr val="FFEB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ṡ1iḓè">
              <a:extLst>
                <a:ext uri="{FF2B5EF4-FFF2-40B4-BE49-F238E27FC236}">
                  <a16:creationId xmlns:a16="http://schemas.microsoft.com/office/drawing/2014/main" id="{19B309DE-9829-70EB-1EBD-64F6F85FFF44}"/>
                </a:ext>
              </a:extLst>
            </p:cNvPr>
            <p:cNvSpPr/>
            <p:nvPr/>
          </p:nvSpPr>
          <p:spPr bwMode="auto">
            <a:xfrm>
              <a:off x="6651496" y="1552752"/>
              <a:ext cx="129986" cy="2432598"/>
            </a:xfrm>
            <a:custGeom>
              <a:avLst/>
              <a:gdLst>
                <a:gd name="T0" fmla="*/ 12 w 12"/>
                <a:gd name="T1" fmla="*/ 220 h 220"/>
                <a:gd name="T2" fmla="*/ 12 w 12"/>
                <a:gd name="T3" fmla="*/ 0 h 220"/>
                <a:gd name="T4" fmla="*/ 12 w 12"/>
                <a:gd name="T5" fmla="*/ 0 h 220"/>
                <a:gd name="T6" fmla="*/ 0 w 12"/>
                <a:gd name="T7" fmla="*/ 1 h 220"/>
                <a:gd name="T8" fmla="*/ 0 w 12"/>
                <a:gd name="T9" fmla="*/ 219 h 220"/>
                <a:gd name="T10" fmla="*/ 12 w 12"/>
                <a:gd name="T11" fmla="*/ 220 h 220"/>
              </a:gdLst>
              <a:ahLst/>
              <a:cxnLst>
                <a:cxn ang="0">
                  <a:pos x="T0" y="T1"/>
                </a:cxn>
                <a:cxn ang="0">
                  <a:pos x="T2" y="T3"/>
                </a:cxn>
                <a:cxn ang="0">
                  <a:pos x="T4" y="T5"/>
                </a:cxn>
                <a:cxn ang="0">
                  <a:pos x="T6" y="T7"/>
                </a:cxn>
                <a:cxn ang="0">
                  <a:pos x="T8" y="T9"/>
                </a:cxn>
                <a:cxn ang="0">
                  <a:pos x="T10" y="T11"/>
                </a:cxn>
              </a:cxnLst>
              <a:rect l="0" t="0" r="r" b="b"/>
              <a:pathLst>
                <a:path w="12" h="220">
                  <a:moveTo>
                    <a:pt x="12" y="220"/>
                  </a:moveTo>
                  <a:cubicBezTo>
                    <a:pt x="12" y="0"/>
                    <a:pt x="12" y="0"/>
                    <a:pt x="12" y="0"/>
                  </a:cubicBezTo>
                  <a:cubicBezTo>
                    <a:pt x="12" y="0"/>
                    <a:pt x="12" y="0"/>
                    <a:pt x="12" y="0"/>
                  </a:cubicBezTo>
                  <a:cubicBezTo>
                    <a:pt x="8" y="0"/>
                    <a:pt x="4" y="0"/>
                    <a:pt x="0" y="1"/>
                  </a:cubicBezTo>
                  <a:cubicBezTo>
                    <a:pt x="0" y="219"/>
                    <a:pt x="0" y="219"/>
                    <a:pt x="0" y="219"/>
                  </a:cubicBezTo>
                  <a:cubicBezTo>
                    <a:pt x="4" y="220"/>
                    <a:pt x="8" y="220"/>
                    <a:pt x="12" y="2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şḻïḑè">
              <a:extLst>
                <a:ext uri="{FF2B5EF4-FFF2-40B4-BE49-F238E27FC236}">
                  <a16:creationId xmlns:a16="http://schemas.microsoft.com/office/drawing/2014/main" id="{4D462A6C-E488-D40A-F867-519975A9B3C1}"/>
                </a:ext>
              </a:extLst>
            </p:cNvPr>
            <p:cNvSpPr/>
            <p:nvPr/>
          </p:nvSpPr>
          <p:spPr bwMode="auto">
            <a:xfrm>
              <a:off x="5931929" y="1650241"/>
              <a:ext cx="1378782" cy="2311896"/>
            </a:xfrm>
            <a:custGeom>
              <a:avLst/>
              <a:gdLst>
                <a:gd name="T0" fmla="*/ 0 w 125"/>
                <a:gd name="T1" fmla="*/ 185 h 209"/>
                <a:gd name="T2" fmla="*/ 62 w 125"/>
                <a:gd name="T3" fmla="*/ 21 h 209"/>
                <a:gd name="T4" fmla="*/ 70 w 125"/>
                <a:gd name="T5" fmla="*/ 0 h 209"/>
                <a:gd name="T6" fmla="*/ 76 w 125"/>
                <a:gd name="T7" fmla="*/ 22 h 209"/>
                <a:gd name="T8" fmla="*/ 125 w 125"/>
                <a:gd name="T9" fmla="*/ 204 h 209"/>
                <a:gd name="T10" fmla="*/ 116 w 125"/>
                <a:gd name="T11" fmla="*/ 208 h 209"/>
                <a:gd name="T12" fmla="*/ 111 w 125"/>
                <a:gd name="T13" fmla="*/ 209 h 209"/>
                <a:gd name="T14" fmla="*/ 68 w 125"/>
                <a:gd name="T15" fmla="*/ 48 h 209"/>
                <a:gd name="T16" fmla="*/ 13 w 125"/>
                <a:gd name="T17" fmla="*/ 193 h 209"/>
                <a:gd name="T18" fmla="*/ 3 w 125"/>
                <a:gd name="T19" fmla="*/ 187 h 209"/>
                <a:gd name="T20" fmla="*/ 0 w 125"/>
                <a:gd name="T21" fmla="*/ 18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209">
                  <a:moveTo>
                    <a:pt x="0" y="185"/>
                  </a:moveTo>
                  <a:cubicBezTo>
                    <a:pt x="62" y="21"/>
                    <a:pt x="62" y="21"/>
                    <a:pt x="62" y="21"/>
                  </a:cubicBezTo>
                  <a:cubicBezTo>
                    <a:pt x="70" y="0"/>
                    <a:pt x="70" y="0"/>
                    <a:pt x="70" y="0"/>
                  </a:cubicBezTo>
                  <a:cubicBezTo>
                    <a:pt x="76" y="22"/>
                    <a:pt x="76" y="22"/>
                    <a:pt x="76" y="22"/>
                  </a:cubicBezTo>
                  <a:cubicBezTo>
                    <a:pt x="125" y="204"/>
                    <a:pt x="125" y="204"/>
                    <a:pt x="125" y="204"/>
                  </a:cubicBezTo>
                  <a:cubicBezTo>
                    <a:pt x="122" y="206"/>
                    <a:pt x="119" y="207"/>
                    <a:pt x="116" y="208"/>
                  </a:cubicBezTo>
                  <a:cubicBezTo>
                    <a:pt x="115" y="208"/>
                    <a:pt x="113" y="209"/>
                    <a:pt x="111" y="209"/>
                  </a:cubicBezTo>
                  <a:cubicBezTo>
                    <a:pt x="68" y="48"/>
                    <a:pt x="68" y="48"/>
                    <a:pt x="68" y="48"/>
                  </a:cubicBezTo>
                  <a:cubicBezTo>
                    <a:pt x="13" y="193"/>
                    <a:pt x="13" y="193"/>
                    <a:pt x="13" y="193"/>
                  </a:cubicBezTo>
                  <a:cubicBezTo>
                    <a:pt x="9" y="191"/>
                    <a:pt x="6" y="189"/>
                    <a:pt x="3" y="187"/>
                  </a:cubicBezTo>
                  <a:cubicBezTo>
                    <a:pt x="2" y="187"/>
                    <a:pt x="1" y="186"/>
                    <a:pt x="0" y="185"/>
                  </a:cubicBezTo>
                  <a:close/>
                </a:path>
              </a:pathLst>
            </a:custGeom>
            <a:solidFill>
              <a:srgbClr val="71B8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iṣliďè">
              <a:extLst>
                <a:ext uri="{FF2B5EF4-FFF2-40B4-BE49-F238E27FC236}">
                  <a16:creationId xmlns:a16="http://schemas.microsoft.com/office/drawing/2014/main" id="{4C358BD1-6600-FB5E-7F64-1E69866C6979}"/>
                </a:ext>
              </a:extLst>
            </p:cNvPr>
            <p:cNvSpPr/>
            <p:nvPr/>
          </p:nvSpPr>
          <p:spPr bwMode="auto">
            <a:xfrm>
              <a:off x="5184508" y="1418123"/>
              <a:ext cx="3166093" cy="2711140"/>
            </a:xfrm>
            <a:custGeom>
              <a:avLst/>
              <a:gdLst>
                <a:gd name="T0" fmla="*/ 244 w 287"/>
                <a:gd name="T1" fmla="*/ 48 h 245"/>
                <a:gd name="T2" fmla="*/ 143 w 287"/>
                <a:gd name="T3" fmla="*/ 0 h 245"/>
                <a:gd name="T4" fmla="*/ 143 w 287"/>
                <a:gd name="T5" fmla="*/ 23 h 245"/>
                <a:gd name="T6" fmla="*/ 226 w 287"/>
                <a:gd name="T7" fmla="*/ 62 h 245"/>
                <a:gd name="T8" fmla="*/ 206 w 287"/>
                <a:gd name="T9" fmla="*/ 202 h 245"/>
                <a:gd name="T10" fmla="*/ 143 w 287"/>
                <a:gd name="T11" fmla="*/ 222 h 245"/>
                <a:gd name="T12" fmla="*/ 143 w 287"/>
                <a:gd name="T13" fmla="*/ 245 h 245"/>
                <a:gd name="T14" fmla="*/ 221 w 287"/>
                <a:gd name="T15" fmla="*/ 220 h 245"/>
                <a:gd name="T16" fmla="*/ 244 w 287"/>
                <a:gd name="T17" fmla="*/ 48 h 245"/>
                <a:gd name="T18" fmla="*/ 143 w 287"/>
                <a:gd name="T19" fmla="*/ 0 h 245"/>
                <a:gd name="T20" fmla="*/ 66 w 287"/>
                <a:gd name="T21" fmla="*/ 26 h 245"/>
                <a:gd name="T22" fmla="*/ 42 w 287"/>
                <a:gd name="T23" fmla="*/ 198 h 245"/>
                <a:gd name="T24" fmla="*/ 143 w 287"/>
                <a:gd name="T25" fmla="*/ 245 h 245"/>
                <a:gd name="T26" fmla="*/ 143 w 287"/>
                <a:gd name="T27" fmla="*/ 222 h 245"/>
                <a:gd name="T28" fmla="*/ 61 w 287"/>
                <a:gd name="T29" fmla="*/ 184 h 245"/>
                <a:gd name="T30" fmla="*/ 61 w 287"/>
                <a:gd name="T31" fmla="*/ 184 h 245"/>
                <a:gd name="T32" fmla="*/ 80 w 287"/>
                <a:gd name="T33" fmla="*/ 44 h 245"/>
                <a:gd name="T34" fmla="*/ 143 w 287"/>
                <a:gd name="T35" fmla="*/ 23 h 245"/>
                <a:gd name="T36" fmla="*/ 143 w 287"/>
                <a:gd name="T37"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7" h="245">
                  <a:moveTo>
                    <a:pt x="244" y="48"/>
                  </a:moveTo>
                  <a:cubicBezTo>
                    <a:pt x="219" y="17"/>
                    <a:pt x="182" y="0"/>
                    <a:pt x="143" y="0"/>
                  </a:cubicBezTo>
                  <a:cubicBezTo>
                    <a:pt x="143" y="23"/>
                    <a:pt x="143" y="23"/>
                    <a:pt x="143" y="23"/>
                  </a:cubicBezTo>
                  <a:cubicBezTo>
                    <a:pt x="174" y="23"/>
                    <a:pt x="205" y="36"/>
                    <a:pt x="226" y="62"/>
                  </a:cubicBezTo>
                  <a:cubicBezTo>
                    <a:pt x="260" y="105"/>
                    <a:pt x="252" y="168"/>
                    <a:pt x="206" y="202"/>
                  </a:cubicBezTo>
                  <a:cubicBezTo>
                    <a:pt x="188" y="216"/>
                    <a:pt x="165" y="222"/>
                    <a:pt x="143" y="222"/>
                  </a:cubicBezTo>
                  <a:cubicBezTo>
                    <a:pt x="143" y="245"/>
                    <a:pt x="143" y="245"/>
                    <a:pt x="143" y="245"/>
                  </a:cubicBezTo>
                  <a:cubicBezTo>
                    <a:pt x="170" y="245"/>
                    <a:pt x="198" y="237"/>
                    <a:pt x="221" y="220"/>
                  </a:cubicBezTo>
                  <a:cubicBezTo>
                    <a:pt x="277" y="178"/>
                    <a:pt x="287" y="101"/>
                    <a:pt x="244" y="48"/>
                  </a:cubicBezTo>
                  <a:close/>
                  <a:moveTo>
                    <a:pt x="143" y="0"/>
                  </a:moveTo>
                  <a:cubicBezTo>
                    <a:pt x="116" y="1"/>
                    <a:pt x="89" y="9"/>
                    <a:pt x="66" y="26"/>
                  </a:cubicBezTo>
                  <a:cubicBezTo>
                    <a:pt x="10" y="68"/>
                    <a:pt x="0" y="145"/>
                    <a:pt x="42" y="198"/>
                  </a:cubicBezTo>
                  <a:cubicBezTo>
                    <a:pt x="67" y="229"/>
                    <a:pt x="105" y="245"/>
                    <a:pt x="143" y="245"/>
                  </a:cubicBezTo>
                  <a:cubicBezTo>
                    <a:pt x="143" y="222"/>
                    <a:pt x="143" y="222"/>
                    <a:pt x="143" y="222"/>
                  </a:cubicBezTo>
                  <a:cubicBezTo>
                    <a:pt x="112" y="223"/>
                    <a:pt x="82" y="209"/>
                    <a:pt x="61" y="184"/>
                  </a:cubicBezTo>
                  <a:cubicBezTo>
                    <a:pt x="61" y="184"/>
                    <a:pt x="61" y="184"/>
                    <a:pt x="61" y="184"/>
                  </a:cubicBezTo>
                  <a:cubicBezTo>
                    <a:pt x="26" y="141"/>
                    <a:pt x="35" y="78"/>
                    <a:pt x="80" y="44"/>
                  </a:cubicBezTo>
                  <a:cubicBezTo>
                    <a:pt x="99" y="30"/>
                    <a:pt x="121" y="23"/>
                    <a:pt x="143" y="23"/>
                  </a:cubicBezTo>
                  <a:lnTo>
                    <a:pt x="143" y="0"/>
                  </a:ln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ṥ1ïḓê">
              <a:extLst>
                <a:ext uri="{FF2B5EF4-FFF2-40B4-BE49-F238E27FC236}">
                  <a16:creationId xmlns:a16="http://schemas.microsoft.com/office/drawing/2014/main" id="{5176E6D3-169E-173F-876B-48D74C66B661}"/>
                </a:ext>
              </a:extLst>
            </p:cNvPr>
            <p:cNvSpPr/>
            <p:nvPr/>
          </p:nvSpPr>
          <p:spPr bwMode="auto">
            <a:xfrm>
              <a:off x="4576359" y="3377200"/>
              <a:ext cx="1313789" cy="1095597"/>
            </a:xfrm>
            <a:custGeom>
              <a:avLst/>
              <a:gdLst>
                <a:gd name="T0" fmla="*/ 50 w 283"/>
                <a:gd name="T1" fmla="*/ 236 h 236"/>
                <a:gd name="T2" fmla="*/ 0 w 283"/>
                <a:gd name="T3" fmla="*/ 174 h 236"/>
                <a:gd name="T4" fmla="*/ 233 w 283"/>
                <a:gd name="T5" fmla="*/ 0 h 236"/>
                <a:gd name="T6" fmla="*/ 283 w 283"/>
                <a:gd name="T7" fmla="*/ 62 h 236"/>
                <a:gd name="T8" fmla="*/ 50 w 283"/>
                <a:gd name="T9" fmla="*/ 236 h 236"/>
              </a:gdLst>
              <a:ahLst/>
              <a:cxnLst>
                <a:cxn ang="0">
                  <a:pos x="T0" y="T1"/>
                </a:cxn>
                <a:cxn ang="0">
                  <a:pos x="T2" y="T3"/>
                </a:cxn>
                <a:cxn ang="0">
                  <a:pos x="T4" y="T5"/>
                </a:cxn>
                <a:cxn ang="0">
                  <a:pos x="T6" y="T7"/>
                </a:cxn>
                <a:cxn ang="0">
                  <a:pos x="T8" y="T9"/>
                </a:cxn>
              </a:cxnLst>
              <a:rect l="0" t="0" r="r" b="b"/>
              <a:pathLst>
                <a:path w="283" h="236">
                  <a:moveTo>
                    <a:pt x="50" y="236"/>
                  </a:moveTo>
                  <a:lnTo>
                    <a:pt x="0" y="174"/>
                  </a:lnTo>
                  <a:lnTo>
                    <a:pt x="233" y="0"/>
                  </a:lnTo>
                  <a:lnTo>
                    <a:pt x="283" y="62"/>
                  </a:lnTo>
                  <a:lnTo>
                    <a:pt x="50" y="236"/>
                  </a:ln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šḻïďê">
              <a:extLst>
                <a:ext uri="{FF2B5EF4-FFF2-40B4-BE49-F238E27FC236}">
                  <a16:creationId xmlns:a16="http://schemas.microsoft.com/office/drawing/2014/main" id="{59CDC84F-8AE1-E38F-146A-BF76464322FF}"/>
                </a:ext>
              </a:extLst>
            </p:cNvPr>
            <p:cNvSpPr/>
            <p:nvPr/>
          </p:nvSpPr>
          <p:spPr bwMode="auto">
            <a:xfrm>
              <a:off x="4599571" y="3595391"/>
              <a:ext cx="979539" cy="854195"/>
            </a:xfrm>
            <a:custGeom>
              <a:avLst/>
              <a:gdLst>
                <a:gd name="T0" fmla="*/ 52 w 211"/>
                <a:gd name="T1" fmla="*/ 184 h 184"/>
                <a:gd name="T2" fmla="*/ 0 w 211"/>
                <a:gd name="T3" fmla="*/ 117 h 184"/>
                <a:gd name="T4" fmla="*/ 159 w 211"/>
                <a:gd name="T5" fmla="*/ 0 h 184"/>
                <a:gd name="T6" fmla="*/ 211 w 211"/>
                <a:gd name="T7" fmla="*/ 67 h 184"/>
                <a:gd name="T8" fmla="*/ 52 w 211"/>
                <a:gd name="T9" fmla="*/ 184 h 184"/>
              </a:gdLst>
              <a:ahLst/>
              <a:cxnLst>
                <a:cxn ang="0">
                  <a:pos x="T0" y="T1"/>
                </a:cxn>
                <a:cxn ang="0">
                  <a:pos x="T2" y="T3"/>
                </a:cxn>
                <a:cxn ang="0">
                  <a:pos x="T4" y="T5"/>
                </a:cxn>
                <a:cxn ang="0">
                  <a:pos x="T6" y="T7"/>
                </a:cxn>
                <a:cxn ang="0">
                  <a:pos x="T8" y="T9"/>
                </a:cxn>
              </a:cxnLst>
              <a:rect l="0" t="0" r="r" b="b"/>
              <a:pathLst>
                <a:path w="211" h="184">
                  <a:moveTo>
                    <a:pt x="52" y="184"/>
                  </a:moveTo>
                  <a:lnTo>
                    <a:pt x="0" y="117"/>
                  </a:lnTo>
                  <a:lnTo>
                    <a:pt x="159" y="0"/>
                  </a:lnTo>
                  <a:lnTo>
                    <a:pt x="211" y="67"/>
                  </a:lnTo>
                  <a:lnTo>
                    <a:pt x="52" y="184"/>
                  </a:lnTo>
                  <a:close/>
                </a:path>
              </a:pathLst>
            </a:custGeom>
            <a:solidFill>
              <a:srgbClr val="5896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ṩ1ïḓe">
              <a:extLst>
                <a:ext uri="{FF2B5EF4-FFF2-40B4-BE49-F238E27FC236}">
                  <a16:creationId xmlns:a16="http://schemas.microsoft.com/office/drawing/2014/main" id="{5CD9AB88-6163-9BFB-B59A-DCB9938D11F9}"/>
                </a:ext>
              </a:extLst>
            </p:cNvPr>
            <p:cNvSpPr/>
            <p:nvPr/>
          </p:nvSpPr>
          <p:spPr bwMode="auto">
            <a:xfrm>
              <a:off x="3805726" y="3576821"/>
              <a:ext cx="1773383" cy="1490198"/>
            </a:xfrm>
            <a:custGeom>
              <a:avLst/>
              <a:gdLst>
                <a:gd name="T0" fmla="*/ 51 w 161"/>
                <a:gd name="T1" fmla="*/ 125 h 135"/>
                <a:gd name="T2" fmla="*/ 10 w 161"/>
                <a:gd name="T3" fmla="*/ 120 h 135"/>
                <a:gd name="T4" fmla="*/ 15 w 161"/>
                <a:gd name="T5" fmla="*/ 81 h 135"/>
                <a:gd name="T6" fmla="*/ 114 w 161"/>
                <a:gd name="T7" fmla="*/ 7 h 135"/>
                <a:gd name="T8" fmla="*/ 139 w 161"/>
                <a:gd name="T9" fmla="*/ 2 h 135"/>
                <a:gd name="T10" fmla="*/ 161 w 161"/>
                <a:gd name="T11" fmla="*/ 30 h 135"/>
                <a:gd name="T12" fmla="*/ 149 w 161"/>
                <a:gd name="T13" fmla="*/ 52 h 135"/>
                <a:gd name="T14" fmla="*/ 51 w 161"/>
                <a:gd name="T15" fmla="*/ 12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5">
                  <a:moveTo>
                    <a:pt x="51" y="125"/>
                  </a:moveTo>
                  <a:cubicBezTo>
                    <a:pt x="38" y="135"/>
                    <a:pt x="19" y="132"/>
                    <a:pt x="10" y="120"/>
                  </a:cubicBezTo>
                  <a:cubicBezTo>
                    <a:pt x="0" y="108"/>
                    <a:pt x="2" y="90"/>
                    <a:pt x="15" y="81"/>
                  </a:cubicBezTo>
                  <a:cubicBezTo>
                    <a:pt x="114" y="7"/>
                    <a:pt x="114" y="7"/>
                    <a:pt x="114" y="7"/>
                  </a:cubicBezTo>
                  <a:cubicBezTo>
                    <a:pt x="121" y="2"/>
                    <a:pt x="130" y="0"/>
                    <a:pt x="139" y="2"/>
                  </a:cubicBezTo>
                  <a:cubicBezTo>
                    <a:pt x="161" y="30"/>
                    <a:pt x="161" y="30"/>
                    <a:pt x="161" y="30"/>
                  </a:cubicBezTo>
                  <a:cubicBezTo>
                    <a:pt x="161" y="38"/>
                    <a:pt x="157" y="46"/>
                    <a:pt x="149" y="52"/>
                  </a:cubicBezTo>
                  <a:lnTo>
                    <a:pt x="51" y="125"/>
                  </a:ln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ṩlîḓê">
              <a:extLst>
                <a:ext uri="{FF2B5EF4-FFF2-40B4-BE49-F238E27FC236}">
                  <a16:creationId xmlns:a16="http://schemas.microsoft.com/office/drawing/2014/main" id="{53805671-42EE-835E-B553-0A24EAD8D3E2}"/>
                </a:ext>
              </a:extLst>
            </p:cNvPr>
            <p:cNvSpPr/>
            <p:nvPr/>
          </p:nvSpPr>
          <p:spPr bwMode="auto">
            <a:xfrm>
              <a:off x="3828938" y="3618603"/>
              <a:ext cx="1708390" cy="1429848"/>
            </a:xfrm>
            <a:custGeom>
              <a:avLst/>
              <a:gdLst>
                <a:gd name="T0" fmla="*/ 47 w 155"/>
                <a:gd name="T1" fmla="*/ 120 h 129"/>
                <a:gd name="T2" fmla="*/ 9 w 155"/>
                <a:gd name="T3" fmla="*/ 115 h 129"/>
                <a:gd name="T4" fmla="*/ 14 w 155"/>
                <a:gd name="T5" fmla="*/ 78 h 129"/>
                <a:gd name="T6" fmla="*/ 107 w 155"/>
                <a:gd name="T7" fmla="*/ 9 h 129"/>
                <a:gd name="T8" fmla="*/ 145 w 155"/>
                <a:gd name="T9" fmla="*/ 14 h 129"/>
                <a:gd name="T10" fmla="*/ 140 w 155"/>
                <a:gd name="T11" fmla="*/ 51 h 129"/>
                <a:gd name="T12" fmla="*/ 47 w 155"/>
                <a:gd name="T13" fmla="*/ 120 h 129"/>
              </a:gdLst>
              <a:ahLst/>
              <a:cxnLst>
                <a:cxn ang="0">
                  <a:pos x="T0" y="T1"/>
                </a:cxn>
                <a:cxn ang="0">
                  <a:pos x="T2" y="T3"/>
                </a:cxn>
                <a:cxn ang="0">
                  <a:pos x="T4" y="T5"/>
                </a:cxn>
                <a:cxn ang="0">
                  <a:pos x="T6" y="T7"/>
                </a:cxn>
                <a:cxn ang="0">
                  <a:pos x="T8" y="T9"/>
                </a:cxn>
                <a:cxn ang="0">
                  <a:pos x="T10" y="T11"/>
                </a:cxn>
                <a:cxn ang="0">
                  <a:pos x="T12" y="T13"/>
                </a:cxn>
              </a:cxnLst>
              <a:rect l="0" t="0" r="r" b="b"/>
              <a:pathLst>
                <a:path w="155" h="129">
                  <a:moveTo>
                    <a:pt x="47" y="120"/>
                  </a:moveTo>
                  <a:cubicBezTo>
                    <a:pt x="35" y="129"/>
                    <a:pt x="18" y="127"/>
                    <a:pt x="9" y="115"/>
                  </a:cubicBezTo>
                  <a:cubicBezTo>
                    <a:pt x="0" y="104"/>
                    <a:pt x="2" y="87"/>
                    <a:pt x="14" y="78"/>
                  </a:cubicBezTo>
                  <a:cubicBezTo>
                    <a:pt x="107" y="9"/>
                    <a:pt x="107" y="9"/>
                    <a:pt x="107" y="9"/>
                  </a:cubicBezTo>
                  <a:cubicBezTo>
                    <a:pt x="119" y="0"/>
                    <a:pt x="136" y="2"/>
                    <a:pt x="145" y="14"/>
                  </a:cubicBezTo>
                  <a:cubicBezTo>
                    <a:pt x="155" y="25"/>
                    <a:pt x="152" y="42"/>
                    <a:pt x="140" y="51"/>
                  </a:cubicBezTo>
                  <a:lnTo>
                    <a:pt x="47" y="120"/>
                  </a:ln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šlidê">
              <a:extLst>
                <a:ext uri="{FF2B5EF4-FFF2-40B4-BE49-F238E27FC236}">
                  <a16:creationId xmlns:a16="http://schemas.microsoft.com/office/drawing/2014/main" id="{D1F123C3-6DFD-248E-9A1E-4E87AE81B27B}"/>
                </a:ext>
              </a:extLst>
            </p:cNvPr>
            <p:cNvSpPr/>
            <p:nvPr/>
          </p:nvSpPr>
          <p:spPr bwMode="auto">
            <a:xfrm>
              <a:off x="8633786" y="1617745"/>
              <a:ext cx="311038" cy="264615"/>
            </a:xfrm>
            <a:custGeom>
              <a:avLst/>
              <a:gdLst>
                <a:gd name="T0" fmla="*/ 48 w 67"/>
                <a:gd name="T1" fmla="*/ 0 h 57"/>
                <a:gd name="T2" fmla="*/ 67 w 67"/>
                <a:gd name="T3" fmla="*/ 57 h 57"/>
                <a:gd name="T4" fmla="*/ 0 w 67"/>
                <a:gd name="T5" fmla="*/ 40 h 57"/>
                <a:gd name="T6" fmla="*/ 48 w 67"/>
                <a:gd name="T7" fmla="*/ 0 h 57"/>
              </a:gdLst>
              <a:ahLst/>
              <a:cxnLst>
                <a:cxn ang="0">
                  <a:pos x="T0" y="T1"/>
                </a:cxn>
                <a:cxn ang="0">
                  <a:pos x="T2" y="T3"/>
                </a:cxn>
                <a:cxn ang="0">
                  <a:pos x="T4" y="T5"/>
                </a:cxn>
                <a:cxn ang="0">
                  <a:pos x="T6" y="T7"/>
                </a:cxn>
              </a:cxnLst>
              <a:rect l="0" t="0" r="r" b="b"/>
              <a:pathLst>
                <a:path w="67" h="57">
                  <a:moveTo>
                    <a:pt x="48" y="0"/>
                  </a:moveTo>
                  <a:lnTo>
                    <a:pt x="67" y="57"/>
                  </a:lnTo>
                  <a:lnTo>
                    <a:pt x="0" y="40"/>
                  </a:lnTo>
                  <a:lnTo>
                    <a:pt x="48" y="0"/>
                  </a:lnTo>
                  <a:close/>
                </a:path>
              </a:pathLst>
            </a:custGeom>
            <a:solidFill>
              <a:srgbClr val="71B8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9" name="Rectángulo 28">
            <a:extLst>
              <a:ext uri="{FF2B5EF4-FFF2-40B4-BE49-F238E27FC236}">
                <a16:creationId xmlns:a16="http://schemas.microsoft.com/office/drawing/2014/main" id="{C4CD4689-709B-A094-97A4-60CB4E41F109}"/>
              </a:ext>
            </a:extLst>
          </p:cNvPr>
          <p:cNvSpPr/>
          <p:nvPr/>
        </p:nvSpPr>
        <p:spPr>
          <a:xfrm>
            <a:off x="6596062" y="7027186"/>
            <a:ext cx="3705224" cy="4100634"/>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Tree>
    <p:custDataLst>
      <p:tags r:id="rId1"/>
    </p:custDataLst>
    <p:extLst>
      <p:ext uri="{BB962C8B-B14F-4D97-AF65-F5344CB8AC3E}">
        <p14:creationId xmlns:p14="http://schemas.microsoft.com/office/powerpoint/2010/main" val="3543649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ṧḷiďé"/>
        <p:cNvGrpSpPr/>
        <p:nvPr/>
      </p:nvGrpSpPr>
      <p:grpSpPr>
        <a:xfrm>
          <a:off x="0" y="0"/>
          <a:ext cx="0" cy="0"/>
          <a:chOff x="0" y="0"/>
          <a:chExt cx="0" cy="0"/>
        </a:xfrm>
      </p:grpSpPr>
      <p:sp>
        <p:nvSpPr>
          <p:cNvPr id="2" name="iṣḷïdê">
            <a:extLst>
              <a:ext uri="{FF2B5EF4-FFF2-40B4-BE49-F238E27FC236}">
                <a16:creationId xmlns:a16="http://schemas.microsoft.com/office/drawing/2014/main" id="{953A1610-5F74-2C5D-2AD9-DFAF8FB31C69}"/>
              </a:ext>
            </a:extLst>
          </p:cNvPr>
          <p:cNvSpPr txBox="1">
            <a:spLocks/>
          </p:cNvSpPr>
          <p:nvPr/>
        </p:nvSpPr>
        <p:spPr>
          <a:xfrm>
            <a:off x="669924" y="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bg1"/>
                </a:solidFill>
                <a:latin typeface="+mj-lt"/>
                <a:ea typeface="+mj-ea"/>
                <a:cs typeface="+mj-cs"/>
              </a:defRPr>
            </a:lvl1pPr>
          </a:lstStyle>
          <a:p>
            <a:r>
              <a:rPr lang="es-MX" altLang="zh-CN" dirty="0"/>
              <a:t>Estructura Marco Teórico</a:t>
            </a:r>
          </a:p>
        </p:txBody>
      </p:sp>
      <p:sp>
        <p:nvSpPr>
          <p:cNvPr id="10" name="Rectángulo 9">
            <a:extLst>
              <a:ext uri="{FF2B5EF4-FFF2-40B4-BE49-F238E27FC236}">
                <a16:creationId xmlns:a16="http://schemas.microsoft.com/office/drawing/2014/main" id="{94C8A777-F82A-4A6C-A7A8-EE3FB21D8AD1}"/>
              </a:ext>
            </a:extLst>
          </p:cNvPr>
          <p:cNvSpPr/>
          <p:nvPr/>
        </p:nvSpPr>
        <p:spPr>
          <a:xfrm>
            <a:off x="6596062" y="1193244"/>
            <a:ext cx="3705225" cy="52101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MX" dirty="0"/>
          </a:p>
        </p:txBody>
      </p:sp>
      <p:sp>
        <p:nvSpPr>
          <p:cNvPr id="11" name="CuadroTexto 10">
            <a:extLst>
              <a:ext uri="{FF2B5EF4-FFF2-40B4-BE49-F238E27FC236}">
                <a16:creationId xmlns:a16="http://schemas.microsoft.com/office/drawing/2014/main" id="{4C4A1C16-A736-EACC-C44C-F3D76A04CF5D}"/>
              </a:ext>
            </a:extLst>
          </p:cNvPr>
          <p:cNvSpPr txBox="1"/>
          <p:nvPr/>
        </p:nvSpPr>
        <p:spPr>
          <a:xfrm>
            <a:off x="6596062" y="1318141"/>
            <a:ext cx="1697901" cy="369332"/>
          </a:xfrm>
          <a:prstGeom prst="rect">
            <a:avLst/>
          </a:prstGeom>
          <a:noFill/>
        </p:spPr>
        <p:txBody>
          <a:bodyPr wrap="none" rtlCol="0">
            <a:spAutoFit/>
          </a:bodyPr>
          <a:lstStyle/>
          <a:p>
            <a:r>
              <a:rPr lang="es-MX" b="1" dirty="0"/>
              <a:t>Antecedentes</a:t>
            </a:r>
          </a:p>
        </p:txBody>
      </p:sp>
      <p:sp>
        <p:nvSpPr>
          <p:cNvPr id="12" name="CuadroTexto 11">
            <a:extLst>
              <a:ext uri="{FF2B5EF4-FFF2-40B4-BE49-F238E27FC236}">
                <a16:creationId xmlns:a16="http://schemas.microsoft.com/office/drawing/2014/main" id="{907D8AA3-079E-3B21-F9C9-06258DE7C253}"/>
              </a:ext>
            </a:extLst>
          </p:cNvPr>
          <p:cNvSpPr txBox="1"/>
          <p:nvPr/>
        </p:nvSpPr>
        <p:spPr>
          <a:xfrm>
            <a:off x="6596062" y="2297073"/>
            <a:ext cx="1813317" cy="369332"/>
          </a:xfrm>
          <a:prstGeom prst="rect">
            <a:avLst/>
          </a:prstGeom>
          <a:noFill/>
        </p:spPr>
        <p:txBody>
          <a:bodyPr wrap="none" rtlCol="0">
            <a:spAutoFit/>
          </a:bodyPr>
          <a:lstStyle/>
          <a:p>
            <a:r>
              <a:rPr lang="es-MX" b="1" dirty="0"/>
              <a:t>Bases teóricas</a:t>
            </a:r>
          </a:p>
        </p:txBody>
      </p:sp>
      <p:sp>
        <p:nvSpPr>
          <p:cNvPr id="13" name="CuadroTexto 12">
            <a:extLst>
              <a:ext uri="{FF2B5EF4-FFF2-40B4-BE49-F238E27FC236}">
                <a16:creationId xmlns:a16="http://schemas.microsoft.com/office/drawing/2014/main" id="{C6E0FB16-8190-1432-98A9-7B5306C5CCE5}"/>
              </a:ext>
            </a:extLst>
          </p:cNvPr>
          <p:cNvSpPr txBox="1"/>
          <p:nvPr/>
        </p:nvSpPr>
        <p:spPr>
          <a:xfrm>
            <a:off x="6596062" y="3690461"/>
            <a:ext cx="1710725" cy="369332"/>
          </a:xfrm>
          <a:prstGeom prst="rect">
            <a:avLst/>
          </a:prstGeom>
          <a:noFill/>
        </p:spPr>
        <p:txBody>
          <a:bodyPr wrap="none" rtlCol="0">
            <a:spAutoFit/>
          </a:bodyPr>
          <a:lstStyle/>
          <a:p>
            <a:r>
              <a:rPr lang="es-MX" b="1" dirty="0"/>
              <a:t>Bases legales</a:t>
            </a:r>
          </a:p>
        </p:txBody>
      </p:sp>
      <p:sp>
        <p:nvSpPr>
          <p:cNvPr id="14" name="CuadroTexto 13">
            <a:extLst>
              <a:ext uri="{FF2B5EF4-FFF2-40B4-BE49-F238E27FC236}">
                <a16:creationId xmlns:a16="http://schemas.microsoft.com/office/drawing/2014/main" id="{D3E1C8FA-B296-5A9E-E3A3-9B1C9C5D8179}"/>
              </a:ext>
            </a:extLst>
          </p:cNvPr>
          <p:cNvSpPr txBox="1"/>
          <p:nvPr/>
        </p:nvSpPr>
        <p:spPr>
          <a:xfrm>
            <a:off x="6596062" y="5083849"/>
            <a:ext cx="1197828" cy="369332"/>
          </a:xfrm>
          <a:prstGeom prst="rect">
            <a:avLst/>
          </a:prstGeom>
          <a:noFill/>
        </p:spPr>
        <p:txBody>
          <a:bodyPr wrap="none" rtlCol="0">
            <a:spAutoFit/>
          </a:bodyPr>
          <a:lstStyle/>
          <a:p>
            <a:r>
              <a:rPr lang="es-MX" b="1" dirty="0"/>
              <a:t>Variables</a:t>
            </a:r>
          </a:p>
        </p:txBody>
      </p:sp>
      <p:sp>
        <p:nvSpPr>
          <p:cNvPr id="15" name="Rectángulo 14">
            <a:extLst>
              <a:ext uri="{FF2B5EF4-FFF2-40B4-BE49-F238E27FC236}">
                <a16:creationId xmlns:a16="http://schemas.microsoft.com/office/drawing/2014/main" id="{824FDA4F-3DC7-7D7D-9386-8141B7CA1268}"/>
              </a:ext>
            </a:extLst>
          </p:cNvPr>
          <p:cNvSpPr/>
          <p:nvPr/>
        </p:nvSpPr>
        <p:spPr>
          <a:xfrm>
            <a:off x="6686549" y="168747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864EF4FC-6C8C-EDB7-6E0F-3C8CD9EC7491}"/>
              </a:ext>
            </a:extLst>
          </p:cNvPr>
          <p:cNvSpPr/>
          <p:nvPr/>
        </p:nvSpPr>
        <p:spPr>
          <a:xfrm>
            <a:off x="6686550" y="1981675"/>
            <a:ext cx="2447926"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D31384C8-D900-460B-8228-0A3FF93241BA}"/>
              </a:ext>
            </a:extLst>
          </p:cNvPr>
          <p:cNvSpPr txBox="1"/>
          <p:nvPr/>
        </p:nvSpPr>
        <p:spPr>
          <a:xfrm>
            <a:off x="669924" y="1743075"/>
            <a:ext cx="4532075" cy="369332"/>
          </a:xfrm>
          <a:prstGeom prst="rect">
            <a:avLst/>
          </a:prstGeom>
          <a:noFill/>
        </p:spPr>
        <p:txBody>
          <a:bodyPr wrap="none" rtlCol="0">
            <a:spAutoFit/>
          </a:bodyPr>
          <a:lstStyle/>
          <a:p>
            <a:r>
              <a:rPr lang="es-MX" dirty="0">
                <a:solidFill>
                  <a:schemeClr val="bg1"/>
                </a:solidFill>
              </a:rPr>
              <a:t>A rasgos generales se parece al siguiente:</a:t>
            </a:r>
          </a:p>
        </p:txBody>
      </p:sp>
      <p:sp>
        <p:nvSpPr>
          <p:cNvPr id="18" name="Rectángulo 17">
            <a:extLst>
              <a:ext uri="{FF2B5EF4-FFF2-40B4-BE49-F238E27FC236}">
                <a16:creationId xmlns:a16="http://schemas.microsoft.com/office/drawing/2014/main" id="{7B9BA442-E204-A136-0B16-2844CF113395}"/>
              </a:ext>
            </a:extLst>
          </p:cNvPr>
          <p:cNvSpPr/>
          <p:nvPr/>
        </p:nvSpPr>
        <p:spPr>
          <a:xfrm>
            <a:off x="6686549" y="2741535"/>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25FBB654-C33D-9CBA-7621-7597A15D1528}"/>
              </a:ext>
            </a:extLst>
          </p:cNvPr>
          <p:cNvSpPr/>
          <p:nvPr/>
        </p:nvSpPr>
        <p:spPr>
          <a:xfrm>
            <a:off x="6686549" y="306586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7B6487D0-647C-3FA2-CD81-C65446C18782}"/>
              </a:ext>
            </a:extLst>
          </p:cNvPr>
          <p:cNvSpPr/>
          <p:nvPr/>
        </p:nvSpPr>
        <p:spPr>
          <a:xfrm>
            <a:off x="6686549" y="3378162"/>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B2B93B76-BBC5-4E29-181E-32EAF9645869}"/>
              </a:ext>
            </a:extLst>
          </p:cNvPr>
          <p:cNvSpPr/>
          <p:nvPr/>
        </p:nvSpPr>
        <p:spPr>
          <a:xfrm>
            <a:off x="6686549" y="4134030"/>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BC6343A6-4C68-0AC3-58B0-B107BDA3A310}"/>
              </a:ext>
            </a:extLst>
          </p:cNvPr>
          <p:cNvSpPr/>
          <p:nvPr/>
        </p:nvSpPr>
        <p:spPr>
          <a:xfrm>
            <a:off x="6686549" y="444412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44341381-66D1-7EBB-026A-4105572D938C}"/>
              </a:ext>
            </a:extLst>
          </p:cNvPr>
          <p:cNvSpPr/>
          <p:nvPr/>
        </p:nvSpPr>
        <p:spPr>
          <a:xfrm>
            <a:off x="6686549" y="4769764"/>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335C9E49-6AB0-0F66-ECB7-11D884D13F0A}"/>
              </a:ext>
            </a:extLst>
          </p:cNvPr>
          <p:cNvSpPr/>
          <p:nvPr/>
        </p:nvSpPr>
        <p:spPr>
          <a:xfrm>
            <a:off x="6674642" y="5454732"/>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A0C9E052-6E5E-7898-C7DC-E1E29245B517}"/>
              </a:ext>
            </a:extLst>
          </p:cNvPr>
          <p:cNvSpPr/>
          <p:nvPr/>
        </p:nvSpPr>
        <p:spPr>
          <a:xfrm>
            <a:off x="6686549" y="5743514"/>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FE20DD9B-8DAD-3421-3F40-18C9093798CA}"/>
              </a:ext>
            </a:extLst>
          </p:cNvPr>
          <p:cNvSpPr/>
          <p:nvPr/>
        </p:nvSpPr>
        <p:spPr>
          <a:xfrm>
            <a:off x="7067548" y="6019566"/>
            <a:ext cx="2752726"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D1D32EF1-3C88-0F53-5FCA-202FD7AC3EC3}"/>
              </a:ext>
            </a:extLst>
          </p:cNvPr>
          <p:cNvSpPr/>
          <p:nvPr/>
        </p:nvSpPr>
        <p:spPr>
          <a:xfrm>
            <a:off x="6596062" y="7343304"/>
            <a:ext cx="3705224" cy="1308015"/>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208D01AD-3C9E-11C1-447A-B0CF024D429B}"/>
              </a:ext>
            </a:extLst>
          </p:cNvPr>
          <p:cNvSpPr/>
          <p:nvPr/>
        </p:nvSpPr>
        <p:spPr>
          <a:xfrm>
            <a:off x="6596062" y="-2632654"/>
            <a:ext cx="3705224" cy="2537047"/>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cxnSp>
        <p:nvCxnSpPr>
          <p:cNvPr id="4" name="Conector recto 3">
            <a:extLst>
              <a:ext uri="{FF2B5EF4-FFF2-40B4-BE49-F238E27FC236}">
                <a16:creationId xmlns:a16="http://schemas.microsoft.com/office/drawing/2014/main" id="{35001D42-3C27-A5FC-EADA-D7E121FE637A}"/>
              </a:ext>
            </a:extLst>
          </p:cNvPr>
          <p:cNvCxnSpPr>
            <a:cxnSpLocks/>
          </p:cNvCxnSpPr>
          <p:nvPr/>
        </p:nvCxnSpPr>
        <p:spPr>
          <a:xfrm>
            <a:off x="669924" y="999827"/>
            <a:ext cx="10443370" cy="0"/>
          </a:xfrm>
          <a:prstGeom prst="line">
            <a:avLst/>
          </a:prstGeom>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1718807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íṧḷiďé"/>
        <p:cNvGrpSpPr/>
        <p:nvPr/>
      </p:nvGrpSpPr>
      <p:grpSpPr>
        <a:xfrm>
          <a:off x="0" y="0"/>
          <a:ext cx="0" cy="0"/>
          <a:chOff x="0" y="0"/>
          <a:chExt cx="0" cy="0"/>
        </a:xfrm>
      </p:grpSpPr>
      <p:sp>
        <p:nvSpPr>
          <p:cNvPr id="2" name="iṣḷïdê">
            <a:extLst>
              <a:ext uri="{FF2B5EF4-FFF2-40B4-BE49-F238E27FC236}">
                <a16:creationId xmlns:a16="http://schemas.microsoft.com/office/drawing/2014/main" id="{953A1610-5F74-2C5D-2AD9-DFAF8FB31C69}"/>
              </a:ext>
            </a:extLst>
          </p:cNvPr>
          <p:cNvSpPr txBox="1">
            <a:spLocks/>
          </p:cNvSpPr>
          <p:nvPr/>
        </p:nvSpPr>
        <p:spPr>
          <a:xfrm>
            <a:off x="669924" y="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bg1"/>
                </a:solidFill>
                <a:latin typeface="+mj-lt"/>
                <a:ea typeface="+mj-ea"/>
                <a:cs typeface="+mj-cs"/>
              </a:defRPr>
            </a:lvl1pPr>
          </a:lstStyle>
          <a:p>
            <a:r>
              <a:rPr lang="es-MX" altLang="zh-CN" dirty="0"/>
              <a:t>Estructura Marco Teórico</a:t>
            </a:r>
          </a:p>
        </p:txBody>
      </p:sp>
      <p:sp>
        <p:nvSpPr>
          <p:cNvPr id="10" name="Rectángulo 9">
            <a:extLst>
              <a:ext uri="{FF2B5EF4-FFF2-40B4-BE49-F238E27FC236}">
                <a16:creationId xmlns:a16="http://schemas.microsoft.com/office/drawing/2014/main" id="{94C8A777-F82A-4A6C-A7A8-EE3FB21D8AD1}"/>
              </a:ext>
            </a:extLst>
          </p:cNvPr>
          <p:cNvSpPr/>
          <p:nvPr/>
        </p:nvSpPr>
        <p:spPr>
          <a:xfrm>
            <a:off x="6596062" y="1193244"/>
            <a:ext cx="3705225" cy="52101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MX" dirty="0"/>
          </a:p>
        </p:txBody>
      </p:sp>
      <p:sp>
        <p:nvSpPr>
          <p:cNvPr id="11" name="CuadroTexto 10">
            <a:extLst>
              <a:ext uri="{FF2B5EF4-FFF2-40B4-BE49-F238E27FC236}">
                <a16:creationId xmlns:a16="http://schemas.microsoft.com/office/drawing/2014/main" id="{4C4A1C16-A736-EACC-C44C-F3D76A04CF5D}"/>
              </a:ext>
            </a:extLst>
          </p:cNvPr>
          <p:cNvSpPr txBox="1"/>
          <p:nvPr/>
        </p:nvSpPr>
        <p:spPr>
          <a:xfrm>
            <a:off x="6596062" y="1318141"/>
            <a:ext cx="1697901" cy="369332"/>
          </a:xfrm>
          <a:prstGeom prst="rect">
            <a:avLst/>
          </a:prstGeom>
          <a:noFill/>
        </p:spPr>
        <p:txBody>
          <a:bodyPr wrap="none" rtlCol="0">
            <a:spAutoFit/>
          </a:bodyPr>
          <a:lstStyle/>
          <a:p>
            <a:r>
              <a:rPr lang="es-MX" b="1" dirty="0"/>
              <a:t>Antecedentes</a:t>
            </a:r>
          </a:p>
        </p:txBody>
      </p:sp>
      <p:sp>
        <p:nvSpPr>
          <p:cNvPr id="12" name="CuadroTexto 11">
            <a:extLst>
              <a:ext uri="{FF2B5EF4-FFF2-40B4-BE49-F238E27FC236}">
                <a16:creationId xmlns:a16="http://schemas.microsoft.com/office/drawing/2014/main" id="{907D8AA3-079E-3B21-F9C9-06258DE7C253}"/>
              </a:ext>
            </a:extLst>
          </p:cNvPr>
          <p:cNvSpPr txBox="1"/>
          <p:nvPr/>
        </p:nvSpPr>
        <p:spPr>
          <a:xfrm>
            <a:off x="6596062" y="2297073"/>
            <a:ext cx="1813317" cy="369332"/>
          </a:xfrm>
          <a:prstGeom prst="rect">
            <a:avLst/>
          </a:prstGeom>
          <a:noFill/>
        </p:spPr>
        <p:txBody>
          <a:bodyPr wrap="none" rtlCol="0">
            <a:spAutoFit/>
          </a:bodyPr>
          <a:lstStyle/>
          <a:p>
            <a:r>
              <a:rPr lang="es-MX" b="1" dirty="0">
                <a:solidFill>
                  <a:schemeClr val="bg1"/>
                </a:solidFill>
              </a:rPr>
              <a:t>Bases teóricas</a:t>
            </a:r>
          </a:p>
        </p:txBody>
      </p:sp>
      <p:sp>
        <p:nvSpPr>
          <p:cNvPr id="13" name="CuadroTexto 12">
            <a:extLst>
              <a:ext uri="{FF2B5EF4-FFF2-40B4-BE49-F238E27FC236}">
                <a16:creationId xmlns:a16="http://schemas.microsoft.com/office/drawing/2014/main" id="{C6E0FB16-8190-1432-98A9-7B5306C5CCE5}"/>
              </a:ext>
            </a:extLst>
          </p:cNvPr>
          <p:cNvSpPr txBox="1"/>
          <p:nvPr/>
        </p:nvSpPr>
        <p:spPr>
          <a:xfrm>
            <a:off x="6596062" y="3690461"/>
            <a:ext cx="1710725" cy="369332"/>
          </a:xfrm>
          <a:prstGeom prst="rect">
            <a:avLst/>
          </a:prstGeom>
          <a:noFill/>
        </p:spPr>
        <p:txBody>
          <a:bodyPr wrap="none" rtlCol="0">
            <a:spAutoFit/>
          </a:bodyPr>
          <a:lstStyle/>
          <a:p>
            <a:r>
              <a:rPr lang="es-MX" b="1" dirty="0">
                <a:solidFill>
                  <a:schemeClr val="bg1"/>
                </a:solidFill>
              </a:rPr>
              <a:t>Bases legales</a:t>
            </a:r>
          </a:p>
        </p:txBody>
      </p:sp>
      <p:sp>
        <p:nvSpPr>
          <p:cNvPr id="14" name="CuadroTexto 13">
            <a:extLst>
              <a:ext uri="{FF2B5EF4-FFF2-40B4-BE49-F238E27FC236}">
                <a16:creationId xmlns:a16="http://schemas.microsoft.com/office/drawing/2014/main" id="{D3E1C8FA-B296-5A9E-E3A3-9B1C9C5D8179}"/>
              </a:ext>
            </a:extLst>
          </p:cNvPr>
          <p:cNvSpPr txBox="1"/>
          <p:nvPr/>
        </p:nvSpPr>
        <p:spPr>
          <a:xfrm>
            <a:off x="6596062" y="5083849"/>
            <a:ext cx="1197828" cy="369332"/>
          </a:xfrm>
          <a:prstGeom prst="rect">
            <a:avLst/>
          </a:prstGeom>
          <a:noFill/>
        </p:spPr>
        <p:txBody>
          <a:bodyPr wrap="none" rtlCol="0">
            <a:spAutoFit/>
          </a:bodyPr>
          <a:lstStyle/>
          <a:p>
            <a:r>
              <a:rPr lang="es-MX" b="1" dirty="0">
                <a:solidFill>
                  <a:schemeClr val="bg1"/>
                </a:solidFill>
              </a:rPr>
              <a:t>Variables</a:t>
            </a:r>
          </a:p>
        </p:txBody>
      </p:sp>
      <p:sp>
        <p:nvSpPr>
          <p:cNvPr id="15" name="Rectángulo 14">
            <a:extLst>
              <a:ext uri="{FF2B5EF4-FFF2-40B4-BE49-F238E27FC236}">
                <a16:creationId xmlns:a16="http://schemas.microsoft.com/office/drawing/2014/main" id="{824FDA4F-3DC7-7D7D-9386-8141B7CA1268}"/>
              </a:ext>
            </a:extLst>
          </p:cNvPr>
          <p:cNvSpPr/>
          <p:nvPr/>
        </p:nvSpPr>
        <p:spPr>
          <a:xfrm>
            <a:off x="6686549" y="168747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864EF4FC-6C8C-EDB7-6E0F-3C8CD9EC7491}"/>
              </a:ext>
            </a:extLst>
          </p:cNvPr>
          <p:cNvSpPr/>
          <p:nvPr/>
        </p:nvSpPr>
        <p:spPr>
          <a:xfrm>
            <a:off x="6686550" y="1981675"/>
            <a:ext cx="2447926"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D31384C8-D900-460B-8228-0A3FF93241BA}"/>
              </a:ext>
            </a:extLst>
          </p:cNvPr>
          <p:cNvSpPr txBox="1"/>
          <p:nvPr/>
        </p:nvSpPr>
        <p:spPr>
          <a:xfrm>
            <a:off x="669924" y="1743075"/>
            <a:ext cx="1659429" cy="369332"/>
          </a:xfrm>
          <a:prstGeom prst="rect">
            <a:avLst/>
          </a:prstGeom>
          <a:noFill/>
        </p:spPr>
        <p:txBody>
          <a:bodyPr wrap="none" rtlCol="0">
            <a:spAutoFit/>
          </a:bodyPr>
          <a:lstStyle/>
          <a:p>
            <a:r>
              <a:rPr lang="es-MX" dirty="0">
                <a:solidFill>
                  <a:schemeClr val="bg1"/>
                </a:solidFill>
              </a:rPr>
              <a:t>Antecedentes:</a:t>
            </a:r>
          </a:p>
        </p:txBody>
      </p:sp>
      <p:sp>
        <p:nvSpPr>
          <p:cNvPr id="18" name="Rectángulo 17">
            <a:extLst>
              <a:ext uri="{FF2B5EF4-FFF2-40B4-BE49-F238E27FC236}">
                <a16:creationId xmlns:a16="http://schemas.microsoft.com/office/drawing/2014/main" id="{7B9BA442-E204-A136-0B16-2844CF113395}"/>
              </a:ext>
            </a:extLst>
          </p:cNvPr>
          <p:cNvSpPr/>
          <p:nvPr/>
        </p:nvSpPr>
        <p:spPr>
          <a:xfrm>
            <a:off x="6686549" y="2741535"/>
            <a:ext cx="3514725" cy="240268"/>
          </a:xfrm>
          <a:prstGeom prst="rect">
            <a:avLst/>
          </a:prstGeom>
          <a:solidFill>
            <a:schemeClr val="accent4"/>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25FBB654-C33D-9CBA-7621-7597A15D1528}"/>
              </a:ext>
            </a:extLst>
          </p:cNvPr>
          <p:cNvSpPr/>
          <p:nvPr/>
        </p:nvSpPr>
        <p:spPr>
          <a:xfrm>
            <a:off x="6686549" y="3065863"/>
            <a:ext cx="3514725" cy="240268"/>
          </a:xfrm>
          <a:prstGeom prst="rect">
            <a:avLst/>
          </a:prstGeom>
          <a:solidFill>
            <a:schemeClr val="accent4"/>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7B6487D0-647C-3FA2-CD81-C65446C18782}"/>
              </a:ext>
            </a:extLst>
          </p:cNvPr>
          <p:cNvSpPr/>
          <p:nvPr/>
        </p:nvSpPr>
        <p:spPr>
          <a:xfrm>
            <a:off x="6686549" y="3378162"/>
            <a:ext cx="3514725" cy="240268"/>
          </a:xfrm>
          <a:prstGeom prst="rect">
            <a:avLst/>
          </a:prstGeom>
          <a:solidFill>
            <a:schemeClr val="accent4"/>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B2B93B76-BBC5-4E29-181E-32EAF9645869}"/>
              </a:ext>
            </a:extLst>
          </p:cNvPr>
          <p:cNvSpPr/>
          <p:nvPr/>
        </p:nvSpPr>
        <p:spPr>
          <a:xfrm>
            <a:off x="6686549" y="4134030"/>
            <a:ext cx="3514725" cy="240268"/>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BC6343A6-4C68-0AC3-58B0-B107BDA3A310}"/>
              </a:ext>
            </a:extLst>
          </p:cNvPr>
          <p:cNvSpPr/>
          <p:nvPr/>
        </p:nvSpPr>
        <p:spPr>
          <a:xfrm>
            <a:off x="6686549" y="4444123"/>
            <a:ext cx="3514725" cy="240268"/>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44341381-66D1-7EBB-026A-4105572D938C}"/>
              </a:ext>
            </a:extLst>
          </p:cNvPr>
          <p:cNvSpPr/>
          <p:nvPr/>
        </p:nvSpPr>
        <p:spPr>
          <a:xfrm>
            <a:off x="6686549" y="4769764"/>
            <a:ext cx="3514725" cy="240268"/>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335C9E49-6AB0-0F66-ECB7-11D884D13F0A}"/>
              </a:ext>
            </a:extLst>
          </p:cNvPr>
          <p:cNvSpPr/>
          <p:nvPr/>
        </p:nvSpPr>
        <p:spPr>
          <a:xfrm>
            <a:off x="6674642" y="5454732"/>
            <a:ext cx="3514725" cy="240268"/>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A0C9E052-6E5E-7898-C7DC-E1E29245B517}"/>
              </a:ext>
            </a:extLst>
          </p:cNvPr>
          <p:cNvSpPr/>
          <p:nvPr/>
        </p:nvSpPr>
        <p:spPr>
          <a:xfrm>
            <a:off x="6686549" y="5743514"/>
            <a:ext cx="3514725" cy="240268"/>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FE20DD9B-8DAD-3421-3F40-18C9093798CA}"/>
              </a:ext>
            </a:extLst>
          </p:cNvPr>
          <p:cNvSpPr/>
          <p:nvPr/>
        </p:nvSpPr>
        <p:spPr>
          <a:xfrm>
            <a:off x="7067548" y="6019566"/>
            <a:ext cx="2752726" cy="240268"/>
          </a:xfrm>
          <a:prstGeom prst="rect">
            <a:avLst/>
          </a:prstGeom>
          <a:solidFill>
            <a:schemeClr val="bg1"/>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D1D32EF1-3C88-0F53-5FCA-202FD7AC3EC3}"/>
              </a:ext>
            </a:extLst>
          </p:cNvPr>
          <p:cNvSpPr/>
          <p:nvPr/>
        </p:nvSpPr>
        <p:spPr>
          <a:xfrm>
            <a:off x="6596061" y="2421970"/>
            <a:ext cx="3705225" cy="3981449"/>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981F4584-2767-38CA-63D6-E00E3BE389BB}"/>
              </a:ext>
            </a:extLst>
          </p:cNvPr>
          <p:cNvSpPr/>
          <p:nvPr/>
        </p:nvSpPr>
        <p:spPr>
          <a:xfrm>
            <a:off x="6596062" y="-1184854"/>
            <a:ext cx="3705224" cy="1118175"/>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30" name="CuadroTexto 29">
            <a:extLst>
              <a:ext uri="{FF2B5EF4-FFF2-40B4-BE49-F238E27FC236}">
                <a16:creationId xmlns:a16="http://schemas.microsoft.com/office/drawing/2014/main" id="{9396FBDA-852B-5BC2-696A-6BDA665CC890}"/>
              </a:ext>
            </a:extLst>
          </p:cNvPr>
          <p:cNvSpPr txBox="1"/>
          <p:nvPr/>
        </p:nvSpPr>
        <p:spPr>
          <a:xfrm>
            <a:off x="669924" y="2584014"/>
            <a:ext cx="4926015" cy="2585323"/>
          </a:xfrm>
          <a:prstGeom prst="rect">
            <a:avLst/>
          </a:prstGeom>
          <a:noFill/>
        </p:spPr>
        <p:txBody>
          <a:bodyPr wrap="square" rtlCol="0">
            <a:spAutoFit/>
          </a:bodyPr>
          <a:lstStyle/>
          <a:p>
            <a:pPr algn="just"/>
            <a:r>
              <a:rPr lang="es-MX" b="0" i="0" dirty="0">
                <a:solidFill>
                  <a:schemeClr val="bg1"/>
                </a:solidFill>
                <a:effectLst/>
                <a:latin typeface="Open Sans" panose="020B0606030504020204" pitchFamily="34" charset="0"/>
              </a:rPr>
              <a:t>Es la parte en la que se menciona el problema y todos los estudios previos que se han hecho al respecto.</a:t>
            </a:r>
          </a:p>
          <a:p>
            <a:pPr algn="just"/>
            <a:endParaRPr lang="es-MX" dirty="0">
              <a:solidFill>
                <a:schemeClr val="bg1"/>
              </a:solidFill>
              <a:latin typeface="Open Sans" panose="020B0606030504020204" pitchFamily="34" charset="0"/>
            </a:endParaRPr>
          </a:p>
          <a:p>
            <a:pPr algn="just"/>
            <a:r>
              <a:rPr lang="es-MX" dirty="0">
                <a:solidFill>
                  <a:schemeClr val="bg1"/>
                </a:solidFill>
                <a:latin typeface="Open Sans" panose="020B0606030504020204" pitchFamily="34" charset="0"/>
              </a:rPr>
              <a:t>Con esto,</a:t>
            </a:r>
            <a:r>
              <a:rPr lang="es-MX" b="0" i="0" dirty="0">
                <a:solidFill>
                  <a:srgbClr val="404040"/>
                </a:solidFill>
                <a:effectLst/>
                <a:latin typeface="Open Sans" panose="020B0606030504020204" pitchFamily="34" charset="0"/>
              </a:rPr>
              <a:t> </a:t>
            </a:r>
            <a:r>
              <a:rPr lang="es-MX" b="0" i="0" dirty="0">
                <a:solidFill>
                  <a:schemeClr val="bg1"/>
                </a:solidFill>
                <a:effectLst/>
                <a:latin typeface="Open Sans" panose="020B0606030504020204" pitchFamily="34" charset="0"/>
              </a:rPr>
              <a:t>se pueden comprender mejor los abordajes anteriores y establecer una guía con respecto a la información y procedimientos disponibles para llevar a cabo la investigación.</a:t>
            </a:r>
            <a:endParaRPr lang="es-MX" dirty="0">
              <a:solidFill>
                <a:schemeClr val="bg1"/>
              </a:solidFill>
            </a:endParaRPr>
          </a:p>
        </p:txBody>
      </p:sp>
      <p:cxnSp>
        <p:nvCxnSpPr>
          <p:cNvPr id="32" name="Conector recto 31">
            <a:extLst>
              <a:ext uri="{FF2B5EF4-FFF2-40B4-BE49-F238E27FC236}">
                <a16:creationId xmlns:a16="http://schemas.microsoft.com/office/drawing/2014/main" id="{E24879BD-8EC2-48C2-43E8-BE2BBD08AE59}"/>
              </a:ext>
            </a:extLst>
          </p:cNvPr>
          <p:cNvCxnSpPr>
            <a:cxnSpLocks/>
          </p:cNvCxnSpPr>
          <p:nvPr/>
        </p:nvCxnSpPr>
        <p:spPr>
          <a:xfrm>
            <a:off x="669924" y="999827"/>
            <a:ext cx="10443370" cy="0"/>
          </a:xfrm>
          <a:prstGeom prst="line">
            <a:avLst/>
          </a:prstGeom>
        </p:spPr>
        <p:style>
          <a:lnRef idx="1">
            <a:schemeClr val="accent4"/>
          </a:lnRef>
          <a:fillRef idx="0">
            <a:schemeClr val="accent4"/>
          </a:fillRef>
          <a:effectRef idx="0">
            <a:schemeClr val="accent4"/>
          </a:effectRef>
          <a:fontRef idx="minor">
            <a:schemeClr val="tx1"/>
          </a:fontRef>
        </p:style>
      </p:cxnSp>
    </p:spTree>
    <p:custDataLst>
      <p:tags r:id="rId2"/>
    </p:custDataLst>
    <p:extLst>
      <p:ext uri="{BB962C8B-B14F-4D97-AF65-F5344CB8AC3E}">
        <p14:creationId xmlns:p14="http://schemas.microsoft.com/office/powerpoint/2010/main" val="2371597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ṧḷiďé"/>
        <p:cNvGrpSpPr/>
        <p:nvPr/>
      </p:nvGrpSpPr>
      <p:grpSpPr>
        <a:xfrm>
          <a:off x="0" y="0"/>
          <a:ext cx="0" cy="0"/>
          <a:chOff x="0" y="0"/>
          <a:chExt cx="0" cy="0"/>
        </a:xfrm>
      </p:grpSpPr>
      <p:sp>
        <p:nvSpPr>
          <p:cNvPr id="2" name="iṣḷïdê">
            <a:extLst>
              <a:ext uri="{FF2B5EF4-FFF2-40B4-BE49-F238E27FC236}">
                <a16:creationId xmlns:a16="http://schemas.microsoft.com/office/drawing/2014/main" id="{953A1610-5F74-2C5D-2AD9-DFAF8FB31C69}"/>
              </a:ext>
            </a:extLst>
          </p:cNvPr>
          <p:cNvSpPr txBox="1">
            <a:spLocks/>
          </p:cNvSpPr>
          <p:nvPr/>
        </p:nvSpPr>
        <p:spPr>
          <a:xfrm>
            <a:off x="669924" y="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bg1"/>
                </a:solidFill>
                <a:latin typeface="+mj-lt"/>
                <a:ea typeface="+mj-ea"/>
                <a:cs typeface="+mj-cs"/>
              </a:defRPr>
            </a:lvl1pPr>
          </a:lstStyle>
          <a:p>
            <a:r>
              <a:rPr lang="es-MX" altLang="zh-CN" dirty="0"/>
              <a:t>Estructura Marco Teórico</a:t>
            </a:r>
          </a:p>
        </p:txBody>
      </p:sp>
      <p:sp>
        <p:nvSpPr>
          <p:cNvPr id="10" name="Rectángulo 9">
            <a:extLst>
              <a:ext uri="{FF2B5EF4-FFF2-40B4-BE49-F238E27FC236}">
                <a16:creationId xmlns:a16="http://schemas.microsoft.com/office/drawing/2014/main" id="{94C8A777-F82A-4A6C-A7A8-EE3FB21D8AD1}"/>
              </a:ext>
            </a:extLst>
          </p:cNvPr>
          <p:cNvSpPr/>
          <p:nvPr/>
        </p:nvSpPr>
        <p:spPr>
          <a:xfrm>
            <a:off x="6596062" y="1193244"/>
            <a:ext cx="3705225" cy="52101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MX" dirty="0"/>
          </a:p>
        </p:txBody>
      </p:sp>
      <p:sp>
        <p:nvSpPr>
          <p:cNvPr id="11" name="CuadroTexto 10">
            <a:extLst>
              <a:ext uri="{FF2B5EF4-FFF2-40B4-BE49-F238E27FC236}">
                <a16:creationId xmlns:a16="http://schemas.microsoft.com/office/drawing/2014/main" id="{4C4A1C16-A736-EACC-C44C-F3D76A04CF5D}"/>
              </a:ext>
            </a:extLst>
          </p:cNvPr>
          <p:cNvSpPr txBox="1"/>
          <p:nvPr/>
        </p:nvSpPr>
        <p:spPr>
          <a:xfrm>
            <a:off x="6596062" y="1318141"/>
            <a:ext cx="1697901" cy="369332"/>
          </a:xfrm>
          <a:prstGeom prst="rect">
            <a:avLst/>
          </a:prstGeom>
          <a:noFill/>
        </p:spPr>
        <p:txBody>
          <a:bodyPr wrap="none" rtlCol="0">
            <a:spAutoFit/>
          </a:bodyPr>
          <a:lstStyle/>
          <a:p>
            <a:r>
              <a:rPr lang="es-MX" b="1" dirty="0">
                <a:solidFill>
                  <a:schemeClr val="bg1"/>
                </a:solidFill>
              </a:rPr>
              <a:t>Antecedentes</a:t>
            </a:r>
          </a:p>
        </p:txBody>
      </p:sp>
      <p:sp>
        <p:nvSpPr>
          <p:cNvPr id="12" name="CuadroTexto 11">
            <a:extLst>
              <a:ext uri="{FF2B5EF4-FFF2-40B4-BE49-F238E27FC236}">
                <a16:creationId xmlns:a16="http://schemas.microsoft.com/office/drawing/2014/main" id="{907D8AA3-079E-3B21-F9C9-06258DE7C253}"/>
              </a:ext>
            </a:extLst>
          </p:cNvPr>
          <p:cNvSpPr txBox="1"/>
          <p:nvPr/>
        </p:nvSpPr>
        <p:spPr>
          <a:xfrm>
            <a:off x="6596062" y="2297073"/>
            <a:ext cx="1813317" cy="369332"/>
          </a:xfrm>
          <a:prstGeom prst="rect">
            <a:avLst/>
          </a:prstGeom>
          <a:noFill/>
        </p:spPr>
        <p:txBody>
          <a:bodyPr wrap="none" rtlCol="0">
            <a:spAutoFit/>
          </a:bodyPr>
          <a:lstStyle/>
          <a:p>
            <a:r>
              <a:rPr lang="es-MX" b="1" dirty="0"/>
              <a:t>Bases teóricas</a:t>
            </a:r>
          </a:p>
        </p:txBody>
      </p:sp>
      <p:sp>
        <p:nvSpPr>
          <p:cNvPr id="13" name="CuadroTexto 12">
            <a:extLst>
              <a:ext uri="{FF2B5EF4-FFF2-40B4-BE49-F238E27FC236}">
                <a16:creationId xmlns:a16="http://schemas.microsoft.com/office/drawing/2014/main" id="{C6E0FB16-8190-1432-98A9-7B5306C5CCE5}"/>
              </a:ext>
            </a:extLst>
          </p:cNvPr>
          <p:cNvSpPr txBox="1"/>
          <p:nvPr/>
        </p:nvSpPr>
        <p:spPr>
          <a:xfrm>
            <a:off x="6596062" y="3690461"/>
            <a:ext cx="1710725" cy="369332"/>
          </a:xfrm>
          <a:prstGeom prst="rect">
            <a:avLst/>
          </a:prstGeom>
          <a:noFill/>
        </p:spPr>
        <p:txBody>
          <a:bodyPr wrap="none" rtlCol="0">
            <a:spAutoFit/>
          </a:bodyPr>
          <a:lstStyle/>
          <a:p>
            <a:r>
              <a:rPr lang="es-MX" b="1" dirty="0"/>
              <a:t>Bases legales</a:t>
            </a:r>
          </a:p>
        </p:txBody>
      </p:sp>
      <p:sp>
        <p:nvSpPr>
          <p:cNvPr id="14" name="CuadroTexto 13">
            <a:extLst>
              <a:ext uri="{FF2B5EF4-FFF2-40B4-BE49-F238E27FC236}">
                <a16:creationId xmlns:a16="http://schemas.microsoft.com/office/drawing/2014/main" id="{D3E1C8FA-B296-5A9E-E3A3-9B1C9C5D8179}"/>
              </a:ext>
            </a:extLst>
          </p:cNvPr>
          <p:cNvSpPr txBox="1"/>
          <p:nvPr/>
        </p:nvSpPr>
        <p:spPr>
          <a:xfrm>
            <a:off x="6596062" y="5083849"/>
            <a:ext cx="1197828" cy="369332"/>
          </a:xfrm>
          <a:prstGeom prst="rect">
            <a:avLst/>
          </a:prstGeom>
          <a:noFill/>
        </p:spPr>
        <p:txBody>
          <a:bodyPr wrap="none" rtlCol="0">
            <a:spAutoFit/>
          </a:bodyPr>
          <a:lstStyle/>
          <a:p>
            <a:r>
              <a:rPr lang="es-MX" b="1" dirty="0"/>
              <a:t>Variables</a:t>
            </a:r>
          </a:p>
        </p:txBody>
      </p:sp>
      <p:sp>
        <p:nvSpPr>
          <p:cNvPr id="15" name="Rectángulo 14">
            <a:extLst>
              <a:ext uri="{FF2B5EF4-FFF2-40B4-BE49-F238E27FC236}">
                <a16:creationId xmlns:a16="http://schemas.microsoft.com/office/drawing/2014/main" id="{824FDA4F-3DC7-7D7D-9386-8141B7CA1268}"/>
              </a:ext>
            </a:extLst>
          </p:cNvPr>
          <p:cNvSpPr/>
          <p:nvPr/>
        </p:nvSpPr>
        <p:spPr>
          <a:xfrm>
            <a:off x="6686549" y="1687473"/>
            <a:ext cx="3514725" cy="240268"/>
          </a:xfrm>
          <a:prstGeom prst="rect">
            <a:avLst/>
          </a:prstGeom>
          <a:noFill/>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864EF4FC-6C8C-EDB7-6E0F-3C8CD9EC7491}"/>
              </a:ext>
            </a:extLst>
          </p:cNvPr>
          <p:cNvSpPr/>
          <p:nvPr/>
        </p:nvSpPr>
        <p:spPr>
          <a:xfrm>
            <a:off x="6686550" y="1981675"/>
            <a:ext cx="2447926" cy="240268"/>
          </a:xfrm>
          <a:prstGeom prst="rect">
            <a:avLst/>
          </a:prstGeom>
          <a:noFill/>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D31384C8-D900-460B-8228-0A3FF93241BA}"/>
              </a:ext>
            </a:extLst>
          </p:cNvPr>
          <p:cNvSpPr txBox="1"/>
          <p:nvPr/>
        </p:nvSpPr>
        <p:spPr>
          <a:xfrm>
            <a:off x="669924" y="1743075"/>
            <a:ext cx="1762021" cy="369332"/>
          </a:xfrm>
          <a:prstGeom prst="rect">
            <a:avLst/>
          </a:prstGeom>
          <a:noFill/>
        </p:spPr>
        <p:txBody>
          <a:bodyPr wrap="none" rtlCol="0">
            <a:spAutoFit/>
          </a:bodyPr>
          <a:lstStyle/>
          <a:p>
            <a:r>
              <a:rPr lang="es-MX" dirty="0">
                <a:solidFill>
                  <a:schemeClr val="bg1"/>
                </a:solidFill>
              </a:rPr>
              <a:t>Bases teóricas:</a:t>
            </a:r>
          </a:p>
        </p:txBody>
      </p:sp>
      <p:sp>
        <p:nvSpPr>
          <p:cNvPr id="18" name="Rectángulo 17">
            <a:extLst>
              <a:ext uri="{FF2B5EF4-FFF2-40B4-BE49-F238E27FC236}">
                <a16:creationId xmlns:a16="http://schemas.microsoft.com/office/drawing/2014/main" id="{7B9BA442-E204-A136-0B16-2844CF113395}"/>
              </a:ext>
            </a:extLst>
          </p:cNvPr>
          <p:cNvSpPr/>
          <p:nvPr/>
        </p:nvSpPr>
        <p:spPr>
          <a:xfrm>
            <a:off x="6686549" y="2741535"/>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25FBB654-C33D-9CBA-7621-7597A15D1528}"/>
              </a:ext>
            </a:extLst>
          </p:cNvPr>
          <p:cNvSpPr/>
          <p:nvPr/>
        </p:nvSpPr>
        <p:spPr>
          <a:xfrm>
            <a:off x="6686549" y="306586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7B6487D0-647C-3FA2-CD81-C65446C18782}"/>
              </a:ext>
            </a:extLst>
          </p:cNvPr>
          <p:cNvSpPr/>
          <p:nvPr/>
        </p:nvSpPr>
        <p:spPr>
          <a:xfrm>
            <a:off x="6686549" y="3378162"/>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B2B93B76-BBC5-4E29-181E-32EAF9645869}"/>
              </a:ext>
            </a:extLst>
          </p:cNvPr>
          <p:cNvSpPr/>
          <p:nvPr/>
        </p:nvSpPr>
        <p:spPr>
          <a:xfrm>
            <a:off x="6686549" y="4134030"/>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BC6343A6-4C68-0AC3-58B0-B107BDA3A310}"/>
              </a:ext>
            </a:extLst>
          </p:cNvPr>
          <p:cNvSpPr/>
          <p:nvPr/>
        </p:nvSpPr>
        <p:spPr>
          <a:xfrm>
            <a:off x="6686549" y="444412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44341381-66D1-7EBB-026A-4105572D938C}"/>
              </a:ext>
            </a:extLst>
          </p:cNvPr>
          <p:cNvSpPr/>
          <p:nvPr/>
        </p:nvSpPr>
        <p:spPr>
          <a:xfrm>
            <a:off x="6686549" y="4769764"/>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335C9E49-6AB0-0F66-ECB7-11D884D13F0A}"/>
              </a:ext>
            </a:extLst>
          </p:cNvPr>
          <p:cNvSpPr/>
          <p:nvPr/>
        </p:nvSpPr>
        <p:spPr>
          <a:xfrm>
            <a:off x="6674642" y="5454732"/>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A0C9E052-6E5E-7898-C7DC-E1E29245B517}"/>
              </a:ext>
            </a:extLst>
          </p:cNvPr>
          <p:cNvSpPr/>
          <p:nvPr/>
        </p:nvSpPr>
        <p:spPr>
          <a:xfrm>
            <a:off x="6686549" y="5743514"/>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FE20DD9B-8DAD-3421-3F40-18C9093798CA}"/>
              </a:ext>
            </a:extLst>
          </p:cNvPr>
          <p:cNvSpPr/>
          <p:nvPr/>
        </p:nvSpPr>
        <p:spPr>
          <a:xfrm>
            <a:off x="7067548" y="6019566"/>
            <a:ext cx="2752726"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D1D32EF1-3C88-0F53-5FCA-202FD7AC3EC3}"/>
              </a:ext>
            </a:extLst>
          </p:cNvPr>
          <p:cNvSpPr/>
          <p:nvPr/>
        </p:nvSpPr>
        <p:spPr>
          <a:xfrm>
            <a:off x="6596062" y="3782974"/>
            <a:ext cx="3705224" cy="2620446"/>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208D01AD-3C9E-11C1-447A-B0CF024D429B}"/>
              </a:ext>
            </a:extLst>
          </p:cNvPr>
          <p:cNvSpPr/>
          <p:nvPr/>
        </p:nvSpPr>
        <p:spPr>
          <a:xfrm>
            <a:off x="6596060" y="1177347"/>
            <a:ext cx="3705225" cy="976140"/>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cxnSp>
        <p:nvCxnSpPr>
          <p:cNvPr id="4" name="Conector recto 3">
            <a:extLst>
              <a:ext uri="{FF2B5EF4-FFF2-40B4-BE49-F238E27FC236}">
                <a16:creationId xmlns:a16="http://schemas.microsoft.com/office/drawing/2014/main" id="{B31CE461-30A8-DAD6-5B5B-D02D78F5E7E1}"/>
              </a:ext>
            </a:extLst>
          </p:cNvPr>
          <p:cNvCxnSpPr>
            <a:cxnSpLocks/>
          </p:cNvCxnSpPr>
          <p:nvPr/>
        </p:nvCxnSpPr>
        <p:spPr>
          <a:xfrm>
            <a:off x="669924" y="999827"/>
            <a:ext cx="10443370"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CuadroTexto 4">
            <a:extLst>
              <a:ext uri="{FF2B5EF4-FFF2-40B4-BE49-F238E27FC236}">
                <a16:creationId xmlns:a16="http://schemas.microsoft.com/office/drawing/2014/main" id="{435DE348-7D5F-F800-A24E-2D513249AA6A}"/>
              </a:ext>
            </a:extLst>
          </p:cNvPr>
          <p:cNvSpPr txBox="1"/>
          <p:nvPr/>
        </p:nvSpPr>
        <p:spPr>
          <a:xfrm>
            <a:off x="669924" y="2584014"/>
            <a:ext cx="4926015" cy="1477328"/>
          </a:xfrm>
          <a:prstGeom prst="rect">
            <a:avLst/>
          </a:prstGeom>
          <a:noFill/>
        </p:spPr>
        <p:txBody>
          <a:bodyPr wrap="square" rtlCol="0">
            <a:spAutoFit/>
          </a:bodyPr>
          <a:lstStyle/>
          <a:p>
            <a:pPr algn="just"/>
            <a:r>
              <a:rPr lang="es-MX" b="0" i="0" dirty="0">
                <a:solidFill>
                  <a:schemeClr val="bg1"/>
                </a:solidFill>
                <a:effectLst/>
                <a:latin typeface="Open Sans" panose="020B0606030504020204" pitchFamily="34" charset="0"/>
              </a:rPr>
              <a:t>Se refiere a toda la teoría que sustenta el tema o problema planteado. Si se tratara de un asunto del que aún no existe al menos una teoría previa, entonces esta es la parte en la que se expondrá una teoría propia.</a:t>
            </a:r>
            <a:endParaRPr lang="es-MX" dirty="0">
              <a:solidFill>
                <a:schemeClr val="bg1"/>
              </a:solidFill>
            </a:endParaRPr>
          </a:p>
        </p:txBody>
      </p:sp>
    </p:spTree>
    <p:custDataLst>
      <p:tags r:id="rId1"/>
    </p:custDataLst>
    <p:extLst>
      <p:ext uri="{BB962C8B-B14F-4D97-AF65-F5344CB8AC3E}">
        <p14:creationId xmlns:p14="http://schemas.microsoft.com/office/powerpoint/2010/main" val="3842446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ṧḷiďé"/>
        <p:cNvGrpSpPr/>
        <p:nvPr/>
      </p:nvGrpSpPr>
      <p:grpSpPr>
        <a:xfrm>
          <a:off x="0" y="0"/>
          <a:ext cx="0" cy="0"/>
          <a:chOff x="0" y="0"/>
          <a:chExt cx="0" cy="0"/>
        </a:xfrm>
      </p:grpSpPr>
      <p:sp>
        <p:nvSpPr>
          <p:cNvPr id="2" name="iṣḷïdê">
            <a:extLst>
              <a:ext uri="{FF2B5EF4-FFF2-40B4-BE49-F238E27FC236}">
                <a16:creationId xmlns:a16="http://schemas.microsoft.com/office/drawing/2014/main" id="{953A1610-5F74-2C5D-2AD9-DFAF8FB31C69}"/>
              </a:ext>
            </a:extLst>
          </p:cNvPr>
          <p:cNvSpPr txBox="1">
            <a:spLocks/>
          </p:cNvSpPr>
          <p:nvPr/>
        </p:nvSpPr>
        <p:spPr>
          <a:xfrm>
            <a:off x="669924" y="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bg1"/>
                </a:solidFill>
                <a:latin typeface="+mj-lt"/>
                <a:ea typeface="+mj-ea"/>
                <a:cs typeface="+mj-cs"/>
              </a:defRPr>
            </a:lvl1pPr>
          </a:lstStyle>
          <a:p>
            <a:r>
              <a:rPr lang="es-MX" altLang="zh-CN" dirty="0"/>
              <a:t>Estructura Marco Teórico</a:t>
            </a:r>
          </a:p>
        </p:txBody>
      </p:sp>
      <p:sp>
        <p:nvSpPr>
          <p:cNvPr id="10" name="Rectángulo 9">
            <a:extLst>
              <a:ext uri="{FF2B5EF4-FFF2-40B4-BE49-F238E27FC236}">
                <a16:creationId xmlns:a16="http://schemas.microsoft.com/office/drawing/2014/main" id="{94C8A777-F82A-4A6C-A7A8-EE3FB21D8AD1}"/>
              </a:ext>
            </a:extLst>
          </p:cNvPr>
          <p:cNvSpPr/>
          <p:nvPr/>
        </p:nvSpPr>
        <p:spPr>
          <a:xfrm>
            <a:off x="6596062" y="1193244"/>
            <a:ext cx="3705225" cy="52101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MX" dirty="0"/>
          </a:p>
        </p:txBody>
      </p:sp>
      <p:sp>
        <p:nvSpPr>
          <p:cNvPr id="11" name="CuadroTexto 10">
            <a:extLst>
              <a:ext uri="{FF2B5EF4-FFF2-40B4-BE49-F238E27FC236}">
                <a16:creationId xmlns:a16="http://schemas.microsoft.com/office/drawing/2014/main" id="{4C4A1C16-A736-EACC-C44C-F3D76A04CF5D}"/>
              </a:ext>
            </a:extLst>
          </p:cNvPr>
          <p:cNvSpPr txBox="1"/>
          <p:nvPr/>
        </p:nvSpPr>
        <p:spPr>
          <a:xfrm>
            <a:off x="6596062" y="1318141"/>
            <a:ext cx="1697901" cy="369332"/>
          </a:xfrm>
          <a:prstGeom prst="rect">
            <a:avLst/>
          </a:prstGeom>
          <a:noFill/>
        </p:spPr>
        <p:txBody>
          <a:bodyPr wrap="none" rtlCol="0">
            <a:spAutoFit/>
          </a:bodyPr>
          <a:lstStyle/>
          <a:p>
            <a:r>
              <a:rPr lang="es-MX" b="1" dirty="0"/>
              <a:t>Antecedentes</a:t>
            </a:r>
          </a:p>
        </p:txBody>
      </p:sp>
      <p:sp>
        <p:nvSpPr>
          <p:cNvPr id="12" name="CuadroTexto 11">
            <a:extLst>
              <a:ext uri="{FF2B5EF4-FFF2-40B4-BE49-F238E27FC236}">
                <a16:creationId xmlns:a16="http://schemas.microsoft.com/office/drawing/2014/main" id="{907D8AA3-079E-3B21-F9C9-06258DE7C253}"/>
              </a:ext>
            </a:extLst>
          </p:cNvPr>
          <p:cNvSpPr txBox="1"/>
          <p:nvPr/>
        </p:nvSpPr>
        <p:spPr>
          <a:xfrm>
            <a:off x="6596062" y="2297073"/>
            <a:ext cx="1813317" cy="369332"/>
          </a:xfrm>
          <a:prstGeom prst="rect">
            <a:avLst/>
          </a:prstGeom>
          <a:noFill/>
        </p:spPr>
        <p:txBody>
          <a:bodyPr wrap="none" rtlCol="0">
            <a:spAutoFit/>
          </a:bodyPr>
          <a:lstStyle/>
          <a:p>
            <a:r>
              <a:rPr lang="es-MX" b="1" dirty="0"/>
              <a:t>Bases teóricas</a:t>
            </a:r>
          </a:p>
        </p:txBody>
      </p:sp>
      <p:sp>
        <p:nvSpPr>
          <p:cNvPr id="13" name="CuadroTexto 12">
            <a:extLst>
              <a:ext uri="{FF2B5EF4-FFF2-40B4-BE49-F238E27FC236}">
                <a16:creationId xmlns:a16="http://schemas.microsoft.com/office/drawing/2014/main" id="{C6E0FB16-8190-1432-98A9-7B5306C5CCE5}"/>
              </a:ext>
            </a:extLst>
          </p:cNvPr>
          <p:cNvSpPr txBox="1"/>
          <p:nvPr/>
        </p:nvSpPr>
        <p:spPr>
          <a:xfrm>
            <a:off x="6596062" y="3690461"/>
            <a:ext cx="1710725" cy="369332"/>
          </a:xfrm>
          <a:prstGeom prst="rect">
            <a:avLst/>
          </a:prstGeom>
          <a:noFill/>
        </p:spPr>
        <p:txBody>
          <a:bodyPr wrap="none" rtlCol="0">
            <a:spAutoFit/>
          </a:bodyPr>
          <a:lstStyle/>
          <a:p>
            <a:r>
              <a:rPr lang="es-MX" b="1" dirty="0"/>
              <a:t>Bases legales</a:t>
            </a:r>
          </a:p>
        </p:txBody>
      </p:sp>
      <p:sp>
        <p:nvSpPr>
          <p:cNvPr id="14" name="CuadroTexto 13">
            <a:extLst>
              <a:ext uri="{FF2B5EF4-FFF2-40B4-BE49-F238E27FC236}">
                <a16:creationId xmlns:a16="http://schemas.microsoft.com/office/drawing/2014/main" id="{D3E1C8FA-B296-5A9E-E3A3-9B1C9C5D8179}"/>
              </a:ext>
            </a:extLst>
          </p:cNvPr>
          <p:cNvSpPr txBox="1"/>
          <p:nvPr/>
        </p:nvSpPr>
        <p:spPr>
          <a:xfrm>
            <a:off x="6596062" y="5083849"/>
            <a:ext cx="1197828" cy="369332"/>
          </a:xfrm>
          <a:prstGeom prst="rect">
            <a:avLst/>
          </a:prstGeom>
          <a:noFill/>
        </p:spPr>
        <p:txBody>
          <a:bodyPr wrap="none" rtlCol="0">
            <a:spAutoFit/>
          </a:bodyPr>
          <a:lstStyle/>
          <a:p>
            <a:r>
              <a:rPr lang="es-MX" b="1" dirty="0"/>
              <a:t>Variables</a:t>
            </a:r>
          </a:p>
        </p:txBody>
      </p:sp>
      <p:sp>
        <p:nvSpPr>
          <p:cNvPr id="15" name="Rectángulo 14">
            <a:extLst>
              <a:ext uri="{FF2B5EF4-FFF2-40B4-BE49-F238E27FC236}">
                <a16:creationId xmlns:a16="http://schemas.microsoft.com/office/drawing/2014/main" id="{824FDA4F-3DC7-7D7D-9386-8141B7CA1268}"/>
              </a:ext>
            </a:extLst>
          </p:cNvPr>
          <p:cNvSpPr/>
          <p:nvPr/>
        </p:nvSpPr>
        <p:spPr>
          <a:xfrm>
            <a:off x="6686549" y="168747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864EF4FC-6C8C-EDB7-6E0F-3C8CD9EC7491}"/>
              </a:ext>
            </a:extLst>
          </p:cNvPr>
          <p:cNvSpPr/>
          <p:nvPr/>
        </p:nvSpPr>
        <p:spPr>
          <a:xfrm>
            <a:off x="6686550" y="1981675"/>
            <a:ext cx="2447926"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D31384C8-D900-460B-8228-0A3FF93241BA}"/>
              </a:ext>
            </a:extLst>
          </p:cNvPr>
          <p:cNvSpPr txBox="1"/>
          <p:nvPr/>
        </p:nvSpPr>
        <p:spPr>
          <a:xfrm>
            <a:off x="669924" y="1743075"/>
            <a:ext cx="1685077" cy="369332"/>
          </a:xfrm>
          <a:prstGeom prst="rect">
            <a:avLst/>
          </a:prstGeom>
          <a:noFill/>
        </p:spPr>
        <p:txBody>
          <a:bodyPr wrap="none" rtlCol="0">
            <a:spAutoFit/>
          </a:bodyPr>
          <a:lstStyle/>
          <a:p>
            <a:r>
              <a:rPr lang="es-MX" dirty="0">
                <a:solidFill>
                  <a:schemeClr val="bg1"/>
                </a:solidFill>
              </a:rPr>
              <a:t>Bases legales:</a:t>
            </a:r>
          </a:p>
        </p:txBody>
      </p:sp>
      <p:sp>
        <p:nvSpPr>
          <p:cNvPr id="18" name="Rectángulo 17">
            <a:extLst>
              <a:ext uri="{FF2B5EF4-FFF2-40B4-BE49-F238E27FC236}">
                <a16:creationId xmlns:a16="http://schemas.microsoft.com/office/drawing/2014/main" id="{7B9BA442-E204-A136-0B16-2844CF113395}"/>
              </a:ext>
            </a:extLst>
          </p:cNvPr>
          <p:cNvSpPr/>
          <p:nvPr/>
        </p:nvSpPr>
        <p:spPr>
          <a:xfrm>
            <a:off x="6686549" y="2741535"/>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25FBB654-C33D-9CBA-7621-7597A15D1528}"/>
              </a:ext>
            </a:extLst>
          </p:cNvPr>
          <p:cNvSpPr/>
          <p:nvPr/>
        </p:nvSpPr>
        <p:spPr>
          <a:xfrm>
            <a:off x="6686549" y="306586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7B6487D0-647C-3FA2-CD81-C65446C18782}"/>
              </a:ext>
            </a:extLst>
          </p:cNvPr>
          <p:cNvSpPr/>
          <p:nvPr/>
        </p:nvSpPr>
        <p:spPr>
          <a:xfrm>
            <a:off x="6686549" y="3378162"/>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B2B93B76-BBC5-4E29-181E-32EAF9645869}"/>
              </a:ext>
            </a:extLst>
          </p:cNvPr>
          <p:cNvSpPr/>
          <p:nvPr/>
        </p:nvSpPr>
        <p:spPr>
          <a:xfrm>
            <a:off x="6686549" y="4134030"/>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BC6343A6-4C68-0AC3-58B0-B107BDA3A310}"/>
              </a:ext>
            </a:extLst>
          </p:cNvPr>
          <p:cNvSpPr/>
          <p:nvPr/>
        </p:nvSpPr>
        <p:spPr>
          <a:xfrm>
            <a:off x="6686549" y="444412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44341381-66D1-7EBB-026A-4105572D938C}"/>
              </a:ext>
            </a:extLst>
          </p:cNvPr>
          <p:cNvSpPr/>
          <p:nvPr/>
        </p:nvSpPr>
        <p:spPr>
          <a:xfrm>
            <a:off x="6686549" y="4769764"/>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335C9E49-6AB0-0F66-ECB7-11D884D13F0A}"/>
              </a:ext>
            </a:extLst>
          </p:cNvPr>
          <p:cNvSpPr/>
          <p:nvPr/>
        </p:nvSpPr>
        <p:spPr>
          <a:xfrm>
            <a:off x="6674642" y="5454732"/>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A0C9E052-6E5E-7898-C7DC-E1E29245B517}"/>
              </a:ext>
            </a:extLst>
          </p:cNvPr>
          <p:cNvSpPr/>
          <p:nvPr/>
        </p:nvSpPr>
        <p:spPr>
          <a:xfrm>
            <a:off x="6686549" y="5743514"/>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FE20DD9B-8DAD-3421-3F40-18C9093798CA}"/>
              </a:ext>
            </a:extLst>
          </p:cNvPr>
          <p:cNvSpPr/>
          <p:nvPr/>
        </p:nvSpPr>
        <p:spPr>
          <a:xfrm>
            <a:off x="7067548" y="6019566"/>
            <a:ext cx="2752726"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D1D32EF1-3C88-0F53-5FCA-202FD7AC3EC3}"/>
              </a:ext>
            </a:extLst>
          </p:cNvPr>
          <p:cNvSpPr/>
          <p:nvPr/>
        </p:nvSpPr>
        <p:spPr>
          <a:xfrm>
            <a:off x="6596062" y="5095404"/>
            <a:ext cx="3705224" cy="1308015"/>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208D01AD-3C9E-11C1-447A-B0CF024D429B}"/>
              </a:ext>
            </a:extLst>
          </p:cNvPr>
          <p:cNvSpPr/>
          <p:nvPr/>
        </p:nvSpPr>
        <p:spPr>
          <a:xfrm>
            <a:off x="6596062" y="1177346"/>
            <a:ext cx="3705224" cy="2537047"/>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cxnSp>
        <p:nvCxnSpPr>
          <p:cNvPr id="4" name="Conector recto 3">
            <a:extLst>
              <a:ext uri="{FF2B5EF4-FFF2-40B4-BE49-F238E27FC236}">
                <a16:creationId xmlns:a16="http://schemas.microsoft.com/office/drawing/2014/main" id="{AB1B7CDB-B775-3CA6-4410-0941EA4101DF}"/>
              </a:ext>
            </a:extLst>
          </p:cNvPr>
          <p:cNvCxnSpPr>
            <a:cxnSpLocks/>
          </p:cNvCxnSpPr>
          <p:nvPr/>
        </p:nvCxnSpPr>
        <p:spPr>
          <a:xfrm>
            <a:off x="669924" y="999827"/>
            <a:ext cx="10443370" cy="0"/>
          </a:xfrm>
          <a:prstGeom prst="line">
            <a:avLst/>
          </a:prstGeom>
        </p:spPr>
        <p:style>
          <a:lnRef idx="1">
            <a:schemeClr val="accent4"/>
          </a:lnRef>
          <a:fillRef idx="0">
            <a:schemeClr val="accent4"/>
          </a:fillRef>
          <a:effectRef idx="0">
            <a:schemeClr val="accent4"/>
          </a:effectRef>
          <a:fontRef idx="minor">
            <a:schemeClr val="tx1"/>
          </a:fontRef>
        </p:style>
      </p:cxnSp>
      <p:sp>
        <p:nvSpPr>
          <p:cNvPr id="7" name="CuadroTexto 6">
            <a:extLst>
              <a:ext uri="{FF2B5EF4-FFF2-40B4-BE49-F238E27FC236}">
                <a16:creationId xmlns:a16="http://schemas.microsoft.com/office/drawing/2014/main" id="{C54E6492-CF01-D1D7-4AF3-E880675B7861}"/>
              </a:ext>
            </a:extLst>
          </p:cNvPr>
          <p:cNvSpPr txBox="1"/>
          <p:nvPr/>
        </p:nvSpPr>
        <p:spPr>
          <a:xfrm>
            <a:off x="669924" y="2584014"/>
            <a:ext cx="4926015" cy="1200329"/>
          </a:xfrm>
          <a:prstGeom prst="rect">
            <a:avLst/>
          </a:prstGeom>
          <a:noFill/>
        </p:spPr>
        <p:txBody>
          <a:bodyPr wrap="square" rtlCol="0">
            <a:spAutoFit/>
          </a:bodyPr>
          <a:lstStyle/>
          <a:p>
            <a:pPr algn="just"/>
            <a:r>
              <a:rPr lang="es-MX" b="0" i="0" dirty="0">
                <a:solidFill>
                  <a:schemeClr val="bg1"/>
                </a:solidFill>
                <a:effectLst/>
                <a:latin typeface="Open Sans" panose="020B0606030504020204" pitchFamily="34" charset="0"/>
              </a:rPr>
              <a:t>En algunos casos, es necesario aclarar todos los parámetros legales sobre los cuales se va a realizar una investigación. Eso debe describirse en las bases legale</a:t>
            </a:r>
            <a:r>
              <a:rPr lang="es-MX" dirty="0">
                <a:solidFill>
                  <a:schemeClr val="bg1"/>
                </a:solidFill>
                <a:latin typeface="Open Sans" panose="020B0606030504020204" pitchFamily="34" charset="0"/>
              </a:rPr>
              <a:t>s.</a:t>
            </a:r>
            <a:endParaRPr lang="es-MX" dirty="0">
              <a:solidFill>
                <a:schemeClr val="bg1"/>
              </a:solidFill>
            </a:endParaRPr>
          </a:p>
        </p:txBody>
      </p:sp>
    </p:spTree>
    <p:custDataLst>
      <p:tags r:id="rId1"/>
    </p:custDataLst>
    <p:extLst>
      <p:ext uri="{BB962C8B-B14F-4D97-AF65-F5344CB8AC3E}">
        <p14:creationId xmlns:p14="http://schemas.microsoft.com/office/powerpoint/2010/main" val="2288998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ṧḷiďé"/>
        <p:cNvGrpSpPr/>
        <p:nvPr/>
      </p:nvGrpSpPr>
      <p:grpSpPr>
        <a:xfrm>
          <a:off x="0" y="0"/>
          <a:ext cx="0" cy="0"/>
          <a:chOff x="0" y="0"/>
          <a:chExt cx="0" cy="0"/>
        </a:xfrm>
      </p:grpSpPr>
      <p:sp>
        <p:nvSpPr>
          <p:cNvPr id="2" name="iṣḷïdê">
            <a:extLst>
              <a:ext uri="{FF2B5EF4-FFF2-40B4-BE49-F238E27FC236}">
                <a16:creationId xmlns:a16="http://schemas.microsoft.com/office/drawing/2014/main" id="{953A1610-5F74-2C5D-2AD9-DFAF8FB31C69}"/>
              </a:ext>
            </a:extLst>
          </p:cNvPr>
          <p:cNvSpPr txBox="1">
            <a:spLocks/>
          </p:cNvSpPr>
          <p:nvPr/>
        </p:nvSpPr>
        <p:spPr>
          <a:xfrm>
            <a:off x="669924" y="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bg1"/>
                </a:solidFill>
                <a:latin typeface="+mj-lt"/>
                <a:ea typeface="+mj-ea"/>
                <a:cs typeface="+mj-cs"/>
              </a:defRPr>
            </a:lvl1pPr>
          </a:lstStyle>
          <a:p>
            <a:r>
              <a:rPr lang="es-MX" altLang="zh-CN" dirty="0"/>
              <a:t>Estructura Marco Teórico</a:t>
            </a:r>
          </a:p>
        </p:txBody>
      </p:sp>
      <p:sp>
        <p:nvSpPr>
          <p:cNvPr id="10" name="Rectángulo 9">
            <a:extLst>
              <a:ext uri="{FF2B5EF4-FFF2-40B4-BE49-F238E27FC236}">
                <a16:creationId xmlns:a16="http://schemas.microsoft.com/office/drawing/2014/main" id="{94C8A777-F82A-4A6C-A7A8-EE3FB21D8AD1}"/>
              </a:ext>
            </a:extLst>
          </p:cNvPr>
          <p:cNvSpPr/>
          <p:nvPr/>
        </p:nvSpPr>
        <p:spPr>
          <a:xfrm>
            <a:off x="6596062" y="1193244"/>
            <a:ext cx="3705225" cy="52101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MX" dirty="0"/>
          </a:p>
        </p:txBody>
      </p:sp>
      <p:sp>
        <p:nvSpPr>
          <p:cNvPr id="11" name="CuadroTexto 10">
            <a:extLst>
              <a:ext uri="{FF2B5EF4-FFF2-40B4-BE49-F238E27FC236}">
                <a16:creationId xmlns:a16="http://schemas.microsoft.com/office/drawing/2014/main" id="{4C4A1C16-A736-EACC-C44C-F3D76A04CF5D}"/>
              </a:ext>
            </a:extLst>
          </p:cNvPr>
          <p:cNvSpPr txBox="1"/>
          <p:nvPr/>
        </p:nvSpPr>
        <p:spPr>
          <a:xfrm>
            <a:off x="6596062" y="1318141"/>
            <a:ext cx="1697901" cy="369332"/>
          </a:xfrm>
          <a:prstGeom prst="rect">
            <a:avLst/>
          </a:prstGeom>
          <a:noFill/>
        </p:spPr>
        <p:txBody>
          <a:bodyPr wrap="none" rtlCol="0">
            <a:spAutoFit/>
          </a:bodyPr>
          <a:lstStyle/>
          <a:p>
            <a:r>
              <a:rPr lang="es-MX" b="1" dirty="0"/>
              <a:t>Antecedentes</a:t>
            </a:r>
          </a:p>
        </p:txBody>
      </p:sp>
      <p:sp>
        <p:nvSpPr>
          <p:cNvPr id="12" name="CuadroTexto 11">
            <a:extLst>
              <a:ext uri="{FF2B5EF4-FFF2-40B4-BE49-F238E27FC236}">
                <a16:creationId xmlns:a16="http://schemas.microsoft.com/office/drawing/2014/main" id="{907D8AA3-079E-3B21-F9C9-06258DE7C253}"/>
              </a:ext>
            </a:extLst>
          </p:cNvPr>
          <p:cNvSpPr txBox="1"/>
          <p:nvPr/>
        </p:nvSpPr>
        <p:spPr>
          <a:xfrm>
            <a:off x="6596062" y="2297073"/>
            <a:ext cx="1813317" cy="369332"/>
          </a:xfrm>
          <a:prstGeom prst="rect">
            <a:avLst/>
          </a:prstGeom>
          <a:noFill/>
        </p:spPr>
        <p:txBody>
          <a:bodyPr wrap="none" rtlCol="0">
            <a:spAutoFit/>
          </a:bodyPr>
          <a:lstStyle/>
          <a:p>
            <a:r>
              <a:rPr lang="es-MX" b="1" dirty="0"/>
              <a:t>Bases teóricas</a:t>
            </a:r>
          </a:p>
        </p:txBody>
      </p:sp>
      <p:sp>
        <p:nvSpPr>
          <p:cNvPr id="13" name="CuadroTexto 12">
            <a:extLst>
              <a:ext uri="{FF2B5EF4-FFF2-40B4-BE49-F238E27FC236}">
                <a16:creationId xmlns:a16="http://schemas.microsoft.com/office/drawing/2014/main" id="{C6E0FB16-8190-1432-98A9-7B5306C5CCE5}"/>
              </a:ext>
            </a:extLst>
          </p:cNvPr>
          <p:cNvSpPr txBox="1"/>
          <p:nvPr/>
        </p:nvSpPr>
        <p:spPr>
          <a:xfrm>
            <a:off x="6596062" y="3690461"/>
            <a:ext cx="1710725" cy="369332"/>
          </a:xfrm>
          <a:prstGeom prst="rect">
            <a:avLst/>
          </a:prstGeom>
          <a:noFill/>
        </p:spPr>
        <p:txBody>
          <a:bodyPr wrap="none" rtlCol="0">
            <a:spAutoFit/>
          </a:bodyPr>
          <a:lstStyle/>
          <a:p>
            <a:r>
              <a:rPr lang="es-MX" b="1" dirty="0"/>
              <a:t>Bases legales</a:t>
            </a:r>
          </a:p>
        </p:txBody>
      </p:sp>
      <p:sp>
        <p:nvSpPr>
          <p:cNvPr id="14" name="CuadroTexto 13">
            <a:extLst>
              <a:ext uri="{FF2B5EF4-FFF2-40B4-BE49-F238E27FC236}">
                <a16:creationId xmlns:a16="http://schemas.microsoft.com/office/drawing/2014/main" id="{D3E1C8FA-B296-5A9E-E3A3-9B1C9C5D8179}"/>
              </a:ext>
            </a:extLst>
          </p:cNvPr>
          <p:cNvSpPr txBox="1"/>
          <p:nvPr/>
        </p:nvSpPr>
        <p:spPr>
          <a:xfrm>
            <a:off x="6596062" y="5083849"/>
            <a:ext cx="1197828" cy="369332"/>
          </a:xfrm>
          <a:prstGeom prst="rect">
            <a:avLst/>
          </a:prstGeom>
          <a:noFill/>
        </p:spPr>
        <p:txBody>
          <a:bodyPr wrap="none" rtlCol="0">
            <a:spAutoFit/>
          </a:bodyPr>
          <a:lstStyle/>
          <a:p>
            <a:r>
              <a:rPr lang="es-MX" b="1" dirty="0"/>
              <a:t>Variables</a:t>
            </a:r>
          </a:p>
        </p:txBody>
      </p:sp>
      <p:sp>
        <p:nvSpPr>
          <p:cNvPr id="15" name="Rectángulo 14">
            <a:extLst>
              <a:ext uri="{FF2B5EF4-FFF2-40B4-BE49-F238E27FC236}">
                <a16:creationId xmlns:a16="http://schemas.microsoft.com/office/drawing/2014/main" id="{824FDA4F-3DC7-7D7D-9386-8141B7CA1268}"/>
              </a:ext>
            </a:extLst>
          </p:cNvPr>
          <p:cNvSpPr/>
          <p:nvPr/>
        </p:nvSpPr>
        <p:spPr>
          <a:xfrm>
            <a:off x="6686549" y="168747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864EF4FC-6C8C-EDB7-6E0F-3C8CD9EC7491}"/>
              </a:ext>
            </a:extLst>
          </p:cNvPr>
          <p:cNvSpPr/>
          <p:nvPr/>
        </p:nvSpPr>
        <p:spPr>
          <a:xfrm>
            <a:off x="6686550" y="1981675"/>
            <a:ext cx="2447926"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D31384C8-D900-460B-8228-0A3FF93241BA}"/>
              </a:ext>
            </a:extLst>
          </p:cNvPr>
          <p:cNvSpPr txBox="1"/>
          <p:nvPr/>
        </p:nvSpPr>
        <p:spPr>
          <a:xfrm>
            <a:off x="669924" y="1743075"/>
            <a:ext cx="1193468" cy="369332"/>
          </a:xfrm>
          <a:prstGeom prst="rect">
            <a:avLst/>
          </a:prstGeom>
          <a:noFill/>
        </p:spPr>
        <p:txBody>
          <a:bodyPr wrap="none" rtlCol="0">
            <a:spAutoFit/>
          </a:bodyPr>
          <a:lstStyle/>
          <a:p>
            <a:r>
              <a:rPr lang="es-MX" dirty="0">
                <a:solidFill>
                  <a:schemeClr val="bg1"/>
                </a:solidFill>
              </a:rPr>
              <a:t>Variables:</a:t>
            </a:r>
          </a:p>
        </p:txBody>
      </p:sp>
      <p:sp>
        <p:nvSpPr>
          <p:cNvPr id="18" name="Rectángulo 17">
            <a:extLst>
              <a:ext uri="{FF2B5EF4-FFF2-40B4-BE49-F238E27FC236}">
                <a16:creationId xmlns:a16="http://schemas.microsoft.com/office/drawing/2014/main" id="{7B9BA442-E204-A136-0B16-2844CF113395}"/>
              </a:ext>
            </a:extLst>
          </p:cNvPr>
          <p:cNvSpPr/>
          <p:nvPr/>
        </p:nvSpPr>
        <p:spPr>
          <a:xfrm>
            <a:off x="6686549" y="2741535"/>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25FBB654-C33D-9CBA-7621-7597A15D1528}"/>
              </a:ext>
            </a:extLst>
          </p:cNvPr>
          <p:cNvSpPr/>
          <p:nvPr/>
        </p:nvSpPr>
        <p:spPr>
          <a:xfrm>
            <a:off x="6686549" y="306586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7B6487D0-647C-3FA2-CD81-C65446C18782}"/>
              </a:ext>
            </a:extLst>
          </p:cNvPr>
          <p:cNvSpPr/>
          <p:nvPr/>
        </p:nvSpPr>
        <p:spPr>
          <a:xfrm>
            <a:off x="6686549" y="3378162"/>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B2B93B76-BBC5-4E29-181E-32EAF9645869}"/>
              </a:ext>
            </a:extLst>
          </p:cNvPr>
          <p:cNvSpPr/>
          <p:nvPr/>
        </p:nvSpPr>
        <p:spPr>
          <a:xfrm>
            <a:off x="6686549" y="4134030"/>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BC6343A6-4C68-0AC3-58B0-B107BDA3A310}"/>
              </a:ext>
            </a:extLst>
          </p:cNvPr>
          <p:cNvSpPr/>
          <p:nvPr/>
        </p:nvSpPr>
        <p:spPr>
          <a:xfrm>
            <a:off x="6686549" y="4444123"/>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44341381-66D1-7EBB-026A-4105572D938C}"/>
              </a:ext>
            </a:extLst>
          </p:cNvPr>
          <p:cNvSpPr/>
          <p:nvPr/>
        </p:nvSpPr>
        <p:spPr>
          <a:xfrm>
            <a:off x="6686549" y="4769764"/>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335C9E49-6AB0-0F66-ECB7-11D884D13F0A}"/>
              </a:ext>
            </a:extLst>
          </p:cNvPr>
          <p:cNvSpPr/>
          <p:nvPr/>
        </p:nvSpPr>
        <p:spPr>
          <a:xfrm>
            <a:off x="6674642" y="5454732"/>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A0C9E052-6E5E-7898-C7DC-E1E29245B517}"/>
              </a:ext>
            </a:extLst>
          </p:cNvPr>
          <p:cNvSpPr/>
          <p:nvPr/>
        </p:nvSpPr>
        <p:spPr>
          <a:xfrm>
            <a:off x="6686549" y="5743514"/>
            <a:ext cx="3514725"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FE20DD9B-8DAD-3421-3F40-18C9093798CA}"/>
              </a:ext>
            </a:extLst>
          </p:cNvPr>
          <p:cNvSpPr/>
          <p:nvPr/>
        </p:nvSpPr>
        <p:spPr>
          <a:xfrm>
            <a:off x="7067548" y="6019566"/>
            <a:ext cx="2752726" cy="24026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D1D32EF1-3C88-0F53-5FCA-202FD7AC3EC3}"/>
              </a:ext>
            </a:extLst>
          </p:cNvPr>
          <p:cNvSpPr/>
          <p:nvPr/>
        </p:nvSpPr>
        <p:spPr>
          <a:xfrm>
            <a:off x="6596062" y="7330198"/>
            <a:ext cx="3705224" cy="1321121"/>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208D01AD-3C9E-11C1-447A-B0CF024D429B}"/>
              </a:ext>
            </a:extLst>
          </p:cNvPr>
          <p:cNvSpPr/>
          <p:nvPr/>
        </p:nvSpPr>
        <p:spPr>
          <a:xfrm>
            <a:off x="6596062" y="1177346"/>
            <a:ext cx="3705224" cy="3904952"/>
          </a:xfrm>
          <a:prstGeom prst="rect">
            <a:avLst/>
          </a:prstGeom>
          <a:solidFill>
            <a:schemeClr val="accent4">
              <a:lumMod val="20000"/>
              <a:lumOff val="8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MX"/>
          </a:p>
        </p:txBody>
      </p:sp>
      <p:cxnSp>
        <p:nvCxnSpPr>
          <p:cNvPr id="4" name="Conector recto 3">
            <a:extLst>
              <a:ext uri="{FF2B5EF4-FFF2-40B4-BE49-F238E27FC236}">
                <a16:creationId xmlns:a16="http://schemas.microsoft.com/office/drawing/2014/main" id="{D9230D0E-E16B-209B-AD06-C134888F0863}"/>
              </a:ext>
            </a:extLst>
          </p:cNvPr>
          <p:cNvCxnSpPr>
            <a:cxnSpLocks/>
          </p:cNvCxnSpPr>
          <p:nvPr/>
        </p:nvCxnSpPr>
        <p:spPr>
          <a:xfrm>
            <a:off x="669924" y="999827"/>
            <a:ext cx="10443370"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CuadroTexto 4">
            <a:extLst>
              <a:ext uri="{FF2B5EF4-FFF2-40B4-BE49-F238E27FC236}">
                <a16:creationId xmlns:a16="http://schemas.microsoft.com/office/drawing/2014/main" id="{56BA814B-D8C3-14B4-D1C7-0E6EA9206BF2}"/>
              </a:ext>
            </a:extLst>
          </p:cNvPr>
          <p:cNvSpPr txBox="1"/>
          <p:nvPr/>
        </p:nvSpPr>
        <p:spPr>
          <a:xfrm>
            <a:off x="669924" y="2584014"/>
            <a:ext cx="4926015" cy="1754326"/>
          </a:xfrm>
          <a:prstGeom prst="rect">
            <a:avLst/>
          </a:prstGeom>
          <a:noFill/>
        </p:spPr>
        <p:txBody>
          <a:bodyPr wrap="square" rtlCol="0">
            <a:spAutoFit/>
          </a:bodyPr>
          <a:lstStyle/>
          <a:p>
            <a:pPr algn="just"/>
            <a:r>
              <a:rPr lang="es-MX" b="0" i="0" dirty="0">
                <a:solidFill>
                  <a:schemeClr val="bg1"/>
                </a:solidFill>
                <a:effectLst/>
                <a:latin typeface="Open Sans" panose="020B0606030504020204" pitchFamily="34" charset="0"/>
              </a:rPr>
              <a:t>En el marco teórico se deben expresar todas las variables del problema en términos de factores medibles. De esta manera, se evitan confusiones o interpretaciones erradas con conceptos que podrían ser ambiguos.</a:t>
            </a:r>
            <a:endParaRPr lang="es-MX" dirty="0">
              <a:solidFill>
                <a:schemeClr val="bg1"/>
              </a:solidFill>
            </a:endParaRPr>
          </a:p>
        </p:txBody>
      </p:sp>
    </p:spTree>
    <p:custDataLst>
      <p:tags r:id="rId1"/>
    </p:custDataLst>
    <p:extLst>
      <p:ext uri="{BB962C8B-B14F-4D97-AF65-F5344CB8AC3E}">
        <p14:creationId xmlns:p14="http://schemas.microsoft.com/office/powerpoint/2010/main" val="14970809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ṣḷíďe"/>
        <p:cNvGrpSpPr/>
        <p:nvPr/>
      </p:nvGrpSpPr>
      <p:grpSpPr>
        <a:xfrm>
          <a:off x="0" y="0"/>
          <a:ext cx="0" cy="0"/>
          <a:chOff x="0" y="0"/>
          <a:chExt cx="0" cy="0"/>
        </a:xfrm>
      </p:grpSpPr>
      <p:graphicFrame>
        <p:nvGraphicFramePr>
          <p:cNvPr id="3" name="îṩḻiďé"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ïslïdé" hidden="1">
                        <a:extLst>
                          <a:ext uri="{FF2B5EF4-FFF2-40B4-BE49-F238E27FC236}">
                            <a16:creationId xmlns:a16="http://schemas.microsoft.com/office/drawing/2014/main" id="{A6A819F1-33AF-45D7-8BF6-2B0A9769CA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ïṡlíďe"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îṧļîḋè"/>
          <p:cNvSpPr>
            <a:spLocks noGrp="1"/>
          </p:cNvSpPr>
          <p:nvPr>
            <p:ph type="ctrTitle"/>
          </p:nvPr>
        </p:nvSpPr>
        <p:spPr/>
        <p:txBody>
          <a:bodyPr/>
          <a:lstStyle/>
          <a:p>
            <a:r>
              <a:rPr lang="es-MX" altLang="zh-CN" sz="9600" dirty="0">
                <a:solidFill>
                  <a:schemeClr val="accent2"/>
                </a:solidFill>
              </a:rPr>
              <a:t>Gracias por ver</a:t>
            </a:r>
            <a:endParaRPr lang="es-MX" altLang="zh-CN" dirty="0"/>
          </a:p>
        </p:txBody>
      </p:sp>
      <p:sp>
        <p:nvSpPr>
          <p:cNvPr id="6" name="ïşḷîdé"/>
          <p:cNvSpPr>
            <a:spLocks noGrp="1"/>
          </p:cNvSpPr>
          <p:nvPr>
            <p:ph type="body" sz="quarter" idx="10"/>
          </p:nvPr>
        </p:nvSpPr>
        <p:spPr/>
        <p:txBody>
          <a:bodyPr/>
          <a:lstStyle/>
          <a:p>
            <a:r>
              <a:rPr lang="es-MX" altLang="zh-CN" dirty="0"/>
              <a:t>Equipo D</a:t>
            </a:r>
          </a:p>
        </p:txBody>
      </p:sp>
    </p:spTree>
    <p:custDataLst>
      <p:tags r:id="rId2"/>
    </p:custDataLst>
    <p:extLst>
      <p:ext uri="{BB962C8B-B14F-4D97-AF65-F5344CB8AC3E}">
        <p14:creationId xmlns:p14="http://schemas.microsoft.com/office/powerpoint/2010/main" val="1259043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6416"/>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 name="ISLIDE.VECTOR" val="#184219;"/>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5C60FF"/>
      </a:accent1>
      <a:accent2>
        <a:srgbClr val="FFC94F"/>
      </a:accent2>
      <a:accent3>
        <a:srgbClr val="A5A8FF"/>
      </a:accent3>
      <a:accent4>
        <a:srgbClr val="BCBABB"/>
      </a:accent4>
      <a:accent5>
        <a:srgbClr val="333333"/>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5C60FF"/>
    </a:accent1>
    <a:accent2>
      <a:srgbClr val="FFC94F"/>
    </a:accent2>
    <a:accent3>
      <a:srgbClr val="A5A8FF"/>
    </a:accent3>
    <a:accent4>
      <a:srgbClr val="BCBABB"/>
    </a:accent4>
    <a:accent5>
      <a:srgbClr val="333333"/>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5C60FF"/>
    </a:accent1>
    <a:accent2>
      <a:srgbClr val="FFC94F"/>
    </a:accent2>
    <a:accent3>
      <a:srgbClr val="A5A8FF"/>
    </a:accent3>
    <a:accent4>
      <a:srgbClr val="BCBABB"/>
    </a:accent4>
    <a:accent5>
      <a:srgbClr val="333333"/>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5C60FF"/>
    </a:accent1>
    <a:accent2>
      <a:srgbClr val="FFC94F"/>
    </a:accent2>
    <a:accent3>
      <a:srgbClr val="A5A8FF"/>
    </a:accent3>
    <a:accent4>
      <a:srgbClr val="BCBABB"/>
    </a:accent4>
    <a:accent5>
      <a:srgbClr val="333333"/>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130</TotalTime>
  <Words>275</Words>
  <Application>Microsoft Office PowerPoint</Application>
  <PresentationFormat>Panorámica</PresentationFormat>
  <Paragraphs>45</Paragraphs>
  <Slides>8</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8</vt:i4>
      </vt:variant>
    </vt:vector>
  </HeadingPairs>
  <TitlesOfParts>
    <vt:vector size="14" baseType="lpstr">
      <vt:lpstr>等线</vt:lpstr>
      <vt:lpstr>Arial</vt:lpstr>
      <vt:lpstr>Calibri</vt:lpstr>
      <vt:lpstr>Open Sans</vt:lpstr>
      <vt:lpstr>主题5</vt:lpstr>
      <vt:lpstr>think-cell Slide</vt:lpstr>
      <vt:lpstr>MARCO TEORICO.  Equipo D</vt:lpstr>
      <vt:lpstr>¿Qué es un Marco teórico?</vt:lpstr>
      <vt:lpstr>Presentación de PowerPoint</vt:lpstr>
      <vt:lpstr>Presentación de PowerPoint</vt:lpstr>
      <vt:lpstr>Presentación de PowerPoint</vt:lpstr>
      <vt:lpstr>Presentación de PowerPoint</vt:lpstr>
      <vt:lpstr>Presentación de PowerPoint</vt:lpstr>
      <vt:lpstr>Gracias por ver</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Andro Spreend</cp:lastModifiedBy>
  <cp:revision>2</cp:revision>
  <cp:lastPrinted>2019-12-01T16:00:00Z</cp:lastPrinted>
  <dcterms:created xsi:type="dcterms:W3CDTF">2019-12-01T16:00:00Z</dcterms:created>
  <dcterms:modified xsi:type="dcterms:W3CDTF">2022-09-28T19:07:56Z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