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23BB1-6E79-5EDD-5684-1B6C5DAD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73A07-CCCA-5F16-EB05-5261E3D3E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967AD-041C-2C9F-529A-2DDF3E85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736DC-D11B-55CA-2D2B-A93305C9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6B60D-8FD3-80F2-FA6D-A12A6108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6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4D32C-300E-5DC4-14C3-26C5AACD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3E586D-31B2-1A0D-D1B0-13F2CFFAC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FF4AA6-AB29-26AA-1279-D5A0E957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5872C-B3AD-67E7-9454-C523C134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9F5E6-EE7B-0F0A-DB80-6C507522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73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0F8D51-7BAF-D787-80E6-94106B456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9F591D-59FA-668A-9A6B-27CBEB21A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5F240-120D-70EC-BA89-AA86F719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1BA84-483B-C6A2-515D-D0963EBF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EC118-ED31-9645-8EBF-F42E2055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61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99C1-2F10-DA82-E774-9037BCD9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9F091-371F-9802-A954-82F1224C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1FC7D-B3E9-2C46-A718-08B0E643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3C206-F736-D43C-7FBB-DBA21366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EEBC6-6FE8-3AC5-02A3-8BFD4B5C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28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9D961-3113-33D6-C124-3D121088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CD2C88-B847-420A-83DF-9D906FC2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2D5C7-2F46-4752-0453-A4DBE337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DBB8B-1A61-09D9-6D36-F1B34F32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54206-3256-82E0-E7C0-DAFEDBBB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80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113EC-56A2-8B07-6AC9-DD68CA55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4848B-65A1-BF2E-0D3E-375D11575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A8B97-A421-C603-EB6A-D14EF6BE4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720D4B-474D-EAE0-0AFF-36D006BB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D7794-B92B-17F1-4FB8-22414E48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03C15C-7F7F-5EA8-90B6-7F181C6D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356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9D724-C3E3-8FD3-EA02-139F37DF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CD2D71-BA7C-4DFB-4422-D866ED30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C9A8DC-C7F5-10EC-891F-47AB97A8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92F020-BAC6-743B-DFE4-26D8F86EC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9B4D32-FEDF-117F-2D97-C2951D876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958C94-D1C2-1AFE-15C6-043E68A8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360938-8C99-F79D-9D21-20B78A0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DCB856-BAED-B9C1-D01C-12122AE2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58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8C1D4-01A2-F4E0-52F1-0B297702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E8D965-2A8B-5780-F0FA-D8FFF073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09ED90-B6D1-E072-541F-D622084C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C49F56-44E9-27C4-5EE7-7C61FC74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6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589EBA-556A-7814-ADC5-B193A950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47A3E4-8D1F-178A-5CE1-AF8345F6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ADD63E-6AAD-180A-5F8A-5C845CBA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8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60FA1-8BD4-2BE4-7AF8-BC004D43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70ABE-F02C-728C-ACB7-6E4DE1B8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7E5039-6599-BB3B-6622-989843CFC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744153-A7AB-996E-F087-A53AFCDA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1C3657-251E-A29E-E059-3798E53F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FF3572-AE18-6417-28C7-31A96C1C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99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7BCB4-75E3-1061-402D-5F26D5E8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DFF51E-17DC-BF02-CF12-55EA1828E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B1741A-20B2-D7D8-6697-C870FDAF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5D819-272A-36A4-4DB0-080746A0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435A05-9C3B-922E-E535-DB28F00F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24FE55-7492-932E-95AA-D4B91F09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97E934-A611-F5BE-5870-71486909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0529B0-929F-7720-AF65-C4362EB3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F807A1-6DA4-DE38-2B8C-6C202C57D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4BA94-CA02-482A-8A4E-831A372C2C2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555C75-1A1E-07FB-42CC-E268439E7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91145-2E98-C305-CD96-4BAB1BEF2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D4A7-D399-425B-8BB8-37B15AFD6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4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D4E73C9-8AE7-A354-E647-3BF1E6116FB3}"/>
              </a:ext>
            </a:extLst>
          </p:cNvPr>
          <p:cNvSpPr txBox="1"/>
          <p:nvPr/>
        </p:nvSpPr>
        <p:spPr>
          <a:xfrm>
            <a:off x="1178627" y="1265854"/>
            <a:ext cx="43588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Requisitos Ubuntu: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2GHz dual-Core Procesador</a:t>
            </a:r>
          </a:p>
          <a:p>
            <a:pPr marL="285750" indent="-285750" algn="just">
              <a:buFontTx/>
              <a:buChar char="-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4GB de RAM</a:t>
            </a:r>
          </a:p>
          <a:p>
            <a:pPr marL="285750" indent="-285750" algn="just">
              <a:buFontTx/>
              <a:buChar char="-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25GB de Almacenamiento</a:t>
            </a:r>
          </a:p>
          <a:p>
            <a:pPr marL="285750" indent="-285750" algn="just">
              <a:buFontTx/>
              <a:buChar char="-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Puerto USB o DVD para la instalación</a:t>
            </a:r>
          </a:p>
          <a:p>
            <a:pPr marL="285750" indent="-285750" algn="just">
              <a:buFontTx/>
              <a:buChar char="-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Conexión a internet (Opcional)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8F3E79-53E1-0451-A4A8-91D642290EA3}"/>
              </a:ext>
            </a:extLst>
          </p:cNvPr>
          <p:cNvSpPr txBox="1"/>
          <p:nvPr/>
        </p:nvSpPr>
        <p:spPr>
          <a:xfrm>
            <a:off x="7531521" y="1265854"/>
            <a:ext cx="30380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Requisitos OpenSSH: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Sistema Kernel Linux</a:t>
            </a:r>
          </a:p>
          <a:p>
            <a:pPr marL="285750" indent="-285750" algn="just">
              <a:buFontTx/>
              <a:buChar char="-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SSH versión 2 o superior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B924CD-E791-569B-2672-FF5790417034}"/>
              </a:ext>
            </a:extLst>
          </p:cNvPr>
          <p:cNvSpPr txBox="1"/>
          <p:nvPr/>
        </p:nvSpPr>
        <p:spPr>
          <a:xfrm>
            <a:off x="4227508" y="4343167"/>
            <a:ext cx="3736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Requisitos Apache: Web Server: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50 MB de almacenamiento</a:t>
            </a:r>
          </a:p>
          <a:p>
            <a:pPr marL="285750" indent="-285750" algn="just">
              <a:buFontTx/>
              <a:buChar char="-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ANSI-C</a:t>
            </a:r>
          </a:p>
          <a:p>
            <a:pPr marL="285750" indent="-285750" algn="just">
              <a:buFontTx/>
              <a:buChar char="-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Hora y fecha sincronizada</a:t>
            </a:r>
          </a:p>
          <a:p>
            <a:pPr marL="285750" indent="-285750" algn="just">
              <a:buFontTx/>
              <a:buChar char="-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PERL 5 (Opcional)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CD08290-9D4C-D260-AB3F-D6FB99C0C954}"/>
              </a:ext>
            </a:extLst>
          </p:cNvPr>
          <p:cNvCxnSpPr>
            <a:cxnSpLocks/>
          </p:cNvCxnSpPr>
          <p:nvPr/>
        </p:nvCxnSpPr>
        <p:spPr>
          <a:xfrm>
            <a:off x="1292294" y="1619507"/>
            <a:ext cx="293521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E74964-8F8E-25F2-270F-60CE8D538409}"/>
              </a:ext>
            </a:extLst>
          </p:cNvPr>
          <p:cNvCxnSpPr>
            <a:cxnSpLocks/>
          </p:cNvCxnSpPr>
          <p:nvPr/>
        </p:nvCxnSpPr>
        <p:spPr>
          <a:xfrm>
            <a:off x="7634318" y="1619507"/>
            <a:ext cx="293521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0BDA1C7-F759-D22D-BCCC-0FF5A2690398}"/>
              </a:ext>
            </a:extLst>
          </p:cNvPr>
          <p:cNvCxnSpPr>
            <a:cxnSpLocks/>
          </p:cNvCxnSpPr>
          <p:nvPr/>
        </p:nvCxnSpPr>
        <p:spPr>
          <a:xfrm>
            <a:off x="4330966" y="4723209"/>
            <a:ext cx="293521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36928A-93F1-6D4E-7269-27FDC02050F6}"/>
              </a:ext>
            </a:extLst>
          </p:cNvPr>
          <p:cNvSpPr txBox="1"/>
          <p:nvPr/>
        </p:nvSpPr>
        <p:spPr>
          <a:xfrm>
            <a:off x="601773" y="331245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Requisitos de instalación: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6C7E1BD-604A-F8D3-9D7C-24ED3759880F}"/>
              </a:ext>
            </a:extLst>
          </p:cNvPr>
          <p:cNvCxnSpPr>
            <a:cxnSpLocks/>
          </p:cNvCxnSpPr>
          <p:nvPr/>
        </p:nvCxnSpPr>
        <p:spPr>
          <a:xfrm>
            <a:off x="601773" y="792910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5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EE06B2-12AB-03DB-46D7-984A05B80B77}"/>
              </a:ext>
            </a:extLst>
          </p:cNvPr>
          <p:cNvSpPr txBox="1"/>
          <p:nvPr/>
        </p:nvSpPr>
        <p:spPr>
          <a:xfrm>
            <a:off x="601773" y="331245"/>
            <a:ext cx="429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Características Técnicas PC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715562A-FA33-C44C-45D1-0F117EA3E435}"/>
              </a:ext>
            </a:extLst>
          </p:cNvPr>
          <p:cNvCxnSpPr>
            <a:cxnSpLocks/>
          </p:cNvCxnSpPr>
          <p:nvPr/>
        </p:nvCxnSpPr>
        <p:spPr>
          <a:xfrm>
            <a:off x="601773" y="792910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C4D0780-FC69-14D5-0711-5ACFB752FE40}"/>
              </a:ext>
            </a:extLst>
          </p:cNvPr>
          <p:cNvSpPr txBox="1"/>
          <p:nvPr/>
        </p:nvSpPr>
        <p:spPr>
          <a:xfrm>
            <a:off x="601773" y="1159933"/>
            <a:ext cx="45404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Sistema operativo Ubuntu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Procesador Intel Core 2 Duo E8400</a:t>
            </a:r>
          </a:p>
          <a:p>
            <a:pPr marL="285750" indent="-285750">
              <a:buFontTx/>
              <a:buChar char="-"/>
            </a:pPr>
            <a:r>
              <a:rPr lang="es-MX" dirty="0"/>
              <a:t>Arquitectura de 64 Bits</a:t>
            </a:r>
          </a:p>
          <a:p>
            <a:pPr marL="285750" indent="-285750">
              <a:buFontTx/>
              <a:buChar char="-"/>
            </a:pPr>
            <a:r>
              <a:rPr lang="es-MX" dirty="0"/>
              <a:t>Gráficos Intel Q45/Q43</a:t>
            </a:r>
          </a:p>
          <a:p>
            <a:pPr marL="285750" indent="-285750">
              <a:buFontTx/>
              <a:buChar char="-"/>
            </a:pPr>
            <a:r>
              <a:rPr lang="es-MX" dirty="0"/>
              <a:t>RAM 4.5GB</a:t>
            </a:r>
          </a:p>
          <a:p>
            <a:pPr marL="285750" indent="-285750">
              <a:buFontTx/>
              <a:buChar char="-"/>
            </a:pPr>
            <a:r>
              <a:rPr lang="es-MX" dirty="0"/>
              <a:t>2 Unidades de almacenamiento: 250GB c/u</a:t>
            </a:r>
          </a:p>
          <a:p>
            <a:pPr marL="285750" indent="-285750">
              <a:buFontTx/>
              <a:buChar char="-"/>
            </a:pPr>
            <a:r>
              <a:rPr lang="es-MX" dirty="0"/>
              <a:t>Tarjeta madre HP Compaq </a:t>
            </a:r>
            <a:r>
              <a:rPr lang="es-MX" dirty="0" err="1"/>
              <a:t>Dc</a:t>
            </a:r>
            <a:r>
              <a:rPr lang="es-MX" dirty="0"/>
              <a:t> 7800 SFF</a:t>
            </a:r>
          </a:p>
          <a:p>
            <a:pPr marL="285750" indent="-285750">
              <a:buFontTx/>
              <a:buChar char="-"/>
            </a:pPr>
            <a:r>
              <a:rPr lang="es-MX" dirty="0"/>
              <a:t>BIOS 1.14 Rev. A</a:t>
            </a:r>
          </a:p>
          <a:p>
            <a:pPr marL="285750" indent="-285750">
              <a:buFontTx/>
              <a:buChar char="-"/>
            </a:pPr>
            <a:r>
              <a:rPr lang="es-MX" dirty="0"/>
              <a:t>Buses e Interfaces en buen estado</a:t>
            </a:r>
          </a:p>
          <a:p>
            <a:pPr marL="285750" indent="-285750">
              <a:buFontTx/>
              <a:buChar char="-"/>
            </a:pPr>
            <a:r>
              <a:rPr lang="es-MX" dirty="0"/>
              <a:t>6 Puertos USB 2.0</a:t>
            </a:r>
          </a:p>
          <a:p>
            <a:pPr marL="285750" indent="-285750">
              <a:buFontTx/>
              <a:buChar char="-"/>
            </a:pPr>
            <a:r>
              <a:rPr lang="es-MX" dirty="0"/>
              <a:t>2 PS/2: Teclado y Mouse</a:t>
            </a:r>
          </a:p>
          <a:p>
            <a:pPr marL="285750" indent="-285750">
              <a:buFontTx/>
              <a:buChar char="-"/>
            </a:pPr>
            <a:r>
              <a:rPr lang="es-MX" dirty="0"/>
              <a:t>1 LAN</a:t>
            </a:r>
          </a:p>
          <a:p>
            <a:pPr marL="285750" indent="-285750">
              <a:buFontTx/>
              <a:buChar char="-"/>
            </a:pPr>
            <a:r>
              <a:rPr lang="es-MX" dirty="0"/>
              <a:t>Puertos de Audio</a:t>
            </a:r>
          </a:p>
          <a:p>
            <a:pPr marL="285750" indent="-285750">
              <a:buFontTx/>
              <a:buChar char="-"/>
            </a:pPr>
            <a:r>
              <a:rPr lang="es-MX" dirty="0"/>
              <a:t>1 DisplayPort</a:t>
            </a:r>
          </a:p>
          <a:p>
            <a:pPr marL="285750" indent="-285750">
              <a:buFontTx/>
              <a:buChar char="-"/>
            </a:pPr>
            <a:r>
              <a:rPr lang="es-MX" dirty="0"/>
              <a:t>1 Serial</a:t>
            </a:r>
          </a:p>
          <a:p>
            <a:pPr marL="285750" indent="-285750">
              <a:buFontTx/>
              <a:buChar char="-"/>
            </a:pPr>
            <a:r>
              <a:rPr lang="es-MX" dirty="0"/>
              <a:t>1 VGA</a:t>
            </a:r>
          </a:p>
          <a:p>
            <a:pPr marL="285750" indent="-285750">
              <a:buFontTx/>
              <a:buChar char="-"/>
            </a:pPr>
            <a:r>
              <a:rPr lang="es-MX" dirty="0"/>
              <a:t>1 PCI</a:t>
            </a:r>
          </a:p>
          <a:p>
            <a:pPr marL="285750" indent="-285750">
              <a:buFontTx/>
              <a:buChar char="-"/>
            </a:pPr>
            <a:r>
              <a:rPr lang="es-MX" dirty="0"/>
              <a:t>2 PCI Express x1</a:t>
            </a:r>
          </a:p>
          <a:p>
            <a:pPr marL="285750" indent="-285750">
              <a:buFontTx/>
              <a:buChar char="-"/>
            </a:pPr>
            <a:r>
              <a:rPr lang="es-MX" dirty="0"/>
              <a:t>1 PCI Express </a:t>
            </a:r>
            <a:r>
              <a:rPr lang="es-MX" u="sng" dirty="0"/>
              <a:t>x16</a:t>
            </a:r>
          </a:p>
          <a:p>
            <a:pPr marL="285750" indent="-285750">
              <a:buFontTx/>
              <a:buChar char="-"/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147C1C-000E-3263-6FF6-5266D007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47" y="3115734"/>
            <a:ext cx="3361267" cy="33612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8E3E41-41F9-5B9C-CB2A-96F628718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40" y="1013291"/>
            <a:ext cx="2569680" cy="20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0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EE06B2-12AB-03DB-46D7-984A05B80B77}"/>
              </a:ext>
            </a:extLst>
          </p:cNvPr>
          <p:cNvSpPr txBox="1"/>
          <p:nvPr/>
        </p:nvSpPr>
        <p:spPr>
          <a:xfrm>
            <a:off x="601773" y="331245"/>
            <a:ext cx="429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Características Técnicas PC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715562A-FA33-C44C-45D1-0F117EA3E435}"/>
              </a:ext>
            </a:extLst>
          </p:cNvPr>
          <p:cNvCxnSpPr>
            <a:cxnSpLocks/>
          </p:cNvCxnSpPr>
          <p:nvPr/>
        </p:nvCxnSpPr>
        <p:spPr>
          <a:xfrm>
            <a:off x="601773" y="792910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C4D0780-FC69-14D5-0711-5ACFB752FE40}"/>
              </a:ext>
            </a:extLst>
          </p:cNvPr>
          <p:cNvSpPr txBox="1"/>
          <p:nvPr/>
        </p:nvSpPr>
        <p:spPr>
          <a:xfrm>
            <a:off x="601773" y="1159933"/>
            <a:ext cx="45404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Sistema operativo Ubuntu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Procesador Intel Core 2 Duo E8400</a:t>
            </a:r>
          </a:p>
          <a:p>
            <a:pPr marL="285750" indent="-285750">
              <a:buFontTx/>
              <a:buChar char="-"/>
            </a:pPr>
            <a:r>
              <a:rPr lang="es-MX" dirty="0"/>
              <a:t>Arquitectura de 64 Bits</a:t>
            </a:r>
          </a:p>
          <a:p>
            <a:pPr marL="285750" indent="-285750">
              <a:buFontTx/>
              <a:buChar char="-"/>
            </a:pPr>
            <a:r>
              <a:rPr lang="es-MX" dirty="0"/>
              <a:t>Gráficos Intel Q45/Q43</a:t>
            </a:r>
          </a:p>
          <a:p>
            <a:pPr marL="285750" indent="-285750">
              <a:buFontTx/>
              <a:buChar char="-"/>
            </a:pPr>
            <a:r>
              <a:rPr lang="es-MX" dirty="0"/>
              <a:t>RAM 4.5GB</a:t>
            </a:r>
          </a:p>
          <a:p>
            <a:pPr marL="285750" indent="-285750">
              <a:buFontTx/>
              <a:buChar char="-"/>
            </a:pPr>
            <a:r>
              <a:rPr lang="es-MX" dirty="0"/>
              <a:t>2 Unidades de almacenamiento: 250GB c/u</a:t>
            </a:r>
          </a:p>
          <a:p>
            <a:pPr marL="285750" indent="-285750">
              <a:buFontTx/>
              <a:buChar char="-"/>
            </a:pPr>
            <a:r>
              <a:rPr lang="es-MX" dirty="0"/>
              <a:t>Tarjeta madre HP Compaq </a:t>
            </a:r>
            <a:r>
              <a:rPr lang="es-MX" dirty="0" err="1"/>
              <a:t>Dc</a:t>
            </a:r>
            <a:r>
              <a:rPr lang="es-MX" dirty="0"/>
              <a:t> 7800 SFF</a:t>
            </a:r>
          </a:p>
          <a:p>
            <a:pPr marL="285750" indent="-285750">
              <a:buFontTx/>
              <a:buChar char="-"/>
            </a:pPr>
            <a:r>
              <a:rPr lang="es-MX" dirty="0"/>
              <a:t>BIOS 1.14 Rev. A</a:t>
            </a:r>
          </a:p>
          <a:p>
            <a:pPr marL="285750" indent="-285750">
              <a:buFontTx/>
              <a:buChar char="-"/>
            </a:pPr>
            <a:r>
              <a:rPr lang="es-MX" dirty="0"/>
              <a:t>Buses e Interfaces en buen estado</a:t>
            </a:r>
          </a:p>
          <a:p>
            <a:pPr marL="285750" indent="-285750">
              <a:buFontTx/>
              <a:buChar char="-"/>
            </a:pPr>
            <a:r>
              <a:rPr lang="es-MX" dirty="0"/>
              <a:t>6 Puertos USB 2.0</a:t>
            </a:r>
          </a:p>
          <a:p>
            <a:pPr marL="285750" indent="-285750">
              <a:buFontTx/>
              <a:buChar char="-"/>
            </a:pPr>
            <a:r>
              <a:rPr lang="es-MX" dirty="0"/>
              <a:t>2 PS/2: Teclado y Mouse</a:t>
            </a:r>
          </a:p>
          <a:p>
            <a:pPr marL="285750" indent="-285750">
              <a:buFontTx/>
              <a:buChar char="-"/>
            </a:pPr>
            <a:r>
              <a:rPr lang="es-MX" dirty="0"/>
              <a:t>1 LAN</a:t>
            </a:r>
          </a:p>
          <a:p>
            <a:pPr marL="285750" indent="-285750">
              <a:buFontTx/>
              <a:buChar char="-"/>
            </a:pPr>
            <a:r>
              <a:rPr lang="es-MX" dirty="0"/>
              <a:t>Puertos de Audio</a:t>
            </a:r>
          </a:p>
          <a:p>
            <a:pPr marL="285750" indent="-285750">
              <a:buFontTx/>
              <a:buChar char="-"/>
            </a:pPr>
            <a:r>
              <a:rPr lang="es-MX" dirty="0"/>
              <a:t>1 DisplayPort</a:t>
            </a:r>
          </a:p>
          <a:p>
            <a:pPr marL="285750" indent="-285750">
              <a:buFontTx/>
              <a:buChar char="-"/>
            </a:pPr>
            <a:r>
              <a:rPr lang="es-MX" dirty="0"/>
              <a:t>1 Serial</a:t>
            </a:r>
          </a:p>
          <a:p>
            <a:pPr marL="285750" indent="-285750">
              <a:buFontTx/>
              <a:buChar char="-"/>
            </a:pPr>
            <a:r>
              <a:rPr lang="es-MX" dirty="0"/>
              <a:t>1 VGA</a:t>
            </a:r>
          </a:p>
          <a:p>
            <a:pPr marL="285750" indent="-285750">
              <a:buFontTx/>
              <a:buChar char="-"/>
            </a:pPr>
            <a:r>
              <a:rPr lang="es-MX" dirty="0"/>
              <a:t>1 PCI</a:t>
            </a:r>
          </a:p>
          <a:p>
            <a:pPr marL="285750" indent="-285750">
              <a:buFontTx/>
              <a:buChar char="-"/>
            </a:pPr>
            <a:r>
              <a:rPr lang="es-MX" dirty="0"/>
              <a:t>2 PCI Express x1</a:t>
            </a:r>
          </a:p>
          <a:p>
            <a:pPr marL="285750" indent="-285750">
              <a:buFontTx/>
              <a:buChar char="-"/>
            </a:pPr>
            <a:r>
              <a:rPr lang="es-MX" dirty="0"/>
              <a:t>1 PCI Express </a:t>
            </a:r>
            <a:r>
              <a:rPr lang="es-MX" u="sng" dirty="0"/>
              <a:t>x16</a:t>
            </a:r>
          </a:p>
          <a:p>
            <a:pPr marL="285750" indent="-285750">
              <a:buFontTx/>
              <a:buChar char="-"/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CC863D-3185-F504-0413-B1C632A03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53" y="1254576"/>
            <a:ext cx="2544255" cy="24701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61467D6-9372-EB2F-2D87-2FE68938C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13" y="4123267"/>
            <a:ext cx="3293533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5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EE06B2-12AB-03DB-46D7-984A05B80B77}"/>
              </a:ext>
            </a:extLst>
          </p:cNvPr>
          <p:cNvSpPr txBox="1"/>
          <p:nvPr/>
        </p:nvSpPr>
        <p:spPr>
          <a:xfrm>
            <a:off x="601773" y="331245"/>
            <a:ext cx="429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Características Técnicas PC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715562A-FA33-C44C-45D1-0F117EA3E435}"/>
              </a:ext>
            </a:extLst>
          </p:cNvPr>
          <p:cNvCxnSpPr>
            <a:cxnSpLocks/>
          </p:cNvCxnSpPr>
          <p:nvPr/>
        </p:nvCxnSpPr>
        <p:spPr>
          <a:xfrm>
            <a:off x="601773" y="792910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C4D0780-FC69-14D5-0711-5ACFB752FE40}"/>
              </a:ext>
            </a:extLst>
          </p:cNvPr>
          <p:cNvSpPr txBox="1"/>
          <p:nvPr/>
        </p:nvSpPr>
        <p:spPr>
          <a:xfrm>
            <a:off x="601773" y="1159933"/>
            <a:ext cx="45404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Sistema operativo Ubuntu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Procesador Intel Core 2 Duo E8400</a:t>
            </a:r>
          </a:p>
          <a:p>
            <a:pPr marL="285750" indent="-285750">
              <a:buFontTx/>
              <a:buChar char="-"/>
            </a:pPr>
            <a:r>
              <a:rPr lang="es-MX" dirty="0"/>
              <a:t>Arquitectura de 64 Bits</a:t>
            </a:r>
          </a:p>
          <a:p>
            <a:pPr marL="285750" indent="-285750">
              <a:buFontTx/>
              <a:buChar char="-"/>
            </a:pPr>
            <a:r>
              <a:rPr lang="es-MX" dirty="0"/>
              <a:t>Gráficos Intel Q45/Q43</a:t>
            </a:r>
          </a:p>
          <a:p>
            <a:pPr marL="285750" indent="-285750">
              <a:buFontTx/>
              <a:buChar char="-"/>
            </a:pPr>
            <a:r>
              <a:rPr lang="es-MX" dirty="0"/>
              <a:t>RAM 4.5GB</a:t>
            </a:r>
          </a:p>
          <a:p>
            <a:pPr marL="285750" indent="-285750">
              <a:buFontTx/>
              <a:buChar char="-"/>
            </a:pPr>
            <a:r>
              <a:rPr lang="es-MX" dirty="0"/>
              <a:t>2 Unidades de almacenamiento: 250GB c/u</a:t>
            </a:r>
          </a:p>
          <a:p>
            <a:pPr marL="285750" indent="-285750">
              <a:buFontTx/>
              <a:buChar char="-"/>
            </a:pPr>
            <a:r>
              <a:rPr lang="es-MX" dirty="0"/>
              <a:t>Tarjeta madre HP Compaq </a:t>
            </a:r>
            <a:r>
              <a:rPr lang="es-MX" dirty="0" err="1"/>
              <a:t>Dc</a:t>
            </a:r>
            <a:r>
              <a:rPr lang="es-MX" dirty="0"/>
              <a:t> 7800 SFF</a:t>
            </a:r>
          </a:p>
          <a:p>
            <a:pPr marL="285750" indent="-285750">
              <a:buFontTx/>
              <a:buChar char="-"/>
            </a:pPr>
            <a:r>
              <a:rPr lang="es-MX" dirty="0"/>
              <a:t>BIOS 1.14 Rev. A</a:t>
            </a:r>
          </a:p>
          <a:p>
            <a:pPr marL="285750" indent="-285750">
              <a:buFontTx/>
              <a:buChar char="-"/>
            </a:pPr>
            <a:r>
              <a:rPr lang="es-MX" dirty="0"/>
              <a:t>Buses e Interfaces en buen estado</a:t>
            </a:r>
          </a:p>
          <a:p>
            <a:pPr marL="285750" indent="-285750">
              <a:buFontTx/>
              <a:buChar char="-"/>
            </a:pPr>
            <a:r>
              <a:rPr lang="es-MX" dirty="0"/>
              <a:t>6 Puertos USB 2.0</a:t>
            </a:r>
          </a:p>
          <a:p>
            <a:pPr marL="285750" indent="-285750">
              <a:buFontTx/>
              <a:buChar char="-"/>
            </a:pPr>
            <a:r>
              <a:rPr lang="es-MX" dirty="0"/>
              <a:t>2 PS/2: Teclado y Mouse</a:t>
            </a:r>
          </a:p>
          <a:p>
            <a:pPr marL="285750" indent="-285750">
              <a:buFontTx/>
              <a:buChar char="-"/>
            </a:pPr>
            <a:r>
              <a:rPr lang="es-MX" dirty="0"/>
              <a:t>1 LAN</a:t>
            </a:r>
          </a:p>
          <a:p>
            <a:pPr marL="285750" indent="-285750">
              <a:buFontTx/>
              <a:buChar char="-"/>
            </a:pPr>
            <a:r>
              <a:rPr lang="es-MX" dirty="0"/>
              <a:t>Puertos de Audio</a:t>
            </a:r>
          </a:p>
          <a:p>
            <a:pPr marL="285750" indent="-285750">
              <a:buFontTx/>
              <a:buChar char="-"/>
            </a:pPr>
            <a:r>
              <a:rPr lang="es-MX" dirty="0"/>
              <a:t>1 DisplayPort</a:t>
            </a:r>
          </a:p>
          <a:p>
            <a:pPr marL="285750" indent="-285750">
              <a:buFontTx/>
              <a:buChar char="-"/>
            </a:pPr>
            <a:r>
              <a:rPr lang="es-MX" dirty="0"/>
              <a:t>1 Serial</a:t>
            </a:r>
          </a:p>
          <a:p>
            <a:pPr marL="285750" indent="-285750">
              <a:buFontTx/>
              <a:buChar char="-"/>
            </a:pPr>
            <a:r>
              <a:rPr lang="es-MX" dirty="0"/>
              <a:t>1 VGA</a:t>
            </a:r>
          </a:p>
          <a:p>
            <a:pPr marL="285750" indent="-285750">
              <a:buFontTx/>
              <a:buChar char="-"/>
            </a:pPr>
            <a:r>
              <a:rPr lang="es-MX" dirty="0"/>
              <a:t>1 PCI</a:t>
            </a:r>
          </a:p>
          <a:p>
            <a:pPr marL="285750" indent="-285750">
              <a:buFontTx/>
              <a:buChar char="-"/>
            </a:pPr>
            <a:r>
              <a:rPr lang="es-MX" dirty="0"/>
              <a:t>2 PCI Express x1</a:t>
            </a:r>
          </a:p>
          <a:p>
            <a:pPr marL="285750" indent="-285750">
              <a:buFontTx/>
              <a:buChar char="-"/>
            </a:pPr>
            <a:r>
              <a:rPr lang="es-MX" dirty="0"/>
              <a:t>1 PCI Express </a:t>
            </a:r>
            <a:r>
              <a:rPr lang="es-MX" u="sng" dirty="0"/>
              <a:t>x16</a:t>
            </a:r>
          </a:p>
          <a:p>
            <a:pPr marL="285750" indent="-285750">
              <a:buFontTx/>
              <a:buChar char="-"/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B535F1-DD81-3EC9-DE5C-988EF17A7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51" y="1159933"/>
            <a:ext cx="3732510" cy="25410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7AC033-AA20-3529-877D-F954E8060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3" t="62528"/>
          <a:stretch/>
        </p:blipFill>
        <p:spPr>
          <a:xfrm>
            <a:off x="7680739" y="4546599"/>
            <a:ext cx="2743201" cy="9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1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EE06B2-12AB-03DB-46D7-984A05B80B77}"/>
              </a:ext>
            </a:extLst>
          </p:cNvPr>
          <p:cNvSpPr txBox="1"/>
          <p:nvPr/>
        </p:nvSpPr>
        <p:spPr>
          <a:xfrm>
            <a:off x="601773" y="331245"/>
            <a:ext cx="429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Características Técnicas PC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715562A-FA33-C44C-45D1-0F117EA3E435}"/>
              </a:ext>
            </a:extLst>
          </p:cNvPr>
          <p:cNvCxnSpPr>
            <a:cxnSpLocks/>
          </p:cNvCxnSpPr>
          <p:nvPr/>
        </p:nvCxnSpPr>
        <p:spPr>
          <a:xfrm>
            <a:off x="601773" y="792910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C4D0780-FC69-14D5-0711-5ACFB752FE40}"/>
              </a:ext>
            </a:extLst>
          </p:cNvPr>
          <p:cNvSpPr txBox="1"/>
          <p:nvPr/>
        </p:nvSpPr>
        <p:spPr>
          <a:xfrm>
            <a:off x="601773" y="1159933"/>
            <a:ext cx="45404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Sistema operativo Ubuntu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Procesador Intel Core 2 Duo E8400</a:t>
            </a:r>
          </a:p>
          <a:p>
            <a:pPr marL="285750" indent="-285750">
              <a:buFontTx/>
              <a:buChar char="-"/>
            </a:pPr>
            <a:r>
              <a:rPr lang="es-MX" dirty="0"/>
              <a:t>Arquitectura de 64 Bits</a:t>
            </a:r>
          </a:p>
          <a:p>
            <a:pPr marL="285750" indent="-285750">
              <a:buFontTx/>
              <a:buChar char="-"/>
            </a:pPr>
            <a:r>
              <a:rPr lang="es-MX" dirty="0"/>
              <a:t>Gráficos Intel Q45/Q43</a:t>
            </a:r>
          </a:p>
          <a:p>
            <a:pPr marL="285750" indent="-285750">
              <a:buFontTx/>
              <a:buChar char="-"/>
            </a:pPr>
            <a:r>
              <a:rPr lang="es-MX" dirty="0"/>
              <a:t>RAM 4.5GB</a:t>
            </a:r>
          </a:p>
          <a:p>
            <a:pPr marL="285750" indent="-285750">
              <a:buFontTx/>
              <a:buChar char="-"/>
            </a:pPr>
            <a:r>
              <a:rPr lang="es-MX" dirty="0"/>
              <a:t>2 Unidades de almacenamiento: 250GB c/u</a:t>
            </a:r>
          </a:p>
          <a:p>
            <a:pPr marL="285750" indent="-285750">
              <a:buFontTx/>
              <a:buChar char="-"/>
            </a:pPr>
            <a:r>
              <a:rPr lang="es-MX" dirty="0"/>
              <a:t>Tarjeta madre HP Compaq </a:t>
            </a:r>
            <a:r>
              <a:rPr lang="es-MX" dirty="0" err="1"/>
              <a:t>Dc</a:t>
            </a:r>
            <a:r>
              <a:rPr lang="es-MX" dirty="0"/>
              <a:t> 7800 SFF</a:t>
            </a:r>
          </a:p>
          <a:p>
            <a:pPr marL="285750" indent="-285750">
              <a:buFontTx/>
              <a:buChar char="-"/>
            </a:pPr>
            <a:r>
              <a:rPr lang="es-MX" dirty="0"/>
              <a:t>BIOS 1.14 Rev. A</a:t>
            </a:r>
          </a:p>
          <a:p>
            <a:pPr marL="285750" indent="-285750">
              <a:buFontTx/>
              <a:buChar char="-"/>
            </a:pPr>
            <a:r>
              <a:rPr lang="es-MX" dirty="0"/>
              <a:t>Buses e Interfaces en buen estado</a:t>
            </a:r>
          </a:p>
          <a:p>
            <a:pPr marL="285750" indent="-285750">
              <a:buFontTx/>
              <a:buChar char="-"/>
            </a:pPr>
            <a:r>
              <a:rPr lang="es-MX" dirty="0"/>
              <a:t>6 Puertos USB 2.0</a:t>
            </a:r>
          </a:p>
          <a:p>
            <a:pPr marL="285750" indent="-285750">
              <a:buFontTx/>
              <a:buChar char="-"/>
            </a:pPr>
            <a:r>
              <a:rPr lang="es-MX" dirty="0"/>
              <a:t>2 PS/2: Teclado y Mouse</a:t>
            </a:r>
          </a:p>
          <a:p>
            <a:pPr marL="285750" indent="-285750">
              <a:buFontTx/>
              <a:buChar char="-"/>
            </a:pPr>
            <a:r>
              <a:rPr lang="es-MX" dirty="0"/>
              <a:t>1 LAN</a:t>
            </a:r>
          </a:p>
          <a:p>
            <a:pPr marL="285750" indent="-285750">
              <a:buFontTx/>
              <a:buChar char="-"/>
            </a:pPr>
            <a:r>
              <a:rPr lang="es-MX" dirty="0"/>
              <a:t>Puertos de Audio</a:t>
            </a:r>
          </a:p>
          <a:p>
            <a:pPr marL="285750" indent="-285750">
              <a:buFontTx/>
              <a:buChar char="-"/>
            </a:pPr>
            <a:r>
              <a:rPr lang="es-MX" dirty="0"/>
              <a:t>1 DisplayPort</a:t>
            </a:r>
          </a:p>
          <a:p>
            <a:pPr marL="285750" indent="-285750">
              <a:buFontTx/>
              <a:buChar char="-"/>
            </a:pPr>
            <a:r>
              <a:rPr lang="es-MX" dirty="0"/>
              <a:t>1 Serial</a:t>
            </a:r>
          </a:p>
          <a:p>
            <a:pPr marL="285750" indent="-285750">
              <a:buFontTx/>
              <a:buChar char="-"/>
            </a:pPr>
            <a:r>
              <a:rPr lang="es-MX" dirty="0"/>
              <a:t>1 VGA</a:t>
            </a:r>
          </a:p>
          <a:p>
            <a:pPr marL="285750" indent="-285750">
              <a:buFontTx/>
              <a:buChar char="-"/>
            </a:pPr>
            <a:r>
              <a:rPr lang="es-MX" dirty="0"/>
              <a:t>1 PCI</a:t>
            </a:r>
          </a:p>
          <a:p>
            <a:pPr marL="285750" indent="-285750">
              <a:buFontTx/>
              <a:buChar char="-"/>
            </a:pPr>
            <a:r>
              <a:rPr lang="es-MX" dirty="0"/>
              <a:t>2 PCI Express x1</a:t>
            </a:r>
          </a:p>
          <a:p>
            <a:pPr marL="285750" indent="-285750">
              <a:buFontTx/>
              <a:buChar char="-"/>
            </a:pPr>
            <a:r>
              <a:rPr lang="es-MX" dirty="0"/>
              <a:t>1 PCI Express </a:t>
            </a:r>
            <a:r>
              <a:rPr lang="es-MX" u="sng" dirty="0"/>
              <a:t>x16</a:t>
            </a:r>
          </a:p>
          <a:p>
            <a:pPr marL="285750" indent="-285750">
              <a:buFontTx/>
              <a:buChar char="-"/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2A7E93-4689-1ABD-5209-BB17C84C5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27"/>
          <a:stretch/>
        </p:blipFill>
        <p:spPr>
          <a:xfrm>
            <a:off x="6841067" y="2428875"/>
            <a:ext cx="4438650" cy="16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3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Panorámica</PresentationFormat>
  <Paragraphs>98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Andro</dc:creator>
  <cp:lastModifiedBy>Andro</cp:lastModifiedBy>
  <cp:revision>1</cp:revision>
  <dcterms:created xsi:type="dcterms:W3CDTF">2022-11-14T00:42:59Z</dcterms:created>
  <dcterms:modified xsi:type="dcterms:W3CDTF">2022-11-14T00:43:10Z</dcterms:modified>
</cp:coreProperties>
</file>