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74" r:id="rId3"/>
    <p:sldId id="259" r:id="rId4"/>
    <p:sldId id="264" r:id="rId5"/>
    <p:sldId id="265" r:id="rId6"/>
    <p:sldId id="266" r:id="rId7"/>
    <p:sldId id="267" r:id="rId8"/>
    <p:sldId id="268" r:id="rId9"/>
    <p:sldId id="269" r:id="rId10"/>
    <p:sldId id="271" r:id="rId11"/>
    <p:sldId id="270" r:id="rId12"/>
    <p:sldId id="272" r:id="rId13"/>
    <p:sldId id="273" r:id="rId14"/>
    <p:sldId id="263"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0" d="100"/>
          <a:sy n="80" d="100"/>
        </p:scale>
        <p:origin x="12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9A686-D0B3-4DDE-8500-2E8BBAFDA26D}" type="datetimeFigureOut">
              <a:rPr lang="zh-CN" altLang="en-US" smtClean="0"/>
              <a:t>2022/10/15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41F87-137A-4A92-8945-16D26F10B8E2}" type="slidenum">
              <a:rPr lang="zh-CN" altLang="en-US" smtClean="0"/>
              <a:t>‹Nº›</a:t>
            </a:fld>
            <a:endParaRPr lang="zh-CN" altLang="en-US"/>
          </a:p>
        </p:txBody>
      </p:sp>
    </p:spTree>
    <p:extLst>
      <p:ext uri="{BB962C8B-B14F-4D97-AF65-F5344CB8AC3E}">
        <p14:creationId xmlns:p14="http://schemas.microsoft.com/office/powerpoint/2010/main" val="1227704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pic>
        <p:nvPicPr>
          <p:cNvPr id="19772" name="图片 19771"/>
          <p:cNvPicPr>
            <a:picLocks noChangeAspect="1"/>
          </p:cNvPicPr>
          <p:nvPr/>
        </p:nvPicPr>
        <p:blipFill>
          <a:blip r:embed="rId2"/>
          <a:stretch>
            <a:fillRect/>
          </a:stretch>
        </p:blipFill>
        <p:spPr>
          <a:xfrm>
            <a:off x="0" y="-1786"/>
            <a:ext cx="12191999" cy="6861569"/>
          </a:xfrm>
          <a:prstGeom prst="rect">
            <a:avLst/>
          </a:prstGeom>
        </p:spPr>
      </p:pic>
      <p:grpSp>
        <p:nvGrpSpPr>
          <p:cNvPr id="19785" name="组合 19784"/>
          <p:cNvGrpSpPr/>
          <p:nvPr/>
        </p:nvGrpSpPr>
        <p:grpSpPr>
          <a:xfrm>
            <a:off x="1663700" y="1897063"/>
            <a:ext cx="8866188" cy="3065463"/>
            <a:chOff x="1663700" y="1897063"/>
            <a:chExt cx="8866188" cy="3065463"/>
          </a:xfrm>
        </p:grpSpPr>
        <p:sp>
          <p:nvSpPr>
            <p:cNvPr id="19776" name="Oval 9590"/>
            <p:cNvSpPr>
              <a:spLocks noChangeArrowheads="1"/>
            </p:cNvSpPr>
            <p:nvPr/>
          </p:nvSpPr>
          <p:spPr bwMode="auto">
            <a:xfrm>
              <a:off x="9312275" y="2600325"/>
              <a:ext cx="1217613" cy="1517650"/>
            </a:xfrm>
            <a:prstGeom prst="ellipse">
              <a:avLst/>
            </a:pr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77" name="Rectangle 9591"/>
            <p:cNvSpPr>
              <a:spLocks noChangeArrowheads="1"/>
            </p:cNvSpPr>
            <p:nvPr/>
          </p:nvSpPr>
          <p:spPr bwMode="auto">
            <a:xfrm>
              <a:off x="3370263" y="2600325"/>
              <a:ext cx="6480175" cy="1517650"/>
            </a:xfrm>
            <a:prstGeom prst="rect">
              <a:avLst/>
            </a:prstGeom>
            <a:solidFill>
              <a:srgbClr val="3835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78" name="Oval 9592"/>
            <p:cNvSpPr>
              <a:spLocks noChangeArrowheads="1"/>
            </p:cNvSpPr>
            <p:nvPr/>
          </p:nvSpPr>
          <p:spPr bwMode="auto">
            <a:xfrm>
              <a:off x="1663700" y="2600325"/>
              <a:ext cx="1216025" cy="1517650"/>
            </a:xfrm>
            <a:prstGeom prst="ellipse">
              <a:avLst/>
            </a:pr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79" name="Freeform 9593"/>
            <p:cNvSpPr>
              <a:spLocks/>
            </p:cNvSpPr>
            <p:nvPr/>
          </p:nvSpPr>
          <p:spPr bwMode="auto">
            <a:xfrm>
              <a:off x="2154238" y="1897063"/>
              <a:ext cx="1649413" cy="2719388"/>
            </a:xfrm>
            <a:custGeom>
              <a:avLst/>
              <a:gdLst>
                <a:gd name="T0" fmla="*/ 382 w 980"/>
                <a:gd name="T1" fmla="*/ 1509 h 1616"/>
                <a:gd name="T2" fmla="*/ 170 w 980"/>
                <a:gd name="T3" fmla="*/ 617 h 1616"/>
                <a:gd name="T4" fmla="*/ 937 w 980"/>
                <a:gd name="T5" fmla="*/ 114 h 1616"/>
                <a:gd name="T6" fmla="*/ 980 w 980"/>
                <a:gd name="T7" fmla="*/ 7 h 1616"/>
                <a:gd name="T8" fmla="*/ 696 w 980"/>
                <a:gd name="T9" fmla="*/ 30 h 1616"/>
                <a:gd name="T10" fmla="*/ 436 w 980"/>
                <a:gd name="T11" fmla="*/ 139 h 1616"/>
                <a:gd name="T12" fmla="*/ 220 w 980"/>
                <a:gd name="T13" fmla="*/ 324 h 1616"/>
                <a:gd name="T14" fmla="*/ 68 w 980"/>
                <a:gd name="T15" fmla="*/ 576 h 1616"/>
                <a:gd name="T16" fmla="*/ 5 w 980"/>
                <a:gd name="T17" fmla="*/ 865 h 1616"/>
                <a:gd name="T18" fmla="*/ 35 w 980"/>
                <a:gd name="T19" fmla="*/ 1149 h 1616"/>
                <a:gd name="T20" fmla="*/ 151 w 980"/>
                <a:gd name="T21" fmla="*/ 1406 h 1616"/>
                <a:gd name="T22" fmla="*/ 340 w 980"/>
                <a:gd name="T23" fmla="*/ 1616 h 1616"/>
                <a:gd name="T24" fmla="*/ 382 w 980"/>
                <a:gd name="T25" fmla="*/ 1509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382" y="1509"/>
                  </a:moveTo>
                  <a:cubicBezTo>
                    <a:pt x="130" y="1286"/>
                    <a:pt x="44" y="933"/>
                    <a:pt x="170" y="617"/>
                  </a:cubicBezTo>
                  <a:cubicBezTo>
                    <a:pt x="295" y="301"/>
                    <a:pt x="601" y="103"/>
                    <a:pt x="937" y="114"/>
                  </a:cubicBezTo>
                  <a:cubicBezTo>
                    <a:pt x="980" y="7"/>
                    <a:pt x="980" y="7"/>
                    <a:pt x="980" y="7"/>
                  </a:cubicBezTo>
                  <a:cubicBezTo>
                    <a:pt x="884" y="0"/>
                    <a:pt x="789" y="8"/>
                    <a:pt x="696" y="30"/>
                  </a:cubicBezTo>
                  <a:cubicBezTo>
                    <a:pt x="604" y="53"/>
                    <a:pt x="516" y="89"/>
                    <a:pt x="436" y="139"/>
                  </a:cubicBezTo>
                  <a:cubicBezTo>
                    <a:pt x="354" y="189"/>
                    <a:pt x="281" y="251"/>
                    <a:pt x="220" y="324"/>
                  </a:cubicBezTo>
                  <a:cubicBezTo>
                    <a:pt x="156" y="399"/>
                    <a:pt x="105" y="484"/>
                    <a:pt x="68" y="576"/>
                  </a:cubicBezTo>
                  <a:cubicBezTo>
                    <a:pt x="31" y="669"/>
                    <a:pt x="10" y="766"/>
                    <a:pt x="5" y="865"/>
                  </a:cubicBezTo>
                  <a:cubicBezTo>
                    <a:pt x="0" y="960"/>
                    <a:pt x="10" y="1056"/>
                    <a:pt x="35" y="1149"/>
                  </a:cubicBezTo>
                  <a:cubicBezTo>
                    <a:pt x="60" y="1240"/>
                    <a:pt x="99" y="1327"/>
                    <a:pt x="151" y="1406"/>
                  </a:cubicBezTo>
                  <a:cubicBezTo>
                    <a:pt x="203" y="1486"/>
                    <a:pt x="266" y="1556"/>
                    <a:pt x="340" y="1616"/>
                  </a:cubicBezTo>
                  <a:lnTo>
                    <a:pt x="382" y="1509"/>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80" name="Freeform 9594"/>
            <p:cNvSpPr>
              <a:spLocks/>
            </p:cNvSpPr>
            <p:nvPr/>
          </p:nvSpPr>
          <p:spPr bwMode="auto">
            <a:xfrm>
              <a:off x="3568700" y="2243138"/>
              <a:ext cx="1647825" cy="2719388"/>
            </a:xfrm>
            <a:custGeom>
              <a:avLst/>
              <a:gdLst>
                <a:gd name="T0" fmla="*/ 42 w 980"/>
                <a:gd name="T1" fmla="*/ 1502 h 1616"/>
                <a:gd name="T2" fmla="*/ 810 w 980"/>
                <a:gd name="T3" fmla="*/ 1000 h 1616"/>
                <a:gd name="T4" fmla="*/ 597 w 980"/>
                <a:gd name="T5" fmla="*/ 108 h 1616"/>
                <a:gd name="T6" fmla="*/ 640 w 980"/>
                <a:gd name="T7" fmla="*/ 0 h 1616"/>
                <a:gd name="T8" fmla="*/ 830 w 980"/>
                <a:gd name="T9" fmla="*/ 212 h 1616"/>
                <a:gd name="T10" fmla="*/ 945 w 980"/>
                <a:gd name="T11" fmla="*/ 470 h 1616"/>
                <a:gd name="T12" fmla="*/ 975 w 980"/>
                <a:gd name="T13" fmla="*/ 752 h 1616"/>
                <a:gd name="T14" fmla="*/ 912 w 980"/>
                <a:gd name="T15" fmla="*/ 1040 h 1616"/>
                <a:gd name="T16" fmla="*/ 759 w 980"/>
                <a:gd name="T17" fmla="*/ 1293 h 1616"/>
                <a:gd name="T18" fmla="*/ 542 w 980"/>
                <a:gd name="T19" fmla="*/ 1479 h 1616"/>
                <a:gd name="T20" fmla="*/ 281 w 980"/>
                <a:gd name="T21" fmla="*/ 1587 h 1616"/>
                <a:gd name="T22" fmla="*/ 0 w 980"/>
                <a:gd name="T23" fmla="*/ 1609 h 1616"/>
                <a:gd name="T24" fmla="*/ 42 w 980"/>
                <a:gd name="T25" fmla="*/ 1502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42" y="1502"/>
                  </a:moveTo>
                  <a:cubicBezTo>
                    <a:pt x="379" y="1514"/>
                    <a:pt x="684" y="1316"/>
                    <a:pt x="810" y="1000"/>
                  </a:cubicBezTo>
                  <a:cubicBezTo>
                    <a:pt x="935" y="684"/>
                    <a:pt x="849" y="330"/>
                    <a:pt x="597" y="108"/>
                  </a:cubicBezTo>
                  <a:cubicBezTo>
                    <a:pt x="640" y="0"/>
                    <a:pt x="640" y="0"/>
                    <a:pt x="640" y="0"/>
                  </a:cubicBezTo>
                  <a:cubicBezTo>
                    <a:pt x="714" y="60"/>
                    <a:pt x="778" y="132"/>
                    <a:pt x="830" y="212"/>
                  </a:cubicBezTo>
                  <a:cubicBezTo>
                    <a:pt x="881" y="292"/>
                    <a:pt x="920" y="378"/>
                    <a:pt x="945" y="470"/>
                  </a:cubicBezTo>
                  <a:cubicBezTo>
                    <a:pt x="970" y="562"/>
                    <a:pt x="980" y="657"/>
                    <a:pt x="975" y="752"/>
                  </a:cubicBezTo>
                  <a:cubicBezTo>
                    <a:pt x="970" y="851"/>
                    <a:pt x="948" y="948"/>
                    <a:pt x="912" y="1040"/>
                  </a:cubicBezTo>
                  <a:cubicBezTo>
                    <a:pt x="875" y="1133"/>
                    <a:pt x="823" y="1218"/>
                    <a:pt x="759" y="1293"/>
                  </a:cubicBezTo>
                  <a:cubicBezTo>
                    <a:pt x="697" y="1366"/>
                    <a:pt x="624" y="1428"/>
                    <a:pt x="542" y="1479"/>
                  </a:cubicBezTo>
                  <a:cubicBezTo>
                    <a:pt x="461" y="1528"/>
                    <a:pt x="373" y="1564"/>
                    <a:pt x="281" y="1587"/>
                  </a:cubicBezTo>
                  <a:cubicBezTo>
                    <a:pt x="189" y="1609"/>
                    <a:pt x="94" y="1616"/>
                    <a:pt x="0" y="1609"/>
                  </a:cubicBezTo>
                  <a:lnTo>
                    <a:pt x="42" y="1502"/>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81" name="Oval 9595"/>
            <p:cNvSpPr>
              <a:spLocks noChangeArrowheads="1"/>
            </p:cNvSpPr>
            <p:nvPr/>
          </p:nvSpPr>
          <p:spPr bwMode="auto">
            <a:xfrm>
              <a:off x="2346325" y="2090738"/>
              <a:ext cx="2678113" cy="26781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82" name="Oval 9596"/>
            <p:cNvSpPr>
              <a:spLocks noChangeArrowheads="1"/>
            </p:cNvSpPr>
            <p:nvPr/>
          </p:nvSpPr>
          <p:spPr bwMode="auto">
            <a:xfrm>
              <a:off x="2543175" y="2287588"/>
              <a:ext cx="2286000" cy="2286000"/>
            </a:xfrm>
            <a:prstGeom prst="ellipse">
              <a:avLst/>
            </a:prstGeom>
            <a:solidFill>
              <a:srgbClr val="F48E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83" name="Line 9597"/>
            <p:cNvSpPr>
              <a:spLocks noChangeShapeType="1"/>
            </p:cNvSpPr>
            <p:nvPr/>
          </p:nvSpPr>
          <p:spPr bwMode="auto">
            <a:xfrm>
              <a:off x="4911725" y="3429000"/>
              <a:ext cx="0" cy="0"/>
            </a:xfrm>
            <a:prstGeom prst="line">
              <a:avLst/>
            </a:prstGeom>
            <a:noFill/>
            <a:ln w="538163" cap="flat">
              <a:solidFill>
                <a:srgbClr val="FFDF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84" name="Freeform 9598"/>
            <p:cNvSpPr>
              <a:spLocks noEditPoints="1"/>
            </p:cNvSpPr>
            <p:nvPr/>
          </p:nvSpPr>
          <p:spPr bwMode="auto">
            <a:xfrm>
              <a:off x="2787650" y="2527300"/>
              <a:ext cx="1858963" cy="1849438"/>
            </a:xfrm>
            <a:custGeom>
              <a:avLst/>
              <a:gdLst>
                <a:gd name="T0" fmla="*/ 984 w 1106"/>
                <a:gd name="T1" fmla="*/ 357 h 1099"/>
                <a:gd name="T2" fmla="*/ 895 w 1106"/>
                <a:gd name="T3" fmla="*/ 51 h 1099"/>
                <a:gd name="T4" fmla="*/ 358 w 1106"/>
                <a:gd name="T5" fmla="*/ 7 h 1099"/>
                <a:gd name="T6" fmla="*/ 158 w 1106"/>
                <a:gd name="T7" fmla="*/ 317 h 1099"/>
                <a:gd name="T8" fmla="*/ 198 w 1106"/>
                <a:gd name="T9" fmla="*/ 297 h 1099"/>
                <a:gd name="T10" fmla="*/ 358 w 1106"/>
                <a:gd name="T11" fmla="*/ 48 h 1099"/>
                <a:gd name="T12" fmla="*/ 413 w 1106"/>
                <a:gd name="T13" fmla="*/ 257 h 1099"/>
                <a:gd name="T14" fmla="*/ 158 w 1106"/>
                <a:gd name="T15" fmla="*/ 338 h 1099"/>
                <a:gd name="T16" fmla="*/ 173 w 1106"/>
                <a:gd name="T17" fmla="*/ 778 h 1099"/>
                <a:gd name="T18" fmla="*/ 266 w 1106"/>
                <a:gd name="T19" fmla="*/ 1048 h 1099"/>
                <a:gd name="T20" fmla="*/ 748 w 1106"/>
                <a:gd name="T21" fmla="*/ 1055 h 1099"/>
                <a:gd name="T22" fmla="*/ 949 w 1106"/>
                <a:gd name="T23" fmla="*/ 790 h 1099"/>
                <a:gd name="T24" fmla="*/ 832 w 1106"/>
                <a:gd name="T25" fmla="*/ 991 h 1099"/>
                <a:gd name="T26" fmla="*/ 610 w 1106"/>
                <a:gd name="T27" fmla="*/ 976 h 1099"/>
                <a:gd name="T28" fmla="*/ 749 w 1106"/>
                <a:gd name="T29" fmla="*/ 841 h 1099"/>
                <a:gd name="T30" fmla="*/ 949 w 1106"/>
                <a:gd name="T31" fmla="*/ 770 h 1099"/>
                <a:gd name="T32" fmla="*/ 983 w 1106"/>
                <a:gd name="T33" fmla="*/ 360 h 1099"/>
                <a:gd name="T34" fmla="*/ 579 w 1106"/>
                <a:gd name="T35" fmla="*/ 156 h 1099"/>
                <a:gd name="T36" fmla="*/ 725 w 1106"/>
                <a:gd name="T37" fmla="*/ 242 h 1099"/>
                <a:gd name="T38" fmla="*/ 871 w 1106"/>
                <a:gd name="T39" fmla="*/ 88 h 1099"/>
                <a:gd name="T40" fmla="*/ 945 w 1106"/>
                <a:gd name="T41" fmla="*/ 336 h 1099"/>
                <a:gd name="T42" fmla="*/ 661 w 1106"/>
                <a:gd name="T43" fmla="*/ 253 h 1099"/>
                <a:gd name="T44" fmla="*/ 474 w 1106"/>
                <a:gd name="T45" fmla="*/ 251 h 1099"/>
                <a:gd name="T46" fmla="*/ 41 w 1106"/>
                <a:gd name="T47" fmla="*/ 554 h 1099"/>
                <a:gd name="T48" fmla="*/ 202 w 1106"/>
                <a:gd name="T49" fmla="*/ 361 h 1099"/>
                <a:gd name="T50" fmla="*/ 367 w 1106"/>
                <a:gd name="T51" fmla="*/ 315 h 1099"/>
                <a:gd name="T52" fmla="*/ 246 w 1106"/>
                <a:gd name="T53" fmla="*/ 521 h 1099"/>
                <a:gd name="T54" fmla="*/ 171 w 1106"/>
                <a:gd name="T55" fmla="*/ 403 h 1099"/>
                <a:gd name="T56" fmla="*/ 179 w 1106"/>
                <a:gd name="T57" fmla="*/ 735 h 1099"/>
                <a:gd name="T58" fmla="*/ 665 w 1106"/>
                <a:gd name="T59" fmla="*/ 872 h 1099"/>
                <a:gd name="T60" fmla="*/ 474 w 1106"/>
                <a:gd name="T61" fmla="*/ 878 h 1099"/>
                <a:gd name="T62" fmla="*/ 533 w 1106"/>
                <a:gd name="T63" fmla="*/ 977 h 1099"/>
                <a:gd name="T64" fmla="*/ 212 w 1106"/>
                <a:gd name="T65" fmla="*/ 812 h 1099"/>
                <a:gd name="T66" fmla="*/ 408 w 1106"/>
                <a:gd name="T67" fmla="*/ 850 h 1099"/>
                <a:gd name="T68" fmla="*/ 553 w 1106"/>
                <a:gd name="T69" fmla="*/ 860 h 1099"/>
                <a:gd name="T70" fmla="*/ 665 w 1106"/>
                <a:gd name="T71" fmla="*/ 872 h 1099"/>
                <a:gd name="T72" fmla="*/ 842 w 1106"/>
                <a:gd name="T73" fmla="*/ 714 h 1099"/>
                <a:gd name="T74" fmla="*/ 907 w 1106"/>
                <a:gd name="T75" fmla="*/ 745 h 1099"/>
                <a:gd name="T76" fmla="*/ 891 w 1106"/>
                <a:gd name="T77" fmla="*/ 528 h 1099"/>
                <a:gd name="T78" fmla="*/ 782 w 1106"/>
                <a:gd name="T79" fmla="*/ 333 h 1099"/>
                <a:gd name="T80" fmla="*/ 776 w 1106"/>
                <a:gd name="T81" fmla="*/ 396 h 1099"/>
                <a:gd name="T82" fmla="*/ 807 w 1106"/>
                <a:gd name="T83" fmla="*/ 692 h 1099"/>
                <a:gd name="T84" fmla="*/ 553 w 1106"/>
                <a:gd name="T85" fmla="*/ 819 h 1099"/>
                <a:gd name="T86" fmla="*/ 364 w 1106"/>
                <a:gd name="T87" fmla="*/ 801 h 1099"/>
                <a:gd name="T88" fmla="*/ 248 w 1106"/>
                <a:gd name="T89" fmla="*/ 630 h 1099"/>
                <a:gd name="T90" fmla="*/ 352 w 1106"/>
                <a:gd name="T91" fmla="*/ 782 h 1099"/>
                <a:gd name="T92" fmla="*/ 331 w 1106"/>
                <a:gd name="T93" fmla="*/ 686 h 1099"/>
                <a:gd name="T94" fmla="*/ 354 w 1106"/>
                <a:gd name="T95" fmla="*/ 407 h 1099"/>
                <a:gd name="T96" fmla="*/ 434 w 1106"/>
                <a:gd name="T97" fmla="*/ 296 h 1099"/>
                <a:gd name="T98" fmla="*/ 704 w 1106"/>
                <a:gd name="T99" fmla="*/ 300 h 1099"/>
                <a:gd name="T100" fmla="*/ 937 w 1106"/>
                <a:gd name="T101" fmla="*/ 379 h 1099"/>
                <a:gd name="T102" fmla="*/ 946 w 1106"/>
                <a:gd name="T103" fmla="*/ 724 h 1099"/>
                <a:gd name="T104" fmla="*/ 975 w 1106"/>
                <a:gd name="T105" fmla="*/ 404 h 1099"/>
                <a:gd name="T106" fmla="*/ 946 w 1106"/>
                <a:gd name="T107" fmla="*/ 724 h 1099"/>
                <a:gd name="T108" fmla="*/ 533 w 1106"/>
                <a:gd name="T109" fmla="*/ 621 h 1099"/>
                <a:gd name="T110" fmla="*/ 533 w 1106"/>
                <a:gd name="T111" fmla="*/ 461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6" h="1099">
                  <a:moveTo>
                    <a:pt x="983" y="360"/>
                  </a:moveTo>
                  <a:cubicBezTo>
                    <a:pt x="984" y="359"/>
                    <a:pt x="984" y="358"/>
                    <a:pt x="984" y="357"/>
                  </a:cubicBezTo>
                  <a:cubicBezTo>
                    <a:pt x="986" y="341"/>
                    <a:pt x="988" y="325"/>
                    <a:pt x="989" y="310"/>
                  </a:cubicBezTo>
                  <a:cubicBezTo>
                    <a:pt x="998" y="192"/>
                    <a:pt x="967" y="97"/>
                    <a:pt x="895" y="51"/>
                  </a:cubicBezTo>
                  <a:cubicBezTo>
                    <a:pt x="813" y="0"/>
                    <a:pt x="697" y="23"/>
                    <a:pt x="580" y="103"/>
                  </a:cubicBezTo>
                  <a:cubicBezTo>
                    <a:pt x="504" y="45"/>
                    <a:pt x="427" y="7"/>
                    <a:pt x="358" y="7"/>
                  </a:cubicBezTo>
                  <a:cubicBezTo>
                    <a:pt x="318" y="7"/>
                    <a:pt x="282" y="17"/>
                    <a:pt x="251" y="37"/>
                  </a:cubicBezTo>
                  <a:cubicBezTo>
                    <a:pt x="181" y="83"/>
                    <a:pt x="147" y="195"/>
                    <a:pt x="158" y="317"/>
                  </a:cubicBezTo>
                  <a:cubicBezTo>
                    <a:pt x="158" y="317"/>
                    <a:pt x="158" y="317"/>
                    <a:pt x="158" y="317"/>
                  </a:cubicBezTo>
                  <a:cubicBezTo>
                    <a:pt x="170" y="310"/>
                    <a:pt x="184" y="303"/>
                    <a:pt x="198" y="297"/>
                  </a:cubicBezTo>
                  <a:cubicBezTo>
                    <a:pt x="193" y="200"/>
                    <a:pt x="219" y="106"/>
                    <a:pt x="274" y="71"/>
                  </a:cubicBezTo>
                  <a:cubicBezTo>
                    <a:pt x="297" y="55"/>
                    <a:pt x="326" y="48"/>
                    <a:pt x="358" y="48"/>
                  </a:cubicBezTo>
                  <a:cubicBezTo>
                    <a:pt x="415" y="48"/>
                    <a:pt x="480" y="80"/>
                    <a:pt x="545" y="129"/>
                  </a:cubicBezTo>
                  <a:cubicBezTo>
                    <a:pt x="500" y="164"/>
                    <a:pt x="455" y="207"/>
                    <a:pt x="413" y="257"/>
                  </a:cubicBezTo>
                  <a:cubicBezTo>
                    <a:pt x="332" y="268"/>
                    <a:pt x="259" y="289"/>
                    <a:pt x="198" y="317"/>
                  </a:cubicBezTo>
                  <a:cubicBezTo>
                    <a:pt x="184" y="324"/>
                    <a:pt x="170" y="331"/>
                    <a:pt x="158" y="338"/>
                  </a:cubicBezTo>
                  <a:cubicBezTo>
                    <a:pt x="60" y="393"/>
                    <a:pt x="0" y="469"/>
                    <a:pt x="0" y="554"/>
                  </a:cubicBezTo>
                  <a:cubicBezTo>
                    <a:pt x="0" y="644"/>
                    <a:pt x="66" y="723"/>
                    <a:pt x="173" y="778"/>
                  </a:cubicBezTo>
                  <a:cubicBezTo>
                    <a:pt x="173" y="783"/>
                    <a:pt x="172" y="787"/>
                    <a:pt x="172" y="791"/>
                  </a:cubicBezTo>
                  <a:cubicBezTo>
                    <a:pt x="163" y="908"/>
                    <a:pt x="194" y="1002"/>
                    <a:pt x="266" y="1048"/>
                  </a:cubicBezTo>
                  <a:cubicBezTo>
                    <a:pt x="347" y="1099"/>
                    <a:pt x="459" y="1077"/>
                    <a:pt x="573" y="1002"/>
                  </a:cubicBezTo>
                  <a:cubicBezTo>
                    <a:pt x="634" y="1036"/>
                    <a:pt x="694" y="1055"/>
                    <a:pt x="748" y="1055"/>
                  </a:cubicBezTo>
                  <a:cubicBezTo>
                    <a:pt x="788" y="1055"/>
                    <a:pt x="824" y="1045"/>
                    <a:pt x="855" y="1025"/>
                  </a:cubicBezTo>
                  <a:cubicBezTo>
                    <a:pt x="920" y="983"/>
                    <a:pt x="953" y="899"/>
                    <a:pt x="949" y="790"/>
                  </a:cubicBezTo>
                  <a:cubicBezTo>
                    <a:pt x="937" y="797"/>
                    <a:pt x="923" y="804"/>
                    <a:pt x="909" y="811"/>
                  </a:cubicBezTo>
                  <a:cubicBezTo>
                    <a:pt x="908" y="896"/>
                    <a:pt x="882" y="959"/>
                    <a:pt x="832" y="991"/>
                  </a:cubicBezTo>
                  <a:cubicBezTo>
                    <a:pt x="809" y="1006"/>
                    <a:pt x="780" y="1014"/>
                    <a:pt x="748" y="1014"/>
                  </a:cubicBezTo>
                  <a:cubicBezTo>
                    <a:pt x="705" y="1014"/>
                    <a:pt x="658" y="1001"/>
                    <a:pt x="610" y="976"/>
                  </a:cubicBezTo>
                  <a:cubicBezTo>
                    <a:pt x="651" y="944"/>
                    <a:pt x="692" y="906"/>
                    <a:pt x="732" y="861"/>
                  </a:cubicBezTo>
                  <a:cubicBezTo>
                    <a:pt x="737" y="855"/>
                    <a:pt x="743" y="848"/>
                    <a:pt x="749" y="841"/>
                  </a:cubicBezTo>
                  <a:cubicBezTo>
                    <a:pt x="808" y="829"/>
                    <a:pt x="862" y="812"/>
                    <a:pt x="909" y="790"/>
                  </a:cubicBezTo>
                  <a:cubicBezTo>
                    <a:pt x="923" y="784"/>
                    <a:pt x="937" y="777"/>
                    <a:pt x="949" y="770"/>
                  </a:cubicBezTo>
                  <a:cubicBezTo>
                    <a:pt x="1047" y="715"/>
                    <a:pt x="1106" y="639"/>
                    <a:pt x="1106" y="554"/>
                  </a:cubicBezTo>
                  <a:cubicBezTo>
                    <a:pt x="1106" y="480"/>
                    <a:pt x="1060" y="412"/>
                    <a:pt x="983" y="360"/>
                  </a:cubicBezTo>
                  <a:close/>
                  <a:moveTo>
                    <a:pt x="478" y="247"/>
                  </a:moveTo>
                  <a:cubicBezTo>
                    <a:pt x="511" y="212"/>
                    <a:pt x="545" y="181"/>
                    <a:pt x="579" y="156"/>
                  </a:cubicBezTo>
                  <a:cubicBezTo>
                    <a:pt x="607" y="179"/>
                    <a:pt x="634" y="205"/>
                    <a:pt x="661" y="233"/>
                  </a:cubicBezTo>
                  <a:cubicBezTo>
                    <a:pt x="683" y="235"/>
                    <a:pt x="704" y="238"/>
                    <a:pt x="725" y="242"/>
                  </a:cubicBezTo>
                  <a:cubicBezTo>
                    <a:pt x="689" y="201"/>
                    <a:pt x="652" y="164"/>
                    <a:pt x="614" y="131"/>
                  </a:cubicBezTo>
                  <a:cubicBezTo>
                    <a:pt x="712" y="67"/>
                    <a:pt x="806" y="47"/>
                    <a:pt x="871" y="88"/>
                  </a:cubicBezTo>
                  <a:cubicBezTo>
                    <a:pt x="927" y="124"/>
                    <a:pt x="952" y="197"/>
                    <a:pt x="948" y="291"/>
                  </a:cubicBezTo>
                  <a:cubicBezTo>
                    <a:pt x="948" y="305"/>
                    <a:pt x="946" y="320"/>
                    <a:pt x="945" y="336"/>
                  </a:cubicBezTo>
                  <a:cubicBezTo>
                    <a:pt x="884" y="302"/>
                    <a:pt x="809" y="277"/>
                    <a:pt x="725" y="262"/>
                  </a:cubicBezTo>
                  <a:cubicBezTo>
                    <a:pt x="704" y="258"/>
                    <a:pt x="683" y="255"/>
                    <a:pt x="661" y="253"/>
                  </a:cubicBezTo>
                  <a:cubicBezTo>
                    <a:pt x="626" y="249"/>
                    <a:pt x="590" y="247"/>
                    <a:pt x="553" y="247"/>
                  </a:cubicBezTo>
                  <a:cubicBezTo>
                    <a:pt x="526" y="247"/>
                    <a:pt x="500" y="249"/>
                    <a:pt x="474" y="251"/>
                  </a:cubicBezTo>
                  <a:cubicBezTo>
                    <a:pt x="476" y="249"/>
                    <a:pt x="478" y="247"/>
                    <a:pt x="478" y="247"/>
                  </a:cubicBezTo>
                  <a:close/>
                  <a:moveTo>
                    <a:pt x="41" y="554"/>
                  </a:moveTo>
                  <a:cubicBezTo>
                    <a:pt x="41" y="488"/>
                    <a:pt x="87" y="428"/>
                    <a:pt x="163" y="382"/>
                  </a:cubicBezTo>
                  <a:cubicBezTo>
                    <a:pt x="175" y="375"/>
                    <a:pt x="188" y="368"/>
                    <a:pt x="202" y="361"/>
                  </a:cubicBezTo>
                  <a:cubicBezTo>
                    <a:pt x="251" y="337"/>
                    <a:pt x="310" y="318"/>
                    <a:pt x="374" y="305"/>
                  </a:cubicBezTo>
                  <a:cubicBezTo>
                    <a:pt x="372" y="309"/>
                    <a:pt x="369" y="312"/>
                    <a:pt x="367" y="315"/>
                  </a:cubicBezTo>
                  <a:cubicBezTo>
                    <a:pt x="351" y="337"/>
                    <a:pt x="335" y="361"/>
                    <a:pt x="319" y="385"/>
                  </a:cubicBezTo>
                  <a:cubicBezTo>
                    <a:pt x="291" y="430"/>
                    <a:pt x="266" y="476"/>
                    <a:pt x="246" y="521"/>
                  </a:cubicBezTo>
                  <a:cubicBezTo>
                    <a:pt x="229" y="475"/>
                    <a:pt x="217" y="429"/>
                    <a:pt x="210" y="381"/>
                  </a:cubicBezTo>
                  <a:cubicBezTo>
                    <a:pt x="196" y="388"/>
                    <a:pt x="184" y="395"/>
                    <a:pt x="171" y="403"/>
                  </a:cubicBezTo>
                  <a:cubicBezTo>
                    <a:pt x="181" y="463"/>
                    <a:pt x="197" y="520"/>
                    <a:pt x="222" y="577"/>
                  </a:cubicBezTo>
                  <a:cubicBezTo>
                    <a:pt x="201" y="632"/>
                    <a:pt x="187" y="685"/>
                    <a:pt x="179" y="735"/>
                  </a:cubicBezTo>
                  <a:cubicBezTo>
                    <a:pt x="93" y="687"/>
                    <a:pt x="41" y="624"/>
                    <a:pt x="41" y="554"/>
                  </a:cubicBezTo>
                  <a:close/>
                  <a:moveTo>
                    <a:pt x="665" y="872"/>
                  </a:moveTo>
                  <a:cubicBezTo>
                    <a:pt x="634" y="903"/>
                    <a:pt x="602" y="930"/>
                    <a:pt x="570" y="953"/>
                  </a:cubicBezTo>
                  <a:cubicBezTo>
                    <a:pt x="538" y="932"/>
                    <a:pt x="505" y="907"/>
                    <a:pt x="474" y="878"/>
                  </a:cubicBezTo>
                  <a:cubicBezTo>
                    <a:pt x="451" y="876"/>
                    <a:pt x="430" y="874"/>
                    <a:pt x="408" y="871"/>
                  </a:cubicBezTo>
                  <a:cubicBezTo>
                    <a:pt x="449" y="913"/>
                    <a:pt x="491" y="948"/>
                    <a:pt x="533" y="977"/>
                  </a:cubicBezTo>
                  <a:cubicBezTo>
                    <a:pt x="440" y="1034"/>
                    <a:pt x="352" y="1050"/>
                    <a:pt x="290" y="1011"/>
                  </a:cubicBezTo>
                  <a:cubicBezTo>
                    <a:pt x="234" y="976"/>
                    <a:pt x="209" y="904"/>
                    <a:pt x="212" y="812"/>
                  </a:cubicBezTo>
                  <a:cubicBezTo>
                    <a:pt x="214" y="797"/>
                    <a:pt x="214" y="797"/>
                    <a:pt x="214" y="797"/>
                  </a:cubicBezTo>
                  <a:cubicBezTo>
                    <a:pt x="270" y="822"/>
                    <a:pt x="336" y="840"/>
                    <a:pt x="408" y="850"/>
                  </a:cubicBezTo>
                  <a:cubicBezTo>
                    <a:pt x="430" y="853"/>
                    <a:pt x="451" y="856"/>
                    <a:pt x="474" y="857"/>
                  </a:cubicBezTo>
                  <a:cubicBezTo>
                    <a:pt x="500" y="859"/>
                    <a:pt x="526" y="860"/>
                    <a:pt x="553" y="860"/>
                  </a:cubicBezTo>
                  <a:cubicBezTo>
                    <a:pt x="598" y="860"/>
                    <a:pt x="642" y="857"/>
                    <a:pt x="684" y="852"/>
                  </a:cubicBezTo>
                  <a:cubicBezTo>
                    <a:pt x="678" y="859"/>
                    <a:pt x="671" y="865"/>
                    <a:pt x="665" y="872"/>
                  </a:cubicBezTo>
                  <a:close/>
                  <a:moveTo>
                    <a:pt x="790" y="789"/>
                  </a:moveTo>
                  <a:cubicBezTo>
                    <a:pt x="808" y="765"/>
                    <a:pt x="825" y="741"/>
                    <a:pt x="842" y="714"/>
                  </a:cubicBezTo>
                  <a:cubicBezTo>
                    <a:pt x="858" y="689"/>
                    <a:pt x="873" y="663"/>
                    <a:pt x="886" y="637"/>
                  </a:cubicBezTo>
                  <a:cubicBezTo>
                    <a:pt x="897" y="674"/>
                    <a:pt x="904" y="710"/>
                    <a:pt x="907" y="745"/>
                  </a:cubicBezTo>
                  <a:cubicBezTo>
                    <a:pt x="872" y="763"/>
                    <a:pt x="833" y="777"/>
                    <a:pt x="790" y="789"/>
                  </a:cubicBezTo>
                  <a:close/>
                  <a:moveTo>
                    <a:pt x="891" y="528"/>
                  </a:moveTo>
                  <a:cubicBezTo>
                    <a:pt x="870" y="476"/>
                    <a:pt x="843" y="424"/>
                    <a:pt x="810" y="374"/>
                  </a:cubicBezTo>
                  <a:cubicBezTo>
                    <a:pt x="796" y="353"/>
                    <a:pt x="797" y="353"/>
                    <a:pt x="782" y="333"/>
                  </a:cubicBezTo>
                  <a:cubicBezTo>
                    <a:pt x="762" y="328"/>
                    <a:pt x="741" y="324"/>
                    <a:pt x="720" y="321"/>
                  </a:cubicBezTo>
                  <a:cubicBezTo>
                    <a:pt x="745" y="350"/>
                    <a:pt x="753" y="362"/>
                    <a:pt x="776" y="396"/>
                  </a:cubicBezTo>
                  <a:cubicBezTo>
                    <a:pt x="815" y="457"/>
                    <a:pt x="846" y="519"/>
                    <a:pt x="868" y="580"/>
                  </a:cubicBezTo>
                  <a:cubicBezTo>
                    <a:pt x="850" y="618"/>
                    <a:pt x="830" y="655"/>
                    <a:pt x="807" y="692"/>
                  </a:cubicBezTo>
                  <a:cubicBezTo>
                    <a:pt x="781" y="732"/>
                    <a:pt x="754" y="769"/>
                    <a:pt x="726" y="803"/>
                  </a:cubicBezTo>
                  <a:cubicBezTo>
                    <a:pt x="672" y="814"/>
                    <a:pt x="614" y="819"/>
                    <a:pt x="553" y="819"/>
                  </a:cubicBezTo>
                  <a:cubicBezTo>
                    <a:pt x="510" y="819"/>
                    <a:pt x="468" y="817"/>
                    <a:pt x="428" y="811"/>
                  </a:cubicBezTo>
                  <a:cubicBezTo>
                    <a:pt x="406" y="809"/>
                    <a:pt x="364" y="801"/>
                    <a:pt x="364" y="801"/>
                  </a:cubicBezTo>
                  <a:cubicBezTo>
                    <a:pt x="310" y="790"/>
                    <a:pt x="261" y="774"/>
                    <a:pt x="218" y="754"/>
                  </a:cubicBezTo>
                  <a:cubicBezTo>
                    <a:pt x="224" y="715"/>
                    <a:pt x="234" y="673"/>
                    <a:pt x="248" y="630"/>
                  </a:cubicBezTo>
                  <a:cubicBezTo>
                    <a:pt x="262" y="656"/>
                    <a:pt x="278" y="682"/>
                    <a:pt x="296" y="708"/>
                  </a:cubicBezTo>
                  <a:cubicBezTo>
                    <a:pt x="324" y="748"/>
                    <a:pt x="328" y="754"/>
                    <a:pt x="352" y="782"/>
                  </a:cubicBezTo>
                  <a:cubicBezTo>
                    <a:pt x="372" y="787"/>
                    <a:pt x="393" y="790"/>
                    <a:pt x="415" y="793"/>
                  </a:cubicBezTo>
                  <a:cubicBezTo>
                    <a:pt x="380" y="756"/>
                    <a:pt x="364" y="740"/>
                    <a:pt x="331" y="686"/>
                  </a:cubicBezTo>
                  <a:cubicBezTo>
                    <a:pt x="306" y="647"/>
                    <a:pt x="286" y="610"/>
                    <a:pt x="269" y="574"/>
                  </a:cubicBezTo>
                  <a:cubicBezTo>
                    <a:pt x="291" y="519"/>
                    <a:pt x="319" y="463"/>
                    <a:pt x="354" y="407"/>
                  </a:cubicBezTo>
                  <a:cubicBezTo>
                    <a:pt x="379" y="368"/>
                    <a:pt x="405" y="332"/>
                    <a:pt x="432" y="299"/>
                  </a:cubicBezTo>
                  <a:cubicBezTo>
                    <a:pt x="433" y="298"/>
                    <a:pt x="434" y="297"/>
                    <a:pt x="434" y="296"/>
                  </a:cubicBezTo>
                  <a:cubicBezTo>
                    <a:pt x="473" y="291"/>
                    <a:pt x="512" y="289"/>
                    <a:pt x="553" y="289"/>
                  </a:cubicBezTo>
                  <a:cubicBezTo>
                    <a:pt x="606" y="289"/>
                    <a:pt x="656" y="293"/>
                    <a:pt x="704" y="300"/>
                  </a:cubicBezTo>
                  <a:cubicBezTo>
                    <a:pt x="726" y="304"/>
                    <a:pt x="746" y="308"/>
                    <a:pt x="766" y="313"/>
                  </a:cubicBezTo>
                  <a:cubicBezTo>
                    <a:pt x="832" y="328"/>
                    <a:pt x="890" y="351"/>
                    <a:pt x="937" y="379"/>
                  </a:cubicBezTo>
                  <a:cubicBezTo>
                    <a:pt x="928" y="426"/>
                    <a:pt x="912" y="477"/>
                    <a:pt x="891" y="528"/>
                  </a:cubicBezTo>
                  <a:close/>
                  <a:moveTo>
                    <a:pt x="946" y="724"/>
                  </a:moveTo>
                  <a:cubicBezTo>
                    <a:pt x="940" y="679"/>
                    <a:pt x="929" y="631"/>
                    <a:pt x="913" y="584"/>
                  </a:cubicBezTo>
                  <a:cubicBezTo>
                    <a:pt x="941" y="522"/>
                    <a:pt x="962" y="461"/>
                    <a:pt x="975" y="404"/>
                  </a:cubicBezTo>
                  <a:cubicBezTo>
                    <a:pt x="1032" y="447"/>
                    <a:pt x="1065" y="498"/>
                    <a:pt x="1065" y="554"/>
                  </a:cubicBezTo>
                  <a:cubicBezTo>
                    <a:pt x="1065" y="619"/>
                    <a:pt x="1020" y="678"/>
                    <a:pt x="946" y="724"/>
                  </a:cubicBezTo>
                  <a:close/>
                  <a:moveTo>
                    <a:pt x="613" y="541"/>
                  </a:moveTo>
                  <a:cubicBezTo>
                    <a:pt x="613" y="586"/>
                    <a:pt x="577" y="621"/>
                    <a:pt x="533" y="621"/>
                  </a:cubicBezTo>
                  <a:cubicBezTo>
                    <a:pt x="488" y="621"/>
                    <a:pt x="452" y="586"/>
                    <a:pt x="452" y="541"/>
                  </a:cubicBezTo>
                  <a:cubicBezTo>
                    <a:pt x="452" y="497"/>
                    <a:pt x="488" y="461"/>
                    <a:pt x="533" y="461"/>
                  </a:cubicBezTo>
                  <a:cubicBezTo>
                    <a:pt x="577" y="461"/>
                    <a:pt x="613" y="497"/>
                    <a:pt x="613" y="5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副标题 2"/>
          <p:cNvSpPr>
            <a:spLocks noGrp="1"/>
          </p:cNvSpPr>
          <p:nvPr>
            <p:ph type="subTitle" idx="1" hasCustomPrompt="1"/>
          </p:nvPr>
        </p:nvSpPr>
        <p:spPr>
          <a:xfrm>
            <a:off x="5126038" y="3513365"/>
            <a:ext cx="5149850" cy="558799"/>
          </a:xfrm>
        </p:spPr>
        <p:txBody>
          <a:bodyPr anchor="ctr">
            <a:normAutofit/>
          </a:bodyPr>
          <a:lstStyle>
            <a:lvl1pPr marL="0" indent="0" algn="l">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单击添加学院名称 </a:t>
            </a:r>
            <a:r>
              <a:rPr lang="en-US" altLang="zh-CN"/>
              <a:t>/ </a:t>
            </a:r>
            <a:r>
              <a:rPr lang="zh-CN" altLang="en-US"/>
              <a:t>专业名称</a:t>
            </a:r>
            <a:endParaRPr lang="zh-CN" altLang="en-US" dirty="0"/>
          </a:p>
        </p:txBody>
      </p:sp>
      <p:sp>
        <p:nvSpPr>
          <p:cNvPr id="2" name="标题 1"/>
          <p:cNvSpPr>
            <a:spLocks noGrp="1"/>
          </p:cNvSpPr>
          <p:nvPr>
            <p:ph type="ctrTitle" hasCustomPrompt="1"/>
          </p:nvPr>
        </p:nvSpPr>
        <p:spPr>
          <a:xfrm>
            <a:off x="5126038" y="2644286"/>
            <a:ext cx="5149850" cy="1113258"/>
          </a:xfrm>
        </p:spPr>
        <p:txBody>
          <a:bodyPr anchor="ctr">
            <a:normAutofit/>
          </a:bodyPr>
          <a:lstStyle>
            <a:lvl1pPr algn="l">
              <a:defRPr sz="3600">
                <a:solidFill>
                  <a:schemeClr val="bg1"/>
                </a:solidFill>
              </a:defRPr>
            </a:lvl1pPr>
          </a:lstStyle>
          <a:p>
            <a:r>
              <a:rPr lang="zh-CN" altLang="en-US" dirty="0"/>
              <a:t>毕业论文答辩</a:t>
            </a:r>
            <a:r>
              <a:rPr lang="en-US" altLang="zh-CN" dirty="0"/>
              <a:t>PPT</a:t>
            </a:r>
            <a:r>
              <a:rPr lang="zh-CN" altLang="en-US" dirty="0"/>
              <a:t>模板</a:t>
            </a:r>
          </a:p>
        </p:txBody>
      </p:sp>
      <p:sp>
        <p:nvSpPr>
          <p:cNvPr id="15" name="文本占位符 13"/>
          <p:cNvSpPr>
            <a:spLocks noGrp="1"/>
          </p:cNvSpPr>
          <p:nvPr>
            <p:ph type="body" sz="quarter" idx="10" hasCustomPrompt="1"/>
          </p:nvPr>
        </p:nvSpPr>
        <p:spPr>
          <a:xfrm>
            <a:off x="5126039" y="4350006"/>
            <a:ext cx="5149850" cy="371475"/>
          </a:xfrm>
        </p:spPr>
        <p:txBody>
          <a:bodyPr anchor="ctr">
            <a:normAutofit/>
          </a:bodyPr>
          <a:lstStyle>
            <a:lvl1pPr marL="0" indent="0" algn="l">
              <a:buNone/>
              <a:defRPr sz="15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答辩人</a:t>
            </a:r>
          </a:p>
        </p:txBody>
      </p:sp>
      <p:sp>
        <p:nvSpPr>
          <p:cNvPr id="16" name="文本占位符 13"/>
          <p:cNvSpPr>
            <a:spLocks noGrp="1"/>
          </p:cNvSpPr>
          <p:nvPr>
            <p:ph type="body" sz="quarter" idx="11" hasCustomPrompt="1"/>
          </p:nvPr>
        </p:nvSpPr>
        <p:spPr>
          <a:xfrm>
            <a:off x="5126039" y="4721481"/>
            <a:ext cx="5149850" cy="371475"/>
          </a:xfrm>
        </p:spPr>
        <p:txBody>
          <a:bodyPr anchor="ctr">
            <a:normAutofit/>
          </a:bodyPr>
          <a:lstStyle>
            <a:lvl1pPr marL="0" indent="0" algn="l">
              <a:buNone/>
              <a:defRPr sz="1500" b="1">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指导老师</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grpSp>
        <p:nvGrpSpPr>
          <p:cNvPr id="45" name="组合 44"/>
          <p:cNvGrpSpPr/>
          <p:nvPr/>
        </p:nvGrpSpPr>
        <p:grpSpPr>
          <a:xfrm>
            <a:off x="1209675" y="1959712"/>
            <a:ext cx="9950219" cy="2232356"/>
            <a:chOff x="1406100" y="1897063"/>
            <a:chExt cx="13663597" cy="3065463"/>
          </a:xfrm>
        </p:grpSpPr>
        <p:sp>
          <p:nvSpPr>
            <p:cNvPr id="47" name="Rectangle 9591"/>
            <p:cNvSpPr>
              <a:spLocks noChangeArrowheads="1"/>
            </p:cNvSpPr>
            <p:nvPr/>
          </p:nvSpPr>
          <p:spPr bwMode="auto">
            <a:xfrm>
              <a:off x="1406100" y="2763672"/>
              <a:ext cx="13663597" cy="1190957"/>
            </a:xfrm>
            <a:prstGeom prst="roundRect">
              <a:avLst>
                <a:gd name="adj" fmla="val 50000"/>
              </a:avLst>
            </a:prstGeom>
            <a:solidFill>
              <a:srgbClr val="3835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9593"/>
            <p:cNvSpPr>
              <a:spLocks/>
            </p:cNvSpPr>
            <p:nvPr/>
          </p:nvSpPr>
          <p:spPr bwMode="auto">
            <a:xfrm>
              <a:off x="2154238" y="1897063"/>
              <a:ext cx="1649413" cy="2719388"/>
            </a:xfrm>
            <a:custGeom>
              <a:avLst/>
              <a:gdLst>
                <a:gd name="T0" fmla="*/ 382 w 980"/>
                <a:gd name="T1" fmla="*/ 1509 h 1616"/>
                <a:gd name="T2" fmla="*/ 170 w 980"/>
                <a:gd name="T3" fmla="*/ 617 h 1616"/>
                <a:gd name="T4" fmla="*/ 937 w 980"/>
                <a:gd name="T5" fmla="*/ 114 h 1616"/>
                <a:gd name="T6" fmla="*/ 980 w 980"/>
                <a:gd name="T7" fmla="*/ 7 h 1616"/>
                <a:gd name="T8" fmla="*/ 696 w 980"/>
                <a:gd name="T9" fmla="*/ 30 h 1616"/>
                <a:gd name="T10" fmla="*/ 436 w 980"/>
                <a:gd name="T11" fmla="*/ 139 h 1616"/>
                <a:gd name="T12" fmla="*/ 220 w 980"/>
                <a:gd name="T13" fmla="*/ 324 h 1616"/>
                <a:gd name="T14" fmla="*/ 68 w 980"/>
                <a:gd name="T15" fmla="*/ 576 h 1616"/>
                <a:gd name="T16" fmla="*/ 5 w 980"/>
                <a:gd name="T17" fmla="*/ 865 h 1616"/>
                <a:gd name="T18" fmla="*/ 35 w 980"/>
                <a:gd name="T19" fmla="*/ 1149 h 1616"/>
                <a:gd name="T20" fmla="*/ 151 w 980"/>
                <a:gd name="T21" fmla="*/ 1406 h 1616"/>
                <a:gd name="T22" fmla="*/ 340 w 980"/>
                <a:gd name="T23" fmla="*/ 1616 h 1616"/>
                <a:gd name="T24" fmla="*/ 382 w 980"/>
                <a:gd name="T25" fmla="*/ 1509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382" y="1509"/>
                  </a:moveTo>
                  <a:cubicBezTo>
                    <a:pt x="130" y="1286"/>
                    <a:pt x="44" y="933"/>
                    <a:pt x="170" y="617"/>
                  </a:cubicBezTo>
                  <a:cubicBezTo>
                    <a:pt x="295" y="301"/>
                    <a:pt x="601" y="103"/>
                    <a:pt x="937" y="114"/>
                  </a:cubicBezTo>
                  <a:cubicBezTo>
                    <a:pt x="980" y="7"/>
                    <a:pt x="980" y="7"/>
                    <a:pt x="980" y="7"/>
                  </a:cubicBezTo>
                  <a:cubicBezTo>
                    <a:pt x="884" y="0"/>
                    <a:pt x="789" y="8"/>
                    <a:pt x="696" y="30"/>
                  </a:cubicBezTo>
                  <a:cubicBezTo>
                    <a:pt x="604" y="53"/>
                    <a:pt x="516" y="89"/>
                    <a:pt x="436" y="139"/>
                  </a:cubicBezTo>
                  <a:cubicBezTo>
                    <a:pt x="354" y="189"/>
                    <a:pt x="281" y="251"/>
                    <a:pt x="220" y="324"/>
                  </a:cubicBezTo>
                  <a:cubicBezTo>
                    <a:pt x="156" y="399"/>
                    <a:pt x="105" y="484"/>
                    <a:pt x="68" y="576"/>
                  </a:cubicBezTo>
                  <a:cubicBezTo>
                    <a:pt x="31" y="669"/>
                    <a:pt x="10" y="766"/>
                    <a:pt x="5" y="865"/>
                  </a:cubicBezTo>
                  <a:cubicBezTo>
                    <a:pt x="0" y="960"/>
                    <a:pt x="10" y="1056"/>
                    <a:pt x="35" y="1149"/>
                  </a:cubicBezTo>
                  <a:cubicBezTo>
                    <a:pt x="60" y="1240"/>
                    <a:pt x="99" y="1327"/>
                    <a:pt x="151" y="1406"/>
                  </a:cubicBezTo>
                  <a:cubicBezTo>
                    <a:pt x="203" y="1486"/>
                    <a:pt x="266" y="1556"/>
                    <a:pt x="340" y="1616"/>
                  </a:cubicBezTo>
                  <a:lnTo>
                    <a:pt x="382" y="1509"/>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9594"/>
            <p:cNvSpPr>
              <a:spLocks/>
            </p:cNvSpPr>
            <p:nvPr/>
          </p:nvSpPr>
          <p:spPr bwMode="auto">
            <a:xfrm>
              <a:off x="3568700" y="2243138"/>
              <a:ext cx="1647825" cy="2719388"/>
            </a:xfrm>
            <a:custGeom>
              <a:avLst/>
              <a:gdLst>
                <a:gd name="T0" fmla="*/ 42 w 980"/>
                <a:gd name="T1" fmla="*/ 1502 h 1616"/>
                <a:gd name="T2" fmla="*/ 810 w 980"/>
                <a:gd name="T3" fmla="*/ 1000 h 1616"/>
                <a:gd name="T4" fmla="*/ 597 w 980"/>
                <a:gd name="T5" fmla="*/ 108 h 1616"/>
                <a:gd name="T6" fmla="*/ 640 w 980"/>
                <a:gd name="T7" fmla="*/ 0 h 1616"/>
                <a:gd name="T8" fmla="*/ 830 w 980"/>
                <a:gd name="T9" fmla="*/ 212 h 1616"/>
                <a:gd name="T10" fmla="*/ 945 w 980"/>
                <a:gd name="T11" fmla="*/ 470 h 1616"/>
                <a:gd name="T12" fmla="*/ 975 w 980"/>
                <a:gd name="T13" fmla="*/ 752 h 1616"/>
                <a:gd name="T14" fmla="*/ 912 w 980"/>
                <a:gd name="T15" fmla="*/ 1040 h 1616"/>
                <a:gd name="T16" fmla="*/ 759 w 980"/>
                <a:gd name="T17" fmla="*/ 1293 h 1616"/>
                <a:gd name="T18" fmla="*/ 542 w 980"/>
                <a:gd name="T19" fmla="*/ 1479 h 1616"/>
                <a:gd name="T20" fmla="*/ 281 w 980"/>
                <a:gd name="T21" fmla="*/ 1587 h 1616"/>
                <a:gd name="T22" fmla="*/ 0 w 980"/>
                <a:gd name="T23" fmla="*/ 1609 h 1616"/>
                <a:gd name="T24" fmla="*/ 42 w 980"/>
                <a:gd name="T25" fmla="*/ 1502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42" y="1502"/>
                  </a:moveTo>
                  <a:cubicBezTo>
                    <a:pt x="379" y="1514"/>
                    <a:pt x="684" y="1316"/>
                    <a:pt x="810" y="1000"/>
                  </a:cubicBezTo>
                  <a:cubicBezTo>
                    <a:pt x="935" y="684"/>
                    <a:pt x="849" y="330"/>
                    <a:pt x="597" y="108"/>
                  </a:cubicBezTo>
                  <a:cubicBezTo>
                    <a:pt x="640" y="0"/>
                    <a:pt x="640" y="0"/>
                    <a:pt x="640" y="0"/>
                  </a:cubicBezTo>
                  <a:cubicBezTo>
                    <a:pt x="714" y="60"/>
                    <a:pt x="778" y="132"/>
                    <a:pt x="830" y="212"/>
                  </a:cubicBezTo>
                  <a:cubicBezTo>
                    <a:pt x="881" y="292"/>
                    <a:pt x="920" y="378"/>
                    <a:pt x="945" y="470"/>
                  </a:cubicBezTo>
                  <a:cubicBezTo>
                    <a:pt x="970" y="562"/>
                    <a:pt x="980" y="657"/>
                    <a:pt x="975" y="752"/>
                  </a:cubicBezTo>
                  <a:cubicBezTo>
                    <a:pt x="970" y="851"/>
                    <a:pt x="948" y="948"/>
                    <a:pt x="912" y="1040"/>
                  </a:cubicBezTo>
                  <a:cubicBezTo>
                    <a:pt x="875" y="1133"/>
                    <a:pt x="823" y="1218"/>
                    <a:pt x="759" y="1293"/>
                  </a:cubicBezTo>
                  <a:cubicBezTo>
                    <a:pt x="697" y="1366"/>
                    <a:pt x="624" y="1428"/>
                    <a:pt x="542" y="1479"/>
                  </a:cubicBezTo>
                  <a:cubicBezTo>
                    <a:pt x="461" y="1528"/>
                    <a:pt x="373" y="1564"/>
                    <a:pt x="281" y="1587"/>
                  </a:cubicBezTo>
                  <a:cubicBezTo>
                    <a:pt x="189" y="1609"/>
                    <a:pt x="94" y="1616"/>
                    <a:pt x="0" y="1609"/>
                  </a:cubicBezTo>
                  <a:lnTo>
                    <a:pt x="42" y="1502"/>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9595"/>
            <p:cNvSpPr>
              <a:spLocks noChangeArrowheads="1"/>
            </p:cNvSpPr>
            <p:nvPr/>
          </p:nvSpPr>
          <p:spPr bwMode="auto">
            <a:xfrm>
              <a:off x="2346325" y="2090738"/>
              <a:ext cx="2678113" cy="26781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Oval 9596"/>
            <p:cNvSpPr>
              <a:spLocks noChangeArrowheads="1"/>
            </p:cNvSpPr>
            <p:nvPr/>
          </p:nvSpPr>
          <p:spPr bwMode="auto">
            <a:xfrm>
              <a:off x="2543175" y="2287588"/>
              <a:ext cx="2286000" cy="2286000"/>
            </a:xfrm>
            <a:prstGeom prst="ellipse">
              <a:avLst/>
            </a:prstGeom>
            <a:solidFill>
              <a:srgbClr val="F48E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9597"/>
            <p:cNvSpPr>
              <a:spLocks noChangeShapeType="1"/>
            </p:cNvSpPr>
            <p:nvPr/>
          </p:nvSpPr>
          <p:spPr bwMode="auto">
            <a:xfrm>
              <a:off x="4911725" y="3429000"/>
              <a:ext cx="0" cy="0"/>
            </a:xfrm>
            <a:prstGeom prst="line">
              <a:avLst/>
            </a:prstGeom>
            <a:noFill/>
            <a:ln w="538163" cap="flat">
              <a:solidFill>
                <a:srgbClr val="FFDF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p:cNvSpPr>
            <a:spLocks noGrp="1"/>
          </p:cNvSpPr>
          <p:nvPr>
            <p:ph type="title" hasCustomPrompt="1"/>
          </p:nvPr>
        </p:nvSpPr>
        <p:spPr>
          <a:xfrm>
            <a:off x="3984534" y="2810132"/>
            <a:ext cx="5986992" cy="428625"/>
          </a:xfrm>
        </p:spPr>
        <p:txBody>
          <a:bodyPr anchor="ctr">
            <a:normAutofit/>
          </a:bodyPr>
          <a:lstStyle>
            <a:lvl1pPr>
              <a:defRPr sz="2400" b="0">
                <a:solidFill>
                  <a:schemeClr val="bg1"/>
                </a:solidFill>
              </a:defRPr>
            </a:lvl1pPr>
          </a:lstStyle>
          <a:p>
            <a:r>
              <a:rPr lang="zh-CN" altLang="en-US" dirty="0"/>
              <a:t>单击此处添加幻灯片章节标题</a:t>
            </a:r>
          </a:p>
        </p:txBody>
      </p:sp>
      <p:sp>
        <p:nvSpPr>
          <p:cNvPr id="3" name="文本占位符 2"/>
          <p:cNvSpPr>
            <a:spLocks noGrp="1"/>
          </p:cNvSpPr>
          <p:nvPr>
            <p:ph type="body" idx="1"/>
          </p:nvPr>
        </p:nvSpPr>
        <p:spPr>
          <a:xfrm>
            <a:off x="3984534" y="3556529"/>
            <a:ext cx="5986992" cy="628967"/>
          </a:xfrm>
        </p:spPr>
        <p:txBody>
          <a:bodyPr anchor="t">
            <a:normAutofit/>
          </a:bodyPr>
          <a:lstStyle>
            <a:lvl1pPr marL="0" indent="0">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92" name="텍스트 개체 틀 7"/>
          <p:cNvSpPr>
            <a:spLocks noGrp="1"/>
          </p:cNvSpPr>
          <p:nvPr>
            <p:ph type="body" sz="quarter" idx="10" hasCustomPrompt="1"/>
          </p:nvPr>
        </p:nvSpPr>
        <p:spPr>
          <a:xfrm>
            <a:off x="2184889" y="2336104"/>
            <a:ext cx="1356650" cy="1479572"/>
          </a:xfrm>
          <a:prstGeom prst="rect">
            <a:avLst/>
          </a:prstGeom>
        </p:spPr>
        <p:txBody>
          <a:bodyPr lIns="0" tIns="0" rIns="0" bIns="0" anchor="ctr" anchorCtr="0">
            <a:noAutofit/>
          </a:bodyPr>
          <a:lstStyle>
            <a:lvl1pPr marL="0" indent="0" algn="ctr">
              <a:buNone/>
              <a:defRPr sz="8000" b="0">
                <a:solidFill>
                  <a:schemeClr val="bg1"/>
                </a:solidFill>
                <a:latin typeface="Impact" panose="020B0806030902050204" pitchFamily="34" charset="0"/>
              </a:defRPr>
            </a:lvl1pPr>
          </a:lstStyle>
          <a:p>
            <a:pPr lvl="0"/>
            <a:r>
              <a:rPr lang="en-US" altLang="ko-KR" dirty="0"/>
              <a:t>01</a:t>
            </a:r>
            <a:endParaRPr lang="ko-KR" altLang="en-US" dirty="0"/>
          </a:p>
        </p:txBody>
      </p:sp>
      <p:sp>
        <p:nvSpPr>
          <p:cNvPr id="4" name="日期占位符 3">
            <a:extLst>
              <a:ext uri="{FF2B5EF4-FFF2-40B4-BE49-F238E27FC236}">
                <a16:creationId xmlns:a16="http://schemas.microsoft.com/office/drawing/2014/main" id="{21CE4473-7C96-4418-87EA-9B59F18735FB}"/>
              </a:ext>
            </a:extLst>
          </p:cNvPr>
          <p:cNvSpPr>
            <a:spLocks noGrp="1"/>
          </p:cNvSpPr>
          <p:nvPr>
            <p:ph type="dt" sz="half" idx="11"/>
          </p:nvPr>
        </p:nvSpPr>
        <p:spPr/>
        <p:txBody>
          <a:bodyPr/>
          <a:lstStyle/>
          <a:p>
            <a:fld id="{6489D9C7-5DC6-4263-87FF-7C99F6FB63C3}" type="datetime1">
              <a:rPr lang="zh-CN" altLang="en-US" smtClean="0"/>
              <a:pPr/>
              <a:t>2022/10/15</a:t>
            </a:fld>
            <a:endParaRPr lang="zh-CN" altLang="en-US"/>
          </a:p>
        </p:txBody>
      </p:sp>
      <p:sp>
        <p:nvSpPr>
          <p:cNvPr id="5" name="页脚占位符 4">
            <a:extLst>
              <a:ext uri="{FF2B5EF4-FFF2-40B4-BE49-F238E27FC236}">
                <a16:creationId xmlns:a16="http://schemas.microsoft.com/office/drawing/2014/main" id="{8E912FD5-A4FC-49FD-8D7A-0E878DBA68D0}"/>
              </a:ext>
            </a:extLst>
          </p:cNvPr>
          <p:cNvSpPr>
            <a:spLocks noGrp="1"/>
          </p:cNvSpPr>
          <p:nvPr>
            <p:ph type="ftr" sz="quarter" idx="12"/>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26D1B025-DA50-4276-8A5E-523D5B152729}"/>
              </a:ext>
            </a:extLst>
          </p:cNvPr>
          <p:cNvSpPr>
            <a:spLocks noGrp="1"/>
          </p:cNvSpPr>
          <p:nvPr>
            <p:ph type="sldNum" sz="quarter" idx="13"/>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5" name="内容占位符 4"/>
          <p:cNvSpPr>
            <a:spLocks noGrp="1"/>
          </p:cNvSpPr>
          <p:nvPr>
            <p:ph sz="quarter" idx="15"/>
          </p:nvPr>
        </p:nvSpPr>
        <p:spPr>
          <a:xfrm>
            <a:off x="695325" y="1125538"/>
            <a:ext cx="10801350" cy="51419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6A454C2E-0BA6-4228-8BD3-D5A9B8EDBECC}"/>
              </a:ext>
            </a:extLst>
          </p:cNvPr>
          <p:cNvSpPr>
            <a:spLocks noGrp="1"/>
          </p:cNvSpPr>
          <p:nvPr>
            <p:ph type="dt" sz="half" idx="16"/>
          </p:nvPr>
        </p:nvSpPr>
        <p:spPr/>
        <p:txBody>
          <a:bodyPr/>
          <a:lstStyle/>
          <a:p>
            <a:fld id="{6489D9C7-5DC6-4263-87FF-7C99F6FB63C3}" type="datetime1">
              <a:rPr lang="zh-CN" altLang="en-US" smtClean="0"/>
              <a:pPr/>
              <a:t>2022/10/15</a:t>
            </a:fld>
            <a:endParaRPr lang="zh-CN" altLang="en-US"/>
          </a:p>
        </p:txBody>
      </p:sp>
      <p:sp>
        <p:nvSpPr>
          <p:cNvPr id="4" name="页脚占位符 3">
            <a:extLst>
              <a:ext uri="{FF2B5EF4-FFF2-40B4-BE49-F238E27FC236}">
                <a16:creationId xmlns:a16="http://schemas.microsoft.com/office/drawing/2014/main" id="{E1313DDE-85EB-43A4-8426-6A855CAABBB6}"/>
              </a:ext>
            </a:extLst>
          </p:cNvPr>
          <p:cNvSpPr>
            <a:spLocks noGrp="1"/>
          </p:cNvSpPr>
          <p:nvPr>
            <p:ph type="ftr" sz="quarter" idx="17"/>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0B7E2633-E2B6-458C-AC84-5FBDDF9B9D39}"/>
              </a:ext>
            </a:extLst>
          </p:cNvPr>
          <p:cNvSpPr>
            <a:spLocks noGrp="1"/>
          </p:cNvSpPr>
          <p:nvPr>
            <p:ph type="sldNum" sz="quarter" idx="18"/>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p:cNvSpPr/>
          <p:nvPr userDrawn="1"/>
        </p:nvSpPr>
        <p:spPr>
          <a:xfrm>
            <a:off x="695324" y="1028700"/>
            <a:ext cx="10825163" cy="87674"/>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F00942C4-3188-4929-9862-694AC661C670}"/>
              </a:ext>
            </a:extLst>
          </p:cNvPr>
          <p:cNvSpPr>
            <a:spLocks noGrp="1"/>
          </p:cNvSpPr>
          <p:nvPr>
            <p:ph type="dt" sz="half" idx="10"/>
          </p:nvPr>
        </p:nvSpPr>
        <p:spPr/>
        <p:txBody>
          <a:bodyPr/>
          <a:lstStyle/>
          <a:p>
            <a:fld id="{6489D9C7-5DC6-4263-87FF-7C99F6FB63C3}" type="datetime1">
              <a:rPr lang="zh-CN" altLang="en-US" smtClean="0"/>
              <a:pPr/>
              <a:t>2022/10/15</a:t>
            </a:fld>
            <a:endParaRPr lang="zh-CN" altLang="en-US"/>
          </a:p>
        </p:txBody>
      </p:sp>
      <p:sp>
        <p:nvSpPr>
          <p:cNvPr id="4" name="页脚占位符 3">
            <a:extLst>
              <a:ext uri="{FF2B5EF4-FFF2-40B4-BE49-F238E27FC236}">
                <a16:creationId xmlns:a16="http://schemas.microsoft.com/office/drawing/2014/main" id="{69ED0445-A0C6-42B9-9EBC-BBF7295E1056}"/>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6E919F6E-205E-4615-9063-128B8CFAE607}"/>
              </a:ext>
            </a:extLst>
          </p:cNvPr>
          <p:cNvSpPr>
            <a:spLocks noGrp="1"/>
          </p:cNvSpPr>
          <p:nvPr>
            <p:ph type="sldNum" sz="quarter" idx="12"/>
          </p:nvPr>
        </p:nvSpPr>
        <p:spPr/>
        <p:txBody>
          <a:bodyPr/>
          <a:lstStyle/>
          <a:p>
            <a:fld id="{5DD3DB80-B894-403A-B48E-6FDC1A72010E}" type="slidenum">
              <a:rPr lang="zh-CN" altLang="en-US" smtClean="0"/>
              <a:pPr/>
              <a:t>‹Nº›</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末尾幻灯片">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93" name="图片 192"/>
          <p:cNvPicPr>
            <a:picLocks noChangeAspect="1"/>
          </p:cNvPicPr>
          <p:nvPr/>
        </p:nvPicPr>
        <p:blipFill>
          <a:blip r:embed="rId2"/>
          <a:stretch>
            <a:fillRect/>
          </a:stretch>
        </p:blipFill>
        <p:spPr>
          <a:xfrm>
            <a:off x="0" y="-1786"/>
            <a:ext cx="12191999" cy="6861569"/>
          </a:xfrm>
          <a:prstGeom prst="rect">
            <a:avLst/>
          </a:prstGeom>
        </p:spPr>
      </p:pic>
      <p:sp>
        <p:nvSpPr>
          <p:cNvPr id="204" name="平行四边形 203"/>
          <p:cNvSpPr/>
          <p:nvPr/>
        </p:nvSpPr>
        <p:spPr>
          <a:xfrm>
            <a:off x="0" y="0"/>
            <a:ext cx="4093367" cy="6858000"/>
          </a:xfrm>
          <a:prstGeom prst="parallelogram">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5056980" y="2342262"/>
            <a:ext cx="6052345" cy="1346882"/>
          </a:xfrm>
        </p:spPr>
        <p:txBody>
          <a:bodyPr anchor="ctr">
            <a:normAutofit/>
          </a:bodyPr>
          <a:lstStyle>
            <a:lvl1pPr marL="0" indent="0" algn="l">
              <a:buFont typeface="Arial" panose="020B0604020202020204" pitchFamily="34" charset="0"/>
              <a:buNone/>
              <a:defRPr sz="3200">
                <a:solidFill>
                  <a:schemeClr val="tx1"/>
                </a:solidFill>
              </a:defRPr>
            </a:lvl1pPr>
          </a:lstStyle>
          <a:p>
            <a:r>
              <a:rPr lang="zh-CN" altLang="en-US" dirty="0"/>
              <a:t>致谢 感恩</a:t>
            </a:r>
          </a:p>
        </p:txBody>
      </p:sp>
      <p:sp>
        <p:nvSpPr>
          <p:cNvPr id="63" name="文本占位符 62"/>
          <p:cNvSpPr>
            <a:spLocks noGrp="1"/>
          </p:cNvSpPr>
          <p:nvPr>
            <p:ph type="body" sz="quarter" idx="17" hasCustomPrompt="1"/>
          </p:nvPr>
        </p:nvSpPr>
        <p:spPr>
          <a:xfrm>
            <a:off x="5056980" y="3788961"/>
            <a:ext cx="6052345" cy="383381"/>
          </a:xfrm>
        </p:spPr>
        <p:txBody>
          <a:bodyPr vert="horz" lIns="91440" tIns="45720" rIns="91440" bIns="45720" rtlCol="0">
            <a:normAutofit/>
          </a:bodyPr>
          <a:lstStyle>
            <a:lvl1pPr marL="0" indent="0" algn="l">
              <a:buNone/>
              <a:defRPr lang="zh-CN" altLang="en-US" sz="18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grpSp>
        <p:nvGrpSpPr>
          <p:cNvPr id="3" name="组合 2"/>
          <p:cNvGrpSpPr/>
          <p:nvPr/>
        </p:nvGrpSpPr>
        <p:grpSpPr>
          <a:xfrm>
            <a:off x="1600993" y="1896266"/>
            <a:ext cx="3062287" cy="3065463"/>
            <a:chOff x="4668043" y="808374"/>
            <a:chExt cx="3062287" cy="3065463"/>
          </a:xfrm>
        </p:grpSpPr>
        <p:sp>
          <p:nvSpPr>
            <p:cNvPr id="198" name="Freeform 9593"/>
            <p:cNvSpPr>
              <a:spLocks/>
            </p:cNvSpPr>
            <p:nvPr/>
          </p:nvSpPr>
          <p:spPr bwMode="auto">
            <a:xfrm>
              <a:off x="4668043" y="808374"/>
              <a:ext cx="1649413" cy="2719388"/>
            </a:xfrm>
            <a:custGeom>
              <a:avLst/>
              <a:gdLst>
                <a:gd name="T0" fmla="*/ 382 w 980"/>
                <a:gd name="T1" fmla="*/ 1509 h 1616"/>
                <a:gd name="T2" fmla="*/ 170 w 980"/>
                <a:gd name="T3" fmla="*/ 617 h 1616"/>
                <a:gd name="T4" fmla="*/ 937 w 980"/>
                <a:gd name="T5" fmla="*/ 114 h 1616"/>
                <a:gd name="T6" fmla="*/ 980 w 980"/>
                <a:gd name="T7" fmla="*/ 7 h 1616"/>
                <a:gd name="T8" fmla="*/ 696 w 980"/>
                <a:gd name="T9" fmla="*/ 30 h 1616"/>
                <a:gd name="T10" fmla="*/ 436 w 980"/>
                <a:gd name="T11" fmla="*/ 139 h 1616"/>
                <a:gd name="T12" fmla="*/ 220 w 980"/>
                <a:gd name="T13" fmla="*/ 324 h 1616"/>
                <a:gd name="T14" fmla="*/ 68 w 980"/>
                <a:gd name="T15" fmla="*/ 576 h 1616"/>
                <a:gd name="T16" fmla="*/ 5 w 980"/>
                <a:gd name="T17" fmla="*/ 865 h 1616"/>
                <a:gd name="T18" fmla="*/ 35 w 980"/>
                <a:gd name="T19" fmla="*/ 1149 h 1616"/>
                <a:gd name="T20" fmla="*/ 151 w 980"/>
                <a:gd name="T21" fmla="*/ 1406 h 1616"/>
                <a:gd name="T22" fmla="*/ 340 w 980"/>
                <a:gd name="T23" fmla="*/ 1616 h 1616"/>
                <a:gd name="T24" fmla="*/ 382 w 980"/>
                <a:gd name="T25" fmla="*/ 1509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382" y="1509"/>
                  </a:moveTo>
                  <a:cubicBezTo>
                    <a:pt x="130" y="1286"/>
                    <a:pt x="44" y="933"/>
                    <a:pt x="170" y="617"/>
                  </a:cubicBezTo>
                  <a:cubicBezTo>
                    <a:pt x="295" y="301"/>
                    <a:pt x="601" y="103"/>
                    <a:pt x="937" y="114"/>
                  </a:cubicBezTo>
                  <a:cubicBezTo>
                    <a:pt x="980" y="7"/>
                    <a:pt x="980" y="7"/>
                    <a:pt x="980" y="7"/>
                  </a:cubicBezTo>
                  <a:cubicBezTo>
                    <a:pt x="884" y="0"/>
                    <a:pt x="789" y="8"/>
                    <a:pt x="696" y="30"/>
                  </a:cubicBezTo>
                  <a:cubicBezTo>
                    <a:pt x="604" y="53"/>
                    <a:pt x="516" y="89"/>
                    <a:pt x="436" y="139"/>
                  </a:cubicBezTo>
                  <a:cubicBezTo>
                    <a:pt x="354" y="189"/>
                    <a:pt x="281" y="251"/>
                    <a:pt x="220" y="324"/>
                  </a:cubicBezTo>
                  <a:cubicBezTo>
                    <a:pt x="156" y="399"/>
                    <a:pt x="105" y="484"/>
                    <a:pt x="68" y="576"/>
                  </a:cubicBezTo>
                  <a:cubicBezTo>
                    <a:pt x="31" y="669"/>
                    <a:pt x="10" y="766"/>
                    <a:pt x="5" y="865"/>
                  </a:cubicBezTo>
                  <a:cubicBezTo>
                    <a:pt x="0" y="960"/>
                    <a:pt x="10" y="1056"/>
                    <a:pt x="35" y="1149"/>
                  </a:cubicBezTo>
                  <a:cubicBezTo>
                    <a:pt x="60" y="1240"/>
                    <a:pt x="99" y="1327"/>
                    <a:pt x="151" y="1406"/>
                  </a:cubicBezTo>
                  <a:cubicBezTo>
                    <a:pt x="203" y="1486"/>
                    <a:pt x="266" y="1556"/>
                    <a:pt x="340" y="1616"/>
                  </a:cubicBezTo>
                  <a:lnTo>
                    <a:pt x="382" y="1509"/>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9594"/>
            <p:cNvSpPr>
              <a:spLocks/>
            </p:cNvSpPr>
            <p:nvPr/>
          </p:nvSpPr>
          <p:spPr bwMode="auto">
            <a:xfrm>
              <a:off x="6082505" y="1154449"/>
              <a:ext cx="1647825" cy="2719388"/>
            </a:xfrm>
            <a:custGeom>
              <a:avLst/>
              <a:gdLst>
                <a:gd name="T0" fmla="*/ 42 w 980"/>
                <a:gd name="T1" fmla="*/ 1502 h 1616"/>
                <a:gd name="T2" fmla="*/ 810 w 980"/>
                <a:gd name="T3" fmla="*/ 1000 h 1616"/>
                <a:gd name="T4" fmla="*/ 597 w 980"/>
                <a:gd name="T5" fmla="*/ 108 h 1616"/>
                <a:gd name="T6" fmla="*/ 640 w 980"/>
                <a:gd name="T7" fmla="*/ 0 h 1616"/>
                <a:gd name="T8" fmla="*/ 830 w 980"/>
                <a:gd name="T9" fmla="*/ 212 h 1616"/>
                <a:gd name="T10" fmla="*/ 945 w 980"/>
                <a:gd name="T11" fmla="*/ 470 h 1616"/>
                <a:gd name="T12" fmla="*/ 975 w 980"/>
                <a:gd name="T13" fmla="*/ 752 h 1616"/>
                <a:gd name="T14" fmla="*/ 912 w 980"/>
                <a:gd name="T15" fmla="*/ 1040 h 1616"/>
                <a:gd name="T16" fmla="*/ 759 w 980"/>
                <a:gd name="T17" fmla="*/ 1293 h 1616"/>
                <a:gd name="T18" fmla="*/ 542 w 980"/>
                <a:gd name="T19" fmla="*/ 1479 h 1616"/>
                <a:gd name="T20" fmla="*/ 281 w 980"/>
                <a:gd name="T21" fmla="*/ 1587 h 1616"/>
                <a:gd name="T22" fmla="*/ 0 w 980"/>
                <a:gd name="T23" fmla="*/ 1609 h 1616"/>
                <a:gd name="T24" fmla="*/ 42 w 980"/>
                <a:gd name="T25" fmla="*/ 1502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0" h="1616">
                  <a:moveTo>
                    <a:pt x="42" y="1502"/>
                  </a:moveTo>
                  <a:cubicBezTo>
                    <a:pt x="379" y="1514"/>
                    <a:pt x="684" y="1316"/>
                    <a:pt x="810" y="1000"/>
                  </a:cubicBezTo>
                  <a:cubicBezTo>
                    <a:pt x="935" y="684"/>
                    <a:pt x="849" y="330"/>
                    <a:pt x="597" y="108"/>
                  </a:cubicBezTo>
                  <a:cubicBezTo>
                    <a:pt x="640" y="0"/>
                    <a:pt x="640" y="0"/>
                    <a:pt x="640" y="0"/>
                  </a:cubicBezTo>
                  <a:cubicBezTo>
                    <a:pt x="714" y="60"/>
                    <a:pt x="778" y="132"/>
                    <a:pt x="830" y="212"/>
                  </a:cubicBezTo>
                  <a:cubicBezTo>
                    <a:pt x="881" y="292"/>
                    <a:pt x="920" y="378"/>
                    <a:pt x="945" y="470"/>
                  </a:cubicBezTo>
                  <a:cubicBezTo>
                    <a:pt x="970" y="562"/>
                    <a:pt x="980" y="657"/>
                    <a:pt x="975" y="752"/>
                  </a:cubicBezTo>
                  <a:cubicBezTo>
                    <a:pt x="970" y="851"/>
                    <a:pt x="948" y="948"/>
                    <a:pt x="912" y="1040"/>
                  </a:cubicBezTo>
                  <a:cubicBezTo>
                    <a:pt x="875" y="1133"/>
                    <a:pt x="823" y="1218"/>
                    <a:pt x="759" y="1293"/>
                  </a:cubicBezTo>
                  <a:cubicBezTo>
                    <a:pt x="697" y="1366"/>
                    <a:pt x="624" y="1428"/>
                    <a:pt x="542" y="1479"/>
                  </a:cubicBezTo>
                  <a:cubicBezTo>
                    <a:pt x="461" y="1528"/>
                    <a:pt x="373" y="1564"/>
                    <a:pt x="281" y="1587"/>
                  </a:cubicBezTo>
                  <a:cubicBezTo>
                    <a:pt x="189" y="1609"/>
                    <a:pt x="94" y="1616"/>
                    <a:pt x="0" y="1609"/>
                  </a:cubicBezTo>
                  <a:lnTo>
                    <a:pt x="42" y="1502"/>
                  </a:ln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Oval 9595"/>
            <p:cNvSpPr>
              <a:spLocks noChangeArrowheads="1"/>
            </p:cNvSpPr>
            <p:nvPr/>
          </p:nvSpPr>
          <p:spPr bwMode="auto">
            <a:xfrm>
              <a:off x="4860130" y="1002049"/>
              <a:ext cx="2678113" cy="26781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Oval 9596"/>
            <p:cNvSpPr>
              <a:spLocks noChangeArrowheads="1"/>
            </p:cNvSpPr>
            <p:nvPr/>
          </p:nvSpPr>
          <p:spPr bwMode="auto">
            <a:xfrm>
              <a:off x="5056980" y="1198899"/>
              <a:ext cx="2286000" cy="2286000"/>
            </a:xfrm>
            <a:prstGeom prst="ellipse">
              <a:avLst/>
            </a:prstGeom>
            <a:solidFill>
              <a:srgbClr val="F48E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Line 9597"/>
            <p:cNvSpPr>
              <a:spLocks noChangeShapeType="1"/>
            </p:cNvSpPr>
            <p:nvPr/>
          </p:nvSpPr>
          <p:spPr bwMode="auto">
            <a:xfrm>
              <a:off x="7425530" y="2340311"/>
              <a:ext cx="0" cy="0"/>
            </a:xfrm>
            <a:prstGeom prst="line">
              <a:avLst/>
            </a:prstGeom>
            <a:noFill/>
            <a:ln w="538163" cap="flat">
              <a:solidFill>
                <a:srgbClr val="FFDF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598"/>
            <p:cNvSpPr>
              <a:spLocks noEditPoints="1"/>
            </p:cNvSpPr>
            <p:nvPr/>
          </p:nvSpPr>
          <p:spPr bwMode="auto">
            <a:xfrm>
              <a:off x="5301455" y="1438611"/>
              <a:ext cx="1858963" cy="1849438"/>
            </a:xfrm>
            <a:custGeom>
              <a:avLst/>
              <a:gdLst>
                <a:gd name="T0" fmla="*/ 984 w 1106"/>
                <a:gd name="T1" fmla="*/ 357 h 1099"/>
                <a:gd name="T2" fmla="*/ 895 w 1106"/>
                <a:gd name="T3" fmla="*/ 51 h 1099"/>
                <a:gd name="T4" fmla="*/ 358 w 1106"/>
                <a:gd name="T5" fmla="*/ 7 h 1099"/>
                <a:gd name="T6" fmla="*/ 158 w 1106"/>
                <a:gd name="T7" fmla="*/ 317 h 1099"/>
                <a:gd name="T8" fmla="*/ 198 w 1106"/>
                <a:gd name="T9" fmla="*/ 297 h 1099"/>
                <a:gd name="T10" fmla="*/ 358 w 1106"/>
                <a:gd name="T11" fmla="*/ 48 h 1099"/>
                <a:gd name="T12" fmla="*/ 413 w 1106"/>
                <a:gd name="T13" fmla="*/ 257 h 1099"/>
                <a:gd name="T14" fmla="*/ 158 w 1106"/>
                <a:gd name="T15" fmla="*/ 338 h 1099"/>
                <a:gd name="T16" fmla="*/ 173 w 1106"/>
                <a:gd name="T17" fmla="*/ 778 h 1099"/>
                <a:gd name="T18" fmla="*/ 266 w 1106"/>
                <a:gd name="T19" fmla="*/ 1048 h 1099"/>
                <a:gd name="T20" fmla="*/ 748 w 1106"/>
                <a:gd name="T21" fmla="*/ 1055 h 1099"/>
                <a:gd name="T22" fmla="*/ 949 w 1106"/>
                <a:gd name="T23" fmla="*/ 790 h 1099"/>
                <a:gd name="T24" fmla="*/ 832 w 1106"/>
                <a:gd name="T25" fmla="*/ 991 h 1099"/>
                <a:gd name="T26" fmla="*/ 610 w 1106"/>
                <a:gd name="T27" fmla="*/ 976 h 1099"/>
                <a:gd name="T28" fmla="*/ 749 w 1106"/>
                <a:gd name="T29" fmla="*/ 841 h 1099"/>
                <a:gd name="T30" fmla="*/ 949 w 1106"/>
                <a:gd name="T31" fmla="*/ 770 h 1099"/>
                <a:gd name="T32" fmla="*/ 983 w 1106"/>
                <a:gd name="T33" fmla="*/ 360 h 1099"/>
                <a:gd name="T34" fmla="*/ 579 w 1106"/>
                <a:gd name="T35" fmla="*/ 156 h 1099"/>
                <a:gd name="T36" fmla="*/ 725 w 1106"/>
                <a:gd name="T37" fmla="*/ 242 h 1099"/>
                <a:gd name="T38" fmla="*/ 871 w 1106"/>
                <a:gd name="T39" fmla="*/ 88 h 1099"/>
                <a:gd name="T40" fmla="*/ 945 w 1106"/>
                <a:gd name="T41" fmla="*/ 336 h 1099"/>
                <a:gd name="T42" fmla="*/ 661 w 1106"/>
                <a:gd name="T43" fmla="*/ 253 h 1099"/>
                <a:gd name="T44" fmla="*/ 474 w 1106"/>
                <a:gd name="T45" fmla="*/ 251 h 1099"/>
                <a:gd name="T46" fmla="*/ 41 w 1106"/>
                <a:gd name="T47" fmla="*/ 554 h 1099"/>
                <a:gd name="T48" fmla="*/ 202 w 1106"/>
                <a:gd name="T49" fmla="*/ 361 h 1099"/>
                <a:gd name="T50" fmla="*/ 367 w 1106"/>
                <a:gd name="T51" fmla="*/ 315 h 1099"/>
                <a:gd name="T52" fmla="*/ 246 w 1106"/>
                <a:gd name="T53" fmla="*/ 521 h 1099"/>
                <a:gd name="T54" fmla="*/ 171 w 1106"/>
                <a:gd name="T55" fmla="*/ 403 h 1099"/>
                <a:gd name="T56" fmla="*/ 179 w 1106"/>
                <a:gd name="T57" fmla="*/ 735 h 1099"/>
                <a:gd name="T58" fmla="*/ 665 w 1106"/>
                <a:gd name="T59" fmla="*/ 872 h 1099"/>
                <a:gd name="T60" fmla="*/ 474 w 1106"/>
                <a:gd name="T61" fmla="*/ 878 h 1099"/>
                <a:gd name="T62" fmla="*/ 533 w 1106"/>
                <a:gd name="T63" fmla="*/ 977 h 1099"/>
                <a:gd name="T64" fmla="*/ 212 w 1106"/>
                <a:gd name="T65" fmla="*/ 812 h 1099"/>
                <a:gd name="T66" fmla="*/ 408 w 1106"/>
                <a:gd name="T67" fmla="*/ 850 h 1099"/>
                <a:gd name="T68" fmla="*/ 553 w 1106"/>
                <a:gd name="T69" fmla="*/ 860 h 1099"/>
                <a:gd name="T70" fmla="*/ 665 w 1106"/>
                <a:gd name="T71" fmla="*/ 872 h 1099"/>
                <a:gd name="T72" fmla="*/ 842 w 1106"/>
                <a:gd name="T73" fmla="*/ 714 h 1099"/>
                <a:gd name="T74" fmla="*/ 907 w 1106"/>
                <a:gd name="T75" fmla="*/ 745 h 1099"/>
                <a:gd name="T76" fmla="*/ 891 w 1106"/>
                <a:gd name="T77" fmla="*/ 528 h 1099"/>
                <a:gd name="T78" fmla="*/ 782 w 1106"/>
                <a:gd name="T79" fmla="*/ 333 h 1099"/>
                <a:gd name="T80" fmla="*/ 776 w 1106"/>
                <a:gd name="T81" fmla="*/ 396 h 1099"/>
                <a:gd name="T82" fmla="*/ 807 w 1106"/>
                <a:gd name="T83" fmla="*/ 692 h 1099"/>
                <a:gd name="T84" fmla="*/ 553 w 1106"/>
                <a:gd name="T85" fmla="*/ 819 h 1099"/>
                <a:gd name="T86" fmla="*/ 364 w 1106"/>
                <a:gd name="T87" fmla="*/ 801 h 1099"/>
                <a:gd name="T88" fmla="*/ 248 w 1106"/>
                <a:gd name="T89" fmla="*/ 630 h 1099"/>
                <a:gd name="T90" fmla="*/ 352 w 1106"/>
                <a:gd name="T91" fmla="*/ 782 h 1099"/>
                <a:gd name="T92" fmla="*/ 331 w 1106"/>
                <a:gd name="T93" fmla="*/ 686 h 1099"/>
                <a:gd name="T94" fmla="*/ 354 w 1106"/>
                <a:gd name="T95" fmla="*/ 407 h 1099"/>
                <a:gd name="T96" fmla="*/ 434 w 1106"/>
                <a:gd name="T97" fmla="*/ 296 h 1099"/>
                <a:gd name="T98" fmla="*/ 704 w 1106"/>
                <a:gd name="T99" fmla="*/ 300 h 1099"/>
                <a:gd name="T100" fmla="*/ 937 w 1106"/>
                <a:gd name="T101" fmla="*/ 379 h 1099"/>
                <a:gd name="T102" fmla="*/ 946 w 1106"/>
                <a:gd name="T103" fmla="*/ 724 h 1099"/>
                <a:gd name="T104" fmla="*/ 975 w 1106"/>
                <a:gd name="T105" fmla="*/ 404 h 1099"/>
                <a:gd name="T106" fmla="*/ 946 w 1106"/>
                <a:gd name="T107" fmla="*/ 724 h 1099"/>
                <a:gd name="T108" fmla="*/ 533 w 1106"/>
                <a:gd name="T109" fmla="*/ 621 h 1099"/>
                <a:gd name="T110" fmla="*/ 533 w 1106"/>
                <a:gd name="T111" fmla="*/ 461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06" h="1099">
                  <a:moveTo>
                    <a:pt x="983" y="360"/>
                  </a:moveTo>
                  <a:cubicBezTo>
                    <a:pt x="984" y="359"/>
                    <a:pt x="984" y="358"/>
                    <a:pt x="984" y="357"/>
                  </a:cubicBezTo>
                  <a:cubicBezTo>
                    <a:pt x="986" y="341"/>
                    <a:pt x="988" y="325"/>
                    <a:pt x="989" y="310"/>
                  </a:cubicBezTo>
                  <a:cubicBezTo>
                    <a:pt x="998" y="192"/>
                    <a:pt x="967" y="97"/>
                    <a:pt x="895" y="51"/>
                  </a:cubicBezTo>
                  <a:cubicBezTo>
                    <a:pt x="813" y="0"/>
                    <a:pt x="697" y="23"/>
                    <a:pt x="580" y="103"/>
                  </a:cubicBezTo>
                  <a:cubicBezTo>
                    <a:pt x="504" y="45"/>
                    <a:pt x="427" y="7"/>
                    <a:pt x="358" y="7"/>
                  </a:cubicBezTo>
                  <a:cubicBezTo>
                    <a:pt x="318" y="7"/>
                    <a:pt x="282" y="17"/>
                    <a:pt x="251" y="37"/>
                  </a:cubicBezTo>
                  <a:cubicBezTo>
                    <a:pt x="181" y="83"/>
                    <a:pt x="147" y="195"/>
                    <a:pt x="158" y="317"/>
                  </a:cubicBezTo>
                  <a:cubicBezTo>
                    <a:pt x="158" y="317"/>
                    <a:pt x="158" y="317"/>
                    <a:pt x="158" y="317"/>
                  </a:cubicBezTo>
                  <a:cubicBezTo>
                    <a:pt x="170" y="310"/>
                    <a:pt x="184" y="303"/>
                    <a:pt x="198" y="297"/>
                  </a:cubicBezTo>
                  <a:cubicBezTo>
                    <a:pt x="193" y="200"/>
                    <a:pt x="219" y="106"/>
                    <a:pt x="274" y="71"/>
                  </a:cubicBezTo>
                  <a:cubicBezTo>
                    <a:pt x="297" y="55"/>
                    <a:pt x="326" y="48"/>
                    <a:pt x="358" y="48"/>
                  </a:cubicBezTo>
                  <a:cubicBezTo>
                    <a:pt x="415" y="48"/>
                    <a:pt x="480" y="80"/>
                    <a:pt x="545" y="129"/>
                  </a:cubicBezTo>
                  <a:cubicBezTo>
                    <a:pt x="500" y="164"/>
                    <a:pt x="455" y="207"/>
                    <a:pt x="413" y="257"/>
                  </a:cubicBezTo>
                  <a:cubicBezTo>
                    <a:pt x="332" y="268"/>
                    <a:pt x="259" y="289"/>
                    <a:pt x="198" y="317"/>
                  </a:cubicBezTo>
                  <a:cubicBezTo>
                    <a:pt x="184" y="324"/>
                    <a:pt x="170" y="331"/>
                    <a:pt x="158" y="338"/>
                  </a:cubicBezTo>
                  <a:cubicBezTo>
                    <a:pt x="60" y="393"/>
                    <a:pt x="0" y="469"/>
                    <a:pt x="0" y="554"/>
                  </a:cubicBezTo>
                  <a:cubicBezTo>
                    <a:pt x="0" y="644"/>
                    <a:pt x="66" y="723"/>
                    <a:pt x="173" y="778"/>
                  </a:cubicBezTo>
                  <a:cubicBezTo>
                    <a:pt x="173" y="783"/>
                    <a:pt x="172" y="787"/>
                    <a:pt x="172" y="791"/>
                  </a:cubicBezTo>
                  <a:cubicBezTo>
                    <a:pt x="163" y="908"/>
                    <a:pt x="194" y="1002"/>
                    <a:pt x="266" y="1048"/>
                  </a:cubicBezTo>
                  <a:cubicBezTo>
                    <a:pt x="347" y="1099"/>
                    <a:pt x="459" y="1077"/>
                    <a:pt x="573" y="1002"/>
                  </a:cubicBezTo>
                  <a:cubicBezTo>
                    <a:pt x="634" y="1036"/>
                    <a:pt x="694" y="1055"/>
                    <a:pt x="748" y="1055"/>
                  </a:cubicBezTo>
                  <a:cubicBezTo>
                    <a:pt x="788" y="1055"/>
                    <a:pt x="824" y="1045"/>
                    <a:pt x="855" y="1025"/>
                  </a:cubicBezTo>
                  <a:cubicBezTo>
                    <a:pt x="920" y="983"/>
                    <a:pt x="953" y="899"/>
                    <a:pt x="949" y="790"/>
                  </a:cubicBezTo>
                  <a:cubicBezTo>
                    <a:pt x="937" y="797"/>
                    <a:pt x="923" y="804"/>
                    <a:pt x="909" y="811"/>
                  </a:cubicBezTo>
                  <a:cubicBezTo>
                    <a:pt x="908" y="896"/>
                    <a:pt x="882" y="959"/>
                    <a:pt x="832" y="991"/>
                  </a:cubicBezTo>
                  <a:cubicBezTo>
                    <a:pt x="809" y="1006"/>
                    <a:pt x="780" y="1014"/>
                    <a:pt x="748" y="1014"/>
                  </a:cubicBezTo>
                  <a:cubicBezTo>
                    <a:pt x="705" y="1014"/>
                    <a:pt x="658" y="1001"/>
                    <a:pt x="610" y="976"/>
                  </a:cubicBezTo>
                  <a:cubicBezTo>
                    <a:pt x="651" y="944"/>
                    <a:pt x="692" y="906"/>
                    <a:pt x="732" y="861"/>
                  </a:cubicBezTo>
                  <a:cubicBezTo>
                    <a:pt x="737" y="855"/>
                    <a:pt x="743" y="848"/>
                    <a:pt x="749" y="841"/>
                  </a:cubicBezTo>
                  <a:cubicBezTo>
                    <a:pt x="808" y="829"/>
                    <a:pt x="862" y="812"/>
                    <a:pt x="909" y="790"/>
                  </a:cubicBezTo>
                  <a:cubicBezTo>
                    <a:pt x="923" y="784"/>
                    <a:pt x="937" y="777"/>
                    <a:pt x="949" y="770"/>
                  </a:cubicBezTo>
                  <a:cubicBezTo>
                    <a:pt x="1047" y="715"/>
                    <a:pt x="1106" y="639"/>
                    <a:pt x="1106" y="554"/>
                  </a:cubicBezTo>
                  <a:cubicBezTo>
                    <a:pt x="1106" y="480"/>
                    <a:pt x="1060" y="412"/>
                    <a:pt x="983" y="360"/>
                  </a:cubicBezTo>
                  <a:close/>
                  <a:moveTo>
                    <a:pt x="478" y="247"/>
                  </a:moveTo>
                  <a:cubicBezTo>
                    <a:pt x="511" y="212"/>
                    <a:pt x="545" y="181"/>
                    <a:pt x="579" y="156"/>
                  </a:cubicBezTo>
                  <a:cubicBezTo>
                    <a:pt x="607" y="179"/>
                    <a:pt x="634" y="205"/>
                    <a:pt x="661" y="233"/>
                  </a:cubicBezTo>
                  <a:cubicBezTo>
                    <a:pt x="683" y="235"/>
                    <a:pt x="704" y="238"/>
                    <a:pt x="725" y="242"/>
                  </a:cubicBezTo>
                  <a:cubicBezTo>
                    <a:pt x="689" y="201"/>
                    <a:pt x="652" y="164"/>
                    <a:pt x="614" y="131"/>
                  </a:cubicBezTo>
                  <a:cubicBezTo>
                    <a:pt x="712" y="67"/>
                    <a:pt x="806" y="47"/>
                    <a:pt x="871" y="88"/>
                  </a:cubicBezTo>
                  <a:cubicBezTo>
                    <a:pt x="927" y="124"/>
                    <a:pt x="952" y="197"/>
                    <a:pt x="948" y="291"/>
                  </a:cubicBezTo>
                  <a:cubicBezTo>
                    <a:pt x="948" y="305"/>
                    <a:pt x="946" y="320"/>
                    <a:pt x="945" y="336"/>
                  </a:cubicBezTo>
                  <a:cubicBezTo>
                    <a:pt x="884" y="302"/>
                    <a:pt x="809" y="277"/>
                    <a:pt x="725" y="262"/>
                  </a:cubicBezTo>
                  <a:cubicBezTo>
                    <a:pt x="704" y="258"/>
                    <a:pt x="683" y="255"/>
                    <a:pt x="661" y="253"/>
                  </a:cubicBezTo>
                  <a:cubicBezTo>
                    <a:pt x="626" y="249"/>
                    <a:pt x="590" y="247"/>
                    <a:pt x="553" y="247"/>
                  </a:cubicBezTo>
                  <a:cubicBezTo>
                    <a:pt x="526" y="247"/>
                    <a:pt x="500" y="249"/>
                    <a:pt x="474" y="251"/>
                  </a:cubicBezTo>
                  <a:cubicBezTo>
                    <a:pt x="476" y="249"/>
                    <a:pt x="478" y="247"/>
                    <a:pt x="478" y="247"/>
                  </a:cubicBezTo>
                  <a:close/>
                  <a:moveTo>
                    <a:pt x="41" y="554"/>
                  </a:moveTo>
                  <a:cubicBezTo>
                    <a:pt x="41" y="488"/>
                    <a:pt x="87" y="428"/>
                    <a:pt x="163" y="382"/>
                  </a:cubicBezTo>
                  <a:cubicBezTo>
                    <a:pt x="175" y="375"/>
                    <a:pt x="188" y="368"/>
                    <a:pt x="202" y="361"/>
                  </a:cubicBezTo>
                  <a:cubicBezTo>
                    <a:pt x="251" y="337"/>
                    <a:pt x="310" y="318"/>
                    <a:pt x="374" y="305"/>
                  </a:cubicBezTo>
                  <a:cubicBezTo>
                    <a:pt x="372" y="309"/>
                    <a:pt x="369" y="312"/>
                    <a:pt x="367" y="315"/>
                  </a:cubicBezTo>
                  <a:cubicBezTo>
                    <a:pt x="351" y="337"/>
                    <a:pt x="335" y="361"/>
                    <a:pt x="319" y="385"/>
                  </a:cubicBezTo>
                  <a:cubicBezTo>
                    <a:pt x="291" y="430"/>
                    <a:pt x="266" y="476"/>
                    <a:pt x="246" y="521"/>
                  </a:cubicBezTo>
                  <a:cubicBezTo>
                    <a:pt x="229" y="475"/>
                    <a:pt x="217" y="429"/>
                    <a:pt x="210" y="381"/>
                  </a:cubicBezTo>
                  <a:cubicBezTo>
                    <a:pt x="196" y="388"/>
                    <a:pt x="184" y="395"/>
                    <a:pt x="171" y="403"/>
                  </a:cubicBezTo>
                  <a:cubicBezTo>
                    <a:pt x="181" y="463"/>
                    <a:pt x="197" y="520"/>
                    <a:pt x="222" y="577"/>
                  </a:cubicBezTo>
                  <a:cubicBezTo>
                    <a:pt x="201" y="632"/>
                    <a:pt x="187" y="685"/>
                    <a:pt x="179" y="735"/>
                  </a:cubicBezTo>
                  <a:cubicBezTo>
                    <a:pt x="93" y="687"/>
                    <a:pt x="41" y="624"/>
                    <a:pt x="41" y="554"/>
                  </a:cubicBezTo>
                  <a:close/>
                  <a:moveTo>
                    <a:pt x="665" y="872"/>
                  </a:moveTo>
                  <a:cubicBezTo>
                    <a:pt x="634" y="903"/>
                    <a:pt x="602" y="930"/>
                    <a:pt x="570" y="953"/>
                  </a:cubicBezTo>
                  <a:cubicBezTo>
                    <a:pt x="538" y="932"/>
                    <a:pt x="505" y="907"/>
                    <a:pt x="474" y="878"/>
                  </a:cubicBezTo>
                  <a:cubicBezTo>
                    <a:pt x="451" y="876"/>
                    <a:pt x="430" y="874"/>
                    <a:pt x="408" y="871"/>
                  </a:cubicBezTo>
                  <a:cubicBezTo>
                    <a:pt x="449" y="913"/>
                    <a:pt x="491" y="948"/>
                    <a:pt x="533" y="977"/>
                  </a:cubicBezTo>
                  <a:cubicBezTo>
                    <a:pt x="440" y="1034"/>
                    <a:pt x="352" y="1050"/>
                    <a:pt x="290" y="1011"/>
                  </a:cubicBezTo>
                  <a:cubicBezTo>
                    <a:pt x="234" y="976"/>
                    <a:pt x="209" y="904"/>
                    <a:pt x="212" y="812"/>
                  </a:cubicBezTo>
                  <a:cubicBezTo>
                    <a:pt x="214" y="797"/>
                    <a:pt x="214" y="797"/>
                    <a:pt x="214" y="797"/>
                  </a:cubicBezTo>
                  <a:cubicBezTo>
                    <a:pt x="270" y="822"/>
                    <a:pt x="336" y="840"/>
                    <a:pt x="408" y="850"/>
                  </a:cubicBezTo>
                  <a:cubicBezTo>
                    <a:pt x="430" y="853"/>
                    <a:pt x="451" y="856"/>
                    <a:pt x="474" y="857"/>
                  </a:cubicBezTo>
                  <a:cubicBezTo>
                    <a:pt x="500" y="859"/>
                    <a:pt x="526" y="860"/>
                    <a:pt x="553" y="860"/>
                  </a:cubicBezTo>
                  <a:cubicBezTo>
                    <a:pt x="598" y="860"/>
                    <a:pt x="642" y="857"/>
                    <a:pt x="684" y="852"/>
                  </a:cubicBezTo>
                  <a:cubicBezTo>
                    <a:pt x="678" y="859"/>
                    <a:pt x="671" y="865"/>
                    <a:pt x="665" y="872"/>
                  </a:cubicBezTo>
                  <a:close/>
                  <a:moveTo>
                    <a:pt x="790" y="789"/>
                  </a:moveTo>
                  <a:cubicBezTo>
                    <a:pt x="808" y="765"/>
                    <a:pt x="825" y="741"/>
                    <a:pt x="842" y="714"/>
                  </a:cubicBezTo>
                  <a:cubicBezTo>
                    <a:pt x="858" y="689"/>
                    <a:pt x="873" y="663"/>
                    <a:pt x="886" y="637"/>
                  </a:cubicBezTo>
                  <a:cubicBezTo>
                    <a:pt x="897" y="674"/>
                    <a:pt x="904" y="710"/>
                    <a:pt x="907" y="745"/>
                  </a:cubicBezTo>
                  <a:cubicBezTo>
                    <a:pt x="872" y="763"/>
                    <a:pt x="833" y="777"/>
                    <a:pt x="790" y="789"/>
                  </a:cubicBezTo>
                  <a:close/>
                  <a:moveTo>
                    <a:pt x="891" y="528"/>
                  </a:moveTo>
                  <a:cubicBezTo>
                    <a:pt x="870" y="476"/>
                    <a:pt x="843" y="424"/>
                    <a:pt x="810" y="374"/>
                  </a:cubicBezTo>
                  <a:cubicBezTo>
                    <a:pt x="796" y="353"/>
                    <a:pt x="797" y="353"/>
                    <a:pt x="782" y="333"/>
                  </a:cubicBezTo>
                  <a:cubicBezTo>
                    <a:pt x="762" y="328"/>
                    <a:pt x="741" y="324"/>
                    <a:pt x="720" y="321"/>
                  </a:cubicBezTo>
                  <a:cubicBezTo>
                    <a:pt x="745" y="350"/>
                    <a:pt x="753" y="362"/>
                    <a:pt x="776" y="396"/>
                  </a:cubicBezTo>
                  <a:cubicBezTo>
                    <a:pt x="815" y="457"/>
                    <a:pt x="846" y="519"/>
                    <a:pt x="868" y="580"/>
                  </a:cubicBezTo>
                  <a:cubicBezTo>
                    <a:pt x="850" y="618"/>
                    <a:pt x="830" y="655"/>
                    <a:pt x="807" y="692"/>
                  </a:cubicBezTo>
                  <a:cubicBezTo>
                    <a:pt x="781" y="732"/>
                    <a:pt x="754" y="769"/>
                    <a:pt x="726" y="803"/>
                  </a:cubicBezTo>
                  <a:cubicBezTo>
                    <a:pt x="672" y="814"/>
                    <a:pt x="614" y="819"/>
                    <a:pt x="553" y="819"/>
                  </a:cubicBezTo>
                  <a:cubicBezTo>
                    <a:pt x="510" y="819"/>
                    <a:pt x="468" y="817"/>
                    <a:pt x="428" y="811"/>
                  </a:cubicBezTo>
                  <a:cubicBezTo>
                    <a:pt x="406" y="809"/>
                    <a:pt x="364" y="801"/>
                    <a:pt x="364" y="801"/>
                  </a:cubicBezTo>
                  <a:cubicBezTo>
                    <a:pt x="310" y="790"/>
                    <a:pt x="261" y="774"/>
                    <a:pt x="218" y="754"/>
                  </a:cubicBezTo>
                  <a:cubicBezTo>
                    <a:pt x="224" y="715"/>
                    <a:pt x="234" y="673"/>
                    <a:pt x="248" y="630"/>
                  </a:cubicBezTo>
                  <a:cubicBezTo>
                    <a:pt x="262" y="656"/>
                    <a:pt x="278" y="682"/>
                    <a:pt x="296" y="708"/>
                  </a:cubicBezTo>
                  <a:cubicBezTo>
                    <a:pt x="324" y="748"/>
                    <a:pt x="328" y="754"/>
                    <a:pt x="352" y="782"/>
                  </a:cubicBezTo>
                  <a:cubicBezTo>
                    <a:pt x="372" y="787"/>
                    <a:pt x="393" y="790"/>
                    <a:pt x="415" y="793"/>
                  </a:cubicBezTo>
                  <a:cubicBezTo>
                    <a:pt x="380" y="756"/>
                    <a:pt x="364" y="740"/>
                    <a:pt x="331" y="686"/>
                  </a:cubicBezTo>
                  <a:cubicBezTo>
                    <a:pt x="306" y="647"/>
                    <a:pt x="286" y="610"/>
                    <a:pt x="269" y="574"/>
                  </a:cubicBezTo>
                  <a:cubicBezTo>
                    <a:pt x="291" y="519"/>
                    <a:pt x="319" y="463"/>
                    <a:pt x="354" y="407"/>
                  </a:cubicBezTo>
                  <a:cubicBezTo>
                    <a:pt x="379" y="368"/>
                    <a:pt x="405" y="332"/>
                    <a:pt x="432" y="299"/>
                  </a:cubicBezTo>
                  <a:cubicBezTo>
                    <a:pt x="433" y="298"/>
                    <a:pt x="434" y="297"/>
                    <a:pt x="434" y="296"/>
                  </a:cubicBezTo>
                  <a:cubicBezTo>
                    <a:pt x="473" y="291"/>
                    <a:pt x="512" y="289"/>
                    <a:pt x="553" y="289"/>
                  </a:cubicBezTo>
                  <a:cubicBezTo>
                    <a:pt x="606" y="289"/>
                    <a:pt x="656" y="293"/>
                    <a:pt x="704" y="300"/>
                  </a:cubicBezTo>
                  <a:cubicBezTo>
                    <a:pt x="726" y="304"/>
                    <a:pt x="746" y="308"/>
                    <a:pt x="766" y="313"/>
                  </a:cubicBezTo>
                  <a:cubicBezTo>
                    <a:pt x="832" y="328"/>
                    <a:pt x="890" y="351"/>
                    <a:pt x="937" y="379"/>
                  </a:cubicBezTo>
                  <a:cubicBezTo>
                    <a:pt x="928" y="426"/>
                    <a:pt x="912" y="477"/>
                    <a:pt x="891" y="528"/>
                  </a:cubicBezTo>
                  <a:close/>
                  <a:moveTo>
                    <a:pt x="946" y="724"/>
                  </a:moveTo>
                  <a:cubicBezTo>
                    <a:pt x="940" y="679"/>
                    <a:pt x="929" y="631"/>
                    <a:pt x="913" y="584"/>
                  </a:cubicBezTo>
                  <a:cubicBezTo>
                    <a:pt x="941" y="522"/>
                    <a:pt x="962" y="461"/>
                    <a:pt x="975" y="404"/>
                  </a:cubicBezTo>
                  <a:cubicBezTo>
                    <a:pt x="1032" y="447"/>
                    <a:pt x="1065" y="498"/>
                    <a:pt x="1065" y="554"/>
                  </a:cubicBezTo>
                  <a:cubicBezTo>
                    <a:pt x="1065" y="619"/>
                    <a:pt x="1020" y="678"/>
                    <a:pt x="946" y="724"/>
                  </a:cubicBezTo>
                  <a:close/>
                  <a:moveTo>
                    <a:pt x="613" y="541"/>
                  </a:moveTo>
                  <a:cubicBezTo>
                    <a:pt x="613" y="586"/>
                    <a:pt x="577" y="621"/>
                    <a:pt x="533" y="621"/>
                  </a:cubicBezTo>
                  <a:cubicBezTo>
                    <a:pt x="488" y="621"/>
                    <a:pt x="452" y="586"/>
                    <a:pt x="452" y="541"/>
                  </a:cubicBezTo>
                  <a:cubicBezTo>
                    <a:pt x="452" y="497"/>
                    <a:pt x="488" y="461"/>
                    <a:pt x="533" y="461"/>
                  </a:cubicBezTo>
                  <a:cubicBezTo>
                    <a:pt x="577" y="461"/>
                    <a:pt x="613" y="497"/>
                    <a:pt x="613" y="541"/>
                  </a:cubicBezTo>
                  <a:close/>
                </a:path>
              </a:pathLst>
            </a:custGeom>
            <a:solidFill>
              <a:srgbClr val="38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占位符 62"/>
          <p:cNvSpPr>
            <a:spLocks noGrp="1"/>
          </p:cNvSpPr>
          <p:nvPr>
            <p:ph type="body" sz="quarter" idx="18" hasCustomPrompt="1"/>
          </p:nvPr>
        </p:nvSpPr>
        <p:spPr>
          <a:xfrm>
            <a:off x="5056980" y="4172342"/>
            <a:ext cx="6052345" cy="383381"/>
          </a:xfrm>
        </p:spPr>
        <p:txBody>
          <a:bodyPr vert="horz" lIns="91440" tIns="45720" rIns="91440" bIns="45720" rtlCol="0">
            <a:normAutofit/>
          </a:bodyPr>
          <a:lstStyle>
            <a:lvl1pPr marL="0" indent="0" algn="l">
              <a:buNone/>
              <a:defRPr lang="zh-CN" altLang="en-US" sz="1800" smtClean="0"/>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F4D55E83-F155-41C7-844A-D9554F692228}" type="datetime2">
              <a:rPr lang="zh-CN" altLang="en-US" smtClean="0"/>
              <a:t>2017年4月28日</a:t>
            </a:fld>
            <a:endParaRPr lang="en-US" altLang="zh-CN" dirty="0"/>
          </a:p>
        </p:txBody>
      </p:sp>
    </p:spTree>
    <p:extLst>
      <p:ext uri="{BB962C8B-B14F-4D97-AF65-F5344CB8AC3E}">
        <p14:creationId xmlns:p14="http://schemas.microsoft.com/office/powerpoint/2010/main" val="2378658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1015999"/>
          </a:xfrm>
          <a:prstGeom prst="rect">
            <a:avLst/>
          </a:prstGeom>
        </p:spPr>
        <p:txBody>
          <a:bodyPr vert="horz" lIns="91440" tIns="45720" rIns="91440" bIns="45720" rtlCol="0" anchor="b">
            <a:normAutofit/>
          </a:bodyPr>
          <a:lstStyle/>
          <a:p>
            <a:r>
              <a:rPr lang="zh-CN" altLang="en-US"/>
              <a:t>单击此处编辑母版标题样式</a:t>
            </a:r>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2022/10/15</a:t>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‹Nº›</a:t>
            </a:fld>
            <a:endParaRPr lang="zh-CN" altLang="en-US"/>
          </a:p>
        </p:txBody>
      </p:sp>
      <p:grpSp>
        <p:nvGrpSpPr>
          <p:cNvPr id="8" name="组合 7"/>
          <p:cNvGrpSpPr/>
          <p:nvPr userDrawn="1"/>
        </p:nvGrpSpPr>
        <p:grpSpPr>
          <a:xfrm>
            <a:off x="8610599" y="0"/>
            <a:ext cx="2895369" cy="537029"/>
            <a:chOff x="4579851" y="0"/>
            <a:chExt cx="2895369" cy="537029"/>
          </a:xfrm>
        </p:grpSpPr>
        <p:sp>
          <p:nvSpPr>
            <p:cNvPr id="9" name="等腰三角形 8"/>
            <p:cNvSpPr/>
            <p:nvPr/>
          </p:nvSpPr>
          <p:spPr>
            <a:xfrm flipV="1">
              <a:off x="5226657" y="0"/>
              <a:ext cx="1601756" cy="537029"/>
            </a:xfrm>
            <a:prstGeom prst="triangle">
              <a:avLst/>
            </a:prstGeom>
            <a:solidFill>
              <a:schemeClr val="accent1"/>
            </a:solidFill>
            <a:ln>
              <a:noFill/>
            </a:ln>
            <a:effectLst>
              <a:outerShdw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6078893" y="0"/>
              <a:ext cx="1396327" cy="468154"/>
            </a:xfrm>
            <a:prstGeom prst="triangle">
              <a:avLst/>
            </a:prstGeom>
            <a:solidFill>
              <a:schemeClr val="accent1">
                <a:alpha val="65000"/>
              </a:schemeClr>
            </a:solidFill>
            <a:ln>
              <a:noFill/>
            </a:ln>
            <a:effectLst>
              <a:outerShdw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4579851" y="0"/>
              <a:ext cx="1396327" cy="468154"/>
            </a:xfrm>
            <a:prstGeom prst="triangle">
              <a:avLst/>
            </a:prstGeom>
            <a:solidFill>
              <a:schemeClr val="accent1">
                <a:alpha val="65000"/>
              </a:schemeClr>
            </a:solidFill>
            <a:ln>
              <a:noFill/>
            </a:ln>
            <a:effectLst>
              <a:outerShdw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框 45"/>
          <p:cNvSpPr/>
          <p:nvPr userDrawn="1"/>
        </p:nvSpPr>
        <p:spPr>
          <a:xfrm>
            <a:off x="-600" y="1019174"/>
            <a:ext cx="12192000" cy="1063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126039" y="2786646"/>
            <a:ext cx="5149850" cy="1113258"/>
          </a:xfrm>
        </p:spPr>
        <p:txBody>
          <a:bodyPr>
            <a:normAutofit fontScale="90000"/>
          </a:bodyPr>
          <a:lstStyle/>
          <a:p>
            <a:r>
              <a:rPr lang="es-MX" altLang="zh-CN" dirty="0"/>
              <a:t>Fundamentos de modulación y demodulación</a:t>
            </a:r>
          </a:p>
        </p:txBody>
      </p:sp>
      <p:sp>
        <p:nvSpPr>
          <p:cNvPr id="6" name="文本占位符 5"/>
          <p:cNvSpPr>
            <a:spLocks noGrp="1"/>
          </p:cNvSpPr>
          <p:nvPr>
            <p:ph type="body" sz="quarter" idx="10"/>
          </p:nvPr>
        </p:nvSpPr>
        <p:spPr/>
        <p:txBody>
          <a:bodyPr/>
          <a:lstStyle/>
          <a:p>
            <a:r>
              <a:rPr lang="en-US" altLang="zh-CN" dirty="0"/>
              <a:t>Alejandro Guevara de Luna ITIC5</a:t>
            </a:r>
          </a:p>
        </p:txBody>
      </p:sp>
    </p:spTree>
    <p:custDataLst>
      <p:tags r:id="rId1"/>
    </p:custDataLst>
    <p:extLst>
      <p:ext uri="{BB962C8B-B14F-4D97-AF65-F5344CB8AC3E}">
        <p14:creationId xmlns:p14="http://schemas.microsoft.com/office/powerpoint/2010/main" val="301545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84534" y="2810132"/>
            <a:ext cx="6797766" cy="428625"/>
          </a:xfrm>
        </p:spPr>
        <p:txBody>
          <a:bodyPr>
            <a:normAutofit/>
          </a:bodyPr>
          <a:lstStyle/>
          <a:p>
            <a:r>
              <a:rPr lang="es-MX" altLang="zh-CN" dirty="0"/>
              <a:t>Multiplexado y Demultiplexado de señales</a:t>
            </a:r>
            <a:endParaRPr lang="zh-CN" altLang="en-US" dirty="0"/>
          </a:p>
        </p:txBody>
      </p:sp>
      <p:sp>
        <p:nvSpPr>
          <p:cNvPr id="6" name="文本占位符 5"/>
          <p:cNvSpPr>
            <a:spLocks noGrp="1"/>
          </p:cNvSpPr>
          <p:nvPr>
            <p:ph type="body" sz="quarter" idx="10"/>
          </p:nvPr>
        </p:nvSpPr>
        <p:spPr/>
        <p:txBody>
          <a:bodyPr/>
          <a:lstStyle/>
          <a:p>
            <a:r>
              <a:rPr lang="en-US" altLang="zh-CN" dirty="0"/>
              <a:t>2.3</a:t>
            </a:r>
            <a:endParaRPr lang="zh-CN" altLang="en-US" dirty="0"/>
          </a:p>
        </p:txBody>
      </p:sp>
    </p:spTree>
    <p:custDataLst>
      <p:tags r:id="rId1"/>
    </p:custDataLst>
    <p:extLst>
      <p:ext uri="{BB962C8B-B14F-4D97-AF65-F5344CB8AC3E}">
        <p14:creationId xmlns:p14="http://schemas.microsoft.com/office/powerpoint/2010/main" val="312601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B4707-BFE7-AC52-CF94-D63EEE5AB042}"/>
              </a:ext>
            </a:extLst>
          </p:cNvPr>
          <p:cNvSpPr>
            <a:spLocks noGrp="1"/>
          </p:cNvSpPr>
          <p:nvPr>
            <p:ph type="title"/>
          </p:nvPr>
        </p:nvSpPr>
        <p:spPr/>
        <p:txBody>
          <a:bodyPr/>
          <a:lstStyle/>
          <a:p>
            <a:r>
              <a:rPr lang="es-MX" dirty="0"/>
              <a:t>Frecuencia</a:t>
            </a:r>
          </a:p>
        </p:txBody>
      </p:sp>
      <p:sp>
        <p:nvSpPr>
          <p:cNvPr id="3" name="Marcador de contenido 2">
            <a:extLst>
              <a:ext uri="{FF2B5EF4-FFF2-40B4-BE49-F238E27FC236}">
                <a16:creationId xmlns:a16="http://schemas.microsoft.com/office/drawing/2014/main" id="{BEC91F50-2D5A-1EDB-8C3B-53EBCCAF2E56}"/>
              </a:ext>
            </a:extLst>
          </p:cNvPr>
          <p:cNvSpPr>
            <a:spLocks noGrp="1"/>
          </p:cNvSpPr>
          <p:nvPr>
            <p:ph sz="quarter" idx="15"/>
          </p:nvPr>
        </p:nvSpPr>
        <p:spPr>
          <a:xfrm>
            <a:off x="695325" y="1427158"/>
            <a:ext cx="10801350" cy="2697829"/>
          </a:xfrm>
        </p:spPr>
        <p:txBody>
          <a:bodyPr/>
          <a:lstStyle/>
          <a:p>
            <a:pPr marL="0" indent="0">
              <a:lnSpc>
                <a:spcPct val="150000"/>
              </a:lnSpc>
              <a:buNone/>
            </a:pPr>
            <a:r>
              <a:rPr lang="es-MX" dirty="0"/>
              <a:t>La frecuencia significa que tan rápido o lento se mueve la membrana de nuestra bocina, mientras más rápido se mueva más agudo será el sonido y mientras mas lentos sea más grave será el sonido, esto se mide en Hertzios, o ciclos por segundo (Es lo mismo).</a:t>
            </a:r>
          </a:p>
        </p:txBody>
      </p:sp>
      <p:sp>
        <p:nvSpPr>
          <p:cNvPr id="5" name="Marcador de número de diapositiva 4">
            <a:extLst>
              <a:ext uri="{FF2B5EF4-FFF2-40B4-BE49-F238E27FC236}">
                <a16:creationId xmlns:a16="http://schemas.microsoft.com/office/drawing/2014/main" id="{AE34157C-6124-4A10-A32B-BB99B04D5683}"/>
              </a:ext>
            </a:extLst>
          </p:cNvPr>
          <p:cNvSpPr>
            <a:spLocks noGrp="1"/>
          </p:cNvSpPr>
          <p:nvPr>
            <p:ph type="sldNum" sz="quarter" idx="18"/>
          </p:nvPr>
        </p:nvSpPr>
        <p:spPr/>
        <p:txBody>
          <a:bodyPr/>
          <a:lstStyle/>
          <a:p>
            <a:fld id="{5DD3DB80-B894-403A-B48E-6FDC1A72010E}" type="slidenum">
              <a:rPr lang="zh-CN" altLang="en-US" smtClean="0"/>
              <a:pPr/>
              <a:t>11</a:t>
            </a:fld>
            <a:endParaRPr lang="zh-CN" altLang="en-US"/>
          </a:p>
        </p:txBody>
      </p:sp>
      <p:pic>
        <p:nvPicPr>
          <p:cNvPr id="7" name="Imagen 6">
            <a:extLst>
              <a:ext uri="{FF2B5EF4-FFF2-40B4-BE49-F238E27FC236}">
                <a16:creationId xmlns:a16="http://schemas.microsoft.com/office/drawing/2014/main" id="{81BAC871-E601-F5EF-1961-61C189773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383" y="3187230"/>
            <a:ext cx="3353234" cy="2697829"/>
          </a:xfrm>
          <a:prstGeom prst="rect">
            <a:avLst/>
          </a:prstGeom>
        </p:spPr>
      </p:pic>
    </p:spTree>
    <p:extLst>
      <p:ext uri="{BB962C8B-B14F-4D97-AF65-F5344CB8AC3E}">
        <p14:creationId xmlns:p14="http://schemas.microsoft.com/office/powerpoint/2010/main" val="50561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B4707-BFE7-AC52-CF94-D63EEE5AB042}"/>
              </a:ext>
            </a:extLst>
          </p:cNvPr>
          <p:cNvSpPr>
            <a:spLocks noGrp="1"/>
          </p:cNvSpPr>
          <p:nvPr>
            <p:ph type="title"/>
          </p:nvPr>
        </p:nvSpPr>
        <p:spPr/>
        <p:txBody>
          <a:bodyPr/>
          <a:lstStyle/>
          <a:p>
            <a:r>
              <a:rPr lang="es-MX" dirty="0"/>
              <a:t>Tiempo</a:t>
            </a:r>
          </a:p>
        </p:txBody>
      </p:sp>
      <p:sp>
        <p:nvSpPr>
          <p:cNvPr id="3" name="Marcador de contenido 2">
            <a:extLst>
              <a:ext uri="{FF2B5EF4-FFF2-40B4-BE49-F238E27FC236}">
                <a16:creationId xmlns:a16="http://schemas.microsoft.com/office/drawing/2014/main" id="{BEC91F50-2D5A-1EDB-8C3B-53EBCCAF2E56}"/>
              </a:ext>
            </a:extLst>
          </p:cNvPr>
          <p:cNvSpPr>
            <a:spLocks noGrp="1"/>
          </p:cNvSpPr>
          <p:nvPr>
            <p:ph sz="quarter" idx="15"/>
          </p:nvPr>
        </p:nvSpPr>
        <p:spPr>
          <a:xfrm>
            <a:off x="695325" y="1427156"/>
            <a:ext cx="10801350" cy="2687644"/>
          </a:xfrm>
        </p:spPr>
        <p:txBody>
          <a:bodyPr>
            <a:normAutofit/>
          </a:bodyPr>
          <a:lstStyle/>
          <a:p>
            <a:pPr marL="0" indent="0">
              <a:lnSpc>
                <a:spcPct val="170000"/>
              </a:lnSpc>
              <a:buNone/>
            </a:pPr>
            <a:r>
              <a:rPr lang="es-MX" dirty="0"/>
              <a:t>El tiempo es una magnitud física con la que medimos la duración o separación de acontecimientos, sujetos a cambio, de los sistemas sujetos a observación; esto es, el período que transcurre entre el estado del sistema cuando éste presentaba un estado X y el instante en el que Y registra una variación perceptible para un observador.</a:t>
            </a:r>
          </a:p>
        </p:txBody>
      </p:sp>
      <p:sp>
        <p:nvSpPr>
          <p:cNvPr id="5" name="Marcador de número de diapositiva 4">
            <a:extLst>
              <a:ext uri="{FF2B5EF4-FFF2-40B4-BE49-F238E27FC236}">
                <a16:creationId xmlns:a16="http://schemas.microsoft.com/office/drawing/2014/main" id="{AE34157C-6124-4A10-A32B-BB99B04D5683}"/>
              </a:ext>
            </a:extLst>
          </p:cNvPr>
          <p:cNvSpPr>
            <a:spLocks noGrp="1"/>
          </p:cNvSpPr>
          <p:nvPr>
            <p:ph type="sldNum" sz="quarter" idx="18"/>
          </p:nvPr>
        </p:nvSpPr>
        <p:spPr/>
        <p:txBody>
          <a:bodyPr/>
          <a:lstStyle/>
          <a:p>
            <a:fld id="{5DD3DB80-B894-403A-B48E-6FDC1A72010E}" type="slidenum">
              <a:rPr lang="zh-CN" altLang="en-US" smtClean="0"/>
              <a:pPr/>
              <a:t>12</a:t>
            </a:fld>
            <a:endParaRPr lang="zh-CN" altLang="en-US"/>
          </a:p>
        </p:txBody>
      </p:sp>
    </p:spTree>
    <p:extLst>
      <p:ext uri="{BB962C8B-B14F-4D97-AF65-F5344CB8AC3E}">
        <p14:creationId xmlns:p14="http://schemas.microsoft.com/office/powerpoint/2010/main" val="383560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B4707-BFE7-AC52-CF94-D63EEE5AB042}"/>
              </a:ext>
            </a:extLst>
          </p:cNvPr>
          <p:cNvSpPr>
            <a:spLocks noGrp="1"/>
          </p:cNvSpPr>
          <p:nvPr>
            <p:ph type="title"/>
          </p:nvPr>
        </p:nvSpPr>
        <p:spPr/>
        <p:txBody>
          <a:bodyPr/>
          <a:lstStyle/>
          <a:p>
            <a:r>
              <a:rPr lang="es-MX" dirty="0"/>
              <a:t>Codificación de pulsos</a:t>
            </a:r>
          </a:p>
        </p:txBody>
      </p:sp>
      <p:sp>
        <p:nvSpPr>
          <p:cNvPr id="3" name="Marcador de contenido 2">
            <a:extLst>
              <a:ext uri="{FF2B5EF4-FFF2-40B4-BE49-F238E27FC236}">
                <a16:creationId xmlns:a16="http://schemas.microsoft.com/office/drawing/2014/main" id="{BEC91F50-2D5A-1EDB-8C3B-53EBCCAF2E56}"/>
              </a:ext>
            </a:extLst>
          </p:cNvPr>
          <p:cNvSpPr>
            <a:spLocks noGrp="1"/>
          </p:cNvSpPr>
          <p:nvPr>
            <p:ph sz="quarter" idx="15"/>
          </p:nvPr>
        </p:nvSpPr>
        <p:spPr>
          <a:xfrm>
            <a:off x="695325" y="1427158"/>
            <a:ext cx="10801350" cy="3012496"/>
          </a:xfrm>
        </p:spPr>
        <p:txBody>
          <a:bodyPr>
            <a:normAutofit/>
          </a:bodyPr>
          <a:lstStyle/>
          <a:p>
            <a:pPr marL="0" indent="0">
              <a:lnSpc>
                <a:spcPct val="150000"/>
              </a:lnSpc>
              <a:buNone/>
            </a:pPr>
            <a:r>
              <a:rPr lang="es-MX" dirty="0"/>
              <a:t>Las letras, número o caracteres, pueden estar codificados mediante pulsos. Estos pulsos pueden tener la misma amplitud, pero distinta duración. Con dos tipos de pulsos, es decir uno corto y uno largo, la combinación de estos puede codificar cualquier tipo de carácter. El código “morse” utilizado en telegrafía aplica este principio.</a:t>
            </a:r>
          </a:p>
        </p:txBody>
      </p:sp>
      <p:sp>
        <p:nvSpPr>
          <p:cNvPr id="5" name="Marcador de número de diapositiva 4">
            <a:extLst>
              <a:ext uri="{FF2B5EF4-FFF2-40B4-BE49-F238E27FC236}">
                <a16:creationId xmlns:a16="http://schemas.microsoft.com/office/drawing/2014/main" id="{AE34157C-6124-4A10-A32B-BB99B04D5683}"/>
              </a:ext>
            </a:extLst>
          </p:cNvPr>
          <p:cNvSpPr>
            <a:spLocks noGrp="1"/>
          </p:cNvSpPr>
          <p:nvPr>
            <p:ph type="sldNum" sz="quarter" idx="18"/>
          </p:nvPr>
        </p:nvSpPr>
        <p:spPr/>
        <p:txBody>
          <a:bodyPr/>
          <a:lstStyle/>
          <a:p>
            <a:fld id="{5DD3DB80-B894-403A-B48E-6FDC1A72010E}" type="slidenum">
              <a:rPr lang="zh-CN" altLang="en-US" smtClean="0"/>
              <a:pPr/>
              <a:t>13</a:t>
            </a:fld>
            <a:endParaRPr lang="zh-CN" altLang="en-US"/>
          </a:p>
        </p:txBody>
      </p:sp>
      <p:pic>
        <p:nvPicPr>
          <p:cNvPr id="7" name="Imagen 6">
            <a:extLst>
              <a:ext uri="{FF2B5EF4-FFF2-40B4-BE49-F238E27FC236}">
                <a16:creationId xmlns:a16="http://schemas.microsoft.com/office/drawing/2014/main" id="{AF4DE884-669E-9126-9FBB-80499547A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9698" y="3586241"/>
            <a:ext cx="2312603" cy="2345328"/>
          </a:xfrm>
          <a:prstGeom prst="rect">
            <a:avLst/>
          </a:prstGeom>
        </p:spPr>
      </p:pic>
    </p:spTree>
    <p:extLst>
      <p:ext uri="{BB962C8B-B14F-4D97-AF65-F5344CB8AC3E}">
        <p14:creationId xmlns:p14="http://schemas.microsoft.com/office/powerpoint/2010/main" val="170287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en-US" altLang="zh-CN" dirty="0"/>
              <a:t>Gracias </a:t>
            </a:r>
            <a:r>
              <a:rPr lang="en-US" altLang="zh-CN" dirty="0" err="1"/>
              <a:t>por</a:t>
            </a:r>
            <a:r>
              <a:rPr lang="en-US" altLang="zh-CN" dirty="0"/>
              <a:t> ver.</a:t>
            </a:r>
            <a:endParaRPr lang="zh-CN" altLang="en-US" dirty="0"/>
          </a:p>
        </p:txBody>
      </p:sp>
      <p:sp>
        <p:nvSpPr>
          <p:cNvPr id="4" name="灯片编号占位符 3"/>
          <p:cNvSpPr>
            <a:spLocks noGrp="1"/>
          </p:cNvSpPr>
          <p:nvPr>
            <p:ph type="sldNum" sz="quarter" idx="4294967295"/>
          </p:nvPr>
        </p:nvSpPr>
        <p:spPr>
          <a:xfrm>
            <a:off x="8610599" y="6959600"/>
            <a:ext cx="2886075" cy="206381"/>
          </a:xfrm>
        </p:spPr>
        <p:txBody>
          <a:bodyPr/>
          <a:lstStyle/>
          <a:p>
            <a:fld id="{5DD3DB80-B894-403A-B48E-6FDC1A72010E}" type="slidenum">
              <a:rPr lang="zh-CN" altLang="en-US" smtClean="0"/>
              <a:pPr/>
              <a:t>14</a:t>
            </a:fld>
            <a:endParaRPr lang="zh-CN" altLang="en-US"/>
          </a:p>
        </p:txBody>
      </p:sp>
      <p:sp>
        <p:nvSpPr>
          <p:cNvPr id="9" name="文本占位符 8"/>
          <p:cNvSpPr>
            <a:spLocks noGrp="1"/>
          </p:cNvSpPr>
          <p:nvPr>
            <p:ph type="body" sz="quarter" idx="17"/>
          </p:nvPr>
        </p:nvSpPr>
        <p:spPr/>
        <p:txBody>
          <a:bodyPr/>
          <a:lstStyle/>
          <a:p>
            <a:r>
              <a:rPr lang="es-MX" altLang="zh-CN"/>
              <a:t>Alejandro Guevara de Luna</a:t>
            </a:r>
          </a:p>
        </p:txBody>
      </p:sp>
    </p:spTree>
    <p:custDataLst>
      <p:tags r:id="rId1"/>
    </p:custDataLst>
    <p:extLst>
      <p:ext uri="{BB962C8B-B14F-4D97-AF65-F5344CB8AC3E}">
        <p14:creationId xmlns:p14="http://schemas.microsoft.com/office/powerpoint/2010/main" val="40805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35213D0-5020-8B50-6E38-50240D63C691}"/>
              </a:ext>
            </a:extLst>
          </p:cNvPr>
          <p:cNvSpPr txBox="1"/>
          <p:nvPr/>
        </p:nvSpPr>
        <p:spPr>
          <a:xfrm>
            <a:off x="2098752" y="797510"/>
            <a:ext cx="7994496" cy="5262979"/>
          </a:xfrm>
          <a:prstGeom prst="rect">
            <a:avLst/>
          </a:prstGeom>
          <a:noFill/>
        </p:spPr>
        <p:txBody>
          <a:bodyPr wrap="none" rtlCol="0">
            <a:spAutoFit/>
          </a:bodyPr>
          <a:lstStyle/>
          <a:p>
            <a:pPr algn="ctr"/>
            <a:r>
              <a:rPr lang="es-MX" sz="2400" dirty="0"/>
              <a:t>Nombre materia</a:t>
            </a:r>
          </a:p>
          <a:p>
            <a:pPr algn="ctr"/>
            <a:r>
              <a:rPr lang="es-MX" sz="2400" dirty="0"/>
              <a:t>Telecomunicaciones</a:t>
            </a:r>
          </a:p>
          <a:p>
            <a:pPr algn="ctr"/>
            <a:endParaRPr lang="es-MX" sz="2400" dirty="0"/>
          </a:p>
          <a:p>
            <a:pPr algn="ctr"/>
            <a:r>
              <a:rPr lang="es-MX" sz="2400" dirty="0"/>
              <a:t>Nombre del docente</a:t>
            </a:r>
          </a:p>
          <a:p>
            <a:pPr algn="ctr"/>
            <a:r>
              <a:rPr lang="es-MX" sz="2400" dirty="0"/>
              <a:t>Edwin Celestino García Alcacer</a:t>
            </a:r>
          </a:p>
          <a:p>
            <a:pPr algn="ctr"/>
            <a:endParaRPr lang="es-MX" sz="2400" dirty="0"/>
          </a:p>
          <a:p>
            <a:pPr algn="ctr"/>
            <a:r>
              <a:rPr lang="es-MX" sz="2400" dirty="0"/>
              <a:t>Nombre trabajo</a:t>
            </a:r>
          </a:p>
          <a:p>
            <a:pPr algn="ctr"/>
            <a:r>
              <a:rPr lang="es-MX" sz="2400" dirty="0"/>
              <a:t>Actividad 2 Fundamentos de modulación y demodulación</a:t>
            </a:r>
          </a:p>
          <a:p>
            <a:pPr algn="ctr"/>
            <a:endParaRPr lang="es-MX" sz="2400" dirty="0"/>
          </a:p>
          <a:p>
            <a:pPr algn="ctr"/>
            <a:r>
              <a:rPr lang="es-MX" sz="2400" dirty="0"/>
              <a:t>Nombre del alumno</a:t>
            </a:r>
          </a:p>
          <a:p>
            <a:pPr algn="ctr"/>
            <a:r>
              <a:rPr lang="es-MX" sz="2400" dirty="0"/>
              <a:t>Alejandro Guevara de Luna</a:t>
            </a:r>
          </a:p>
          <a:p>
            <a:pPr algn="ctr"/>
            <a:endParaRPr lang="es-MX" sz="2400" dirty="0"/>
          </a:p>
          <a:p>
            <a:pPr algn="ctr"/>
            <a:r>
              <a:rPr lang="es-MX" sz="2400" dirty="0"/>
              <a:t>Unidad</a:t>
            </a:r>
          </a:p>
          <a:p>
            <a:pPr algn="ctr"/>
            <a:r>
              <a:rPr lang="es-MX" sz="2400" dirty="0"/>
              <a:t>2</a:t>
            </a:r>
          </a:p>
        </p:txBody>
      </p:sp>
      <p:pic>
        <p:nvPicPr>
          <p:cNvPr id="4" name="Imagen 3">
            <a:extLst>
              <a:ext uri="{FF2B5EF4-FFF2-40B4-BE49-F238E27FC236}">
                <a16:creationId xmlns:a16="http://schemas.microsoft.com/office/drawing/2014/main" id="{2B4CFC2C-E9D0-1E35-4EDA-1A57D4BCA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0" y="115895"/>
            <a:ext cx="3428725" cy="1108424"/>
          </a:xfrm>
          <a:prstGeom prst="rect">
            <a:avLst/>
          </a:prstGeom>
        </p:spPr>
      </p:pic>
    </p:spTree>
    <p:extLst>
      <p:ext uri="{BB962C8B-B14F-4D97-AF65-F5344CB8AC3E}">
        <p14:creationId xmlns:p14="http://schemas.microsoft.com/office/powerpoint/2010/main" val="220543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s-MX" altLang="zh-CN" dirty="0"/>
              <a:t>Analógica</a:t>
            </a:r>
            <a:r>
              <a:rPr lang="en-US" altLang="zh-CN" dirty="0"/>
              <a:t>: Amplitud, frecuencia y fase</a:t>
            </a:r>
            <a:endParaRPr lang="zh-CN" altLang="en-US" dirty="0"/>
          </a:p>
        </p:txBody>
      </p:sp>
      <p:sp>
        <p:nvSpPr>
          <p:cNvPr id="6" name="文本占位符 5"/>
          <p:cNvSpPr>
            <a:spLocks noGrp="1"/>
          </p:cNvSpPr>
          <p:nvPr>
            <p:ph type="body" sz="quarter" idx="10"/>
          </p:nvPr>
        </p:nvSpPr>
        <p:spPr/>
        <p:txBody>
          <a:bodyPr/>
          <a:lstStyle/>
          <a:p>
            <a:r>
              <a:rPr lang="en-US" altLang="zh-CN" dirty="0"/>
              <a:t>2.1</a:t>
            </a:r>
            <a:endParaRPr lang="zh-CN" altLang="en-US" dirty="0"/>
          </a:p>
        </p:txBody>
      </p:sp>
    </p:spTree>
    <p:custDataLst>
      <p:tags r:id="rId1"/>
    </p:custDataLst>
    <p:extLst>
      <p:ext uri="{BB962C8B-B14F-4D97-AF65-F5344CB8AC3E}">
        <p14:creationId xmlns:p14="http://schemas.microsoft.com/office/powerpoint/2010/main" val="50072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FE19B-48C8-4DD8-AE34-51714159FF31}"/>
              </a:ext>
            </a:extLst>
          </p:cNvPr>
          <p:cNvSpPr>
            <a:spLocks noGrp="1"/>
          </p:cNvSpPr>
          <p:nvPr>
            <p:ph type="title"/>
          </p:nvPr>
        </p:nvSpPr>
        <p:spPr/>
        <p:txBody>
          <a:bodyPr/>
          <a:lstStyle/>
          <a:p>
            <a:r>
              <a:rPr lang="es-MX" altLang="zh-CN" dirty="0"/>
              <a:t>Modulación en Amplitud</a:t>
            </a:r>
          </a:p>
        </p:txBody>
      </p:sp>
      <p:sp>
        <p:nvSpPr>
          <p:cNvPr id="4" name="灯片编号占位符 3">
            <a:extLst>
              <a:ext uri="{FF2B5EF4-FFF2-40B4-BE49-F238E27FC236}">
                <a16:creationId xmlns:a16="http://schemas.microsoft.com/office/drawing/2014/main" id="{9E221B86-DF7F-4839-88AC-CB394DE42B5B}"/>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CuadroTexto 4">
            <a:extLst>
              <a:ext uri="{FF2B5EF4-FFF2-40B4-BE49-F238E27FC236}">
                <a16:creationId xmlns:a16="http://schemas.microsoft.com/office/drawing/2014/main" id="{48D71EDB-D8E9-F232-C43A-2FBA4076855D}"/>
              </a:ext>
            </a:extLst>
          </p:cNvPr>
          <p:cNvSpPr txBox="1"/>
          <p:nvPr/>
        </p:nvSpPr>
        <p:spPr>
          <a:xfrm>
            <a:off x="781049" y="1447800"/>
            <a:ext cx="10620375" cy="1477328"/>
          </a:xfrm>
          <a:prstGeom prst="rect">
            <a:avLst/>
          </a:prstGeom>
          <a:noFill/>
        </p:spPr>
        <p:txBody>
          <a:bodyPr wrap="square" rtlCol="0">
            <a:spAutoFit/>
          </a:bodyPr>
          <a:lstStyle/>
          <a:p>
            <a:pPr algn="just"/>
            <a:r>
              <a:rPr lang="es-MX" dirty="0"/>
              <a:t>En física la amplitud de un movimiento oscilatorio, ondulatorio o señal electro magnética es una medida de la variación máxima del desplazamiento u otra magnitud física que varía periódica o cuasi periódicamente en el tiempo.</a:t>
            </a:r>
          </a:p>
          <a:p>
            <a:pPr algn="just"/>
            <a:endParaRPr lang="es-MX" dirty="0"/>
          </a:p>
          <a:p>
            <a:pPr algn="just"/>
            <a:r>
              <a:rPr lang="es-MX" dirty="0"/>
              <a:t>Es la distancia máxima entre el punto más alejado de una onda y el punto de equilibrio o medio.</a:t>
            </a:r>
          </a:p>
        </p:txBody>
      </p:sp>
      <p:pic>
        <p:nvPicPr>
          <p:cNvPr id="7" name="Imagen 6">
            <a:extLst>
              <a:ext uri="{FF2B5EF4-FFF2-40B4-BE49-F238E27FC236}">
                <a16:creationId xmlns:a16="http://schemas.microsoft.com/office/drawing/2014/main" id="{F951689F-3F1C-4129-BA38-217E12970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783" y="3356928"/>
            <a:ext cx="2736434" cy="2953814"/>
          </a:xfrm>
          <a:prstGeom prst="rect">
            <a:avLst/>
          </a:prstGeom>
        </p:spPr>
      </p:pic>
    </p:spTree>
    <p:custDataLst>
      <p:tags r:id="rId1"/>
    </p:custDataLst>
    <p:extLst>
      <p:ext uri="{BB962C8B-B14F-4D97-AF65-F5344CB8AC3E}">
        <p14:creationId xmlns:p14="http://schemas.microsoft.com/office/powerpoint/2010/main" val="93124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FE19B-48C8-4DD8-AE34-51714159FF31}"/>
              </a:ext>
            </a:extLst>
          </p:cNvPr>
          <p:cNvSpPr>
            <a:spLocks noGrp="1"/>
          </p:cNvSpPr>
          <p:nvPr>
            <p:ph type="title"/>
          </p:nvPr>
        </p:nvSpPr>
        <p:spPr/>
        <p:txBody>
          <a:bodyPr/>
          <a:lstStyle/>
          <a:p>
            <a:r>
              <a:rPr lang="es-MX" altLang="zh-CN" dirty="0"/>
              <a:t>Modulación en Frecuencia</a:t>
            </a:r>
          </a:p>
        </p:txBody>
      </p:sp>
      <p:sp>
        <p:nvSpPr>
          <p:cNvPr id="4" name="灯片编号占位符 3">
            <a:extLst>
              <a:ext uri="{FF2B5EF4-FFF2-40B4-BE49-F238E27FC236}">
                <a16:creationId xmlns:a16="http://schemas.microsoft.com/office/drawing/2014/main" id="{9E221B86-DF7F-4839-88AC-CB394DE42B5B}"/>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CuadroTexto 4">
            <a:extLst>
              <a:ext uri="{FF2B5EF4-FFF2-40B4-BE49-F238E27FC236}">
                <a16:creationId xmlns:a16="http://schemas.microsoft.com/office/drawing/2014/main" id="{48D71EDB-D8E9-F232-C43A-2FBA4076855D}"/>
              </a:ext>
            </a:extLst>
          </p:cNvPr>
          <p:cNvSpPr txBox="1"/>
          <p:nvPr/>
        </p:nvSpPr>
        <p:spPr>
          <a:xfrm>
            <a:off x="781049" y="1447800"/>
            <a:ext cx="10620375" cy="2031325"/>
          </a:xfrm>
          <a:prstGeom prst="rect">
            <a:avLst/>
          </a:prstGeom>
          <a:noFill/>
        </p:spPr>
        <p:txBody>
          <a:bodyPr wrap="square" rtlCol="0">
            <a:spAutoFit/>
          </a:bodyPr>
          <a:lstStyle/>
          <a:p>
            <a:pPr algn="just"/>
            <a:r>
              <a:rPr lang="es-MX" dirty="0"/>
              <a:t>La técnica de modulación en frecuencia modifica la frecuencia de la señal portadora, según la señal digital que se transmite.</a:t>
            </a:r>
          </a:p>
          <a:p>
            <a:pPr algn="just"/>
            <a:endParaRPr lang="es-MX" dirty="0"/>
          </a:p>
          <a:p>
            <a:pPr algn="just"/>
            <a:r>
              <a:rPr lang="es-MX" dirty="0"/>
              <a:t>La frecuencia tiene una relación inversa con el concepto de longitud de onda, a mayor frecuencia menor longitud de onda y viceversa. </a:t>
            </a:r>
          </a:p>
          <a:p>
            <a:pPr algn="just"/>
            <a:endParaRPr lang="es-MX" dirty="0"/>
          </a:p>
          <a:p>
            <a:pPr algn="just"/>
            <a:r>
              <a:rPr lang="es-MX" b="1" dirty="0"/>
              <a:t>Formula:</a:t>
            </a:r>
            <a:r>
              <a:rPr lang="es-MX" dirty="0"/>
              <a:t> La frecuencia </a:t>
            </a:r>
            <a:r>
              <a:rPr lang="es-MX" b="1" dirty="0"/>
              <a:t>f </a:t>
            </a:r>
            <a:r>
              <a:rPr lang="es-MX" dirty="0"/>
              <a:t>es igual a la velocidad </a:t>
            </a:r>
            <a:r>
              <a:rPr lang="es-MX" b="1" dirty="0"/>
              <a:t>v</a:t>
            </a:r>
            <a:r>
              <a:rPr lang="es-MX" dirty="0"/>
              <a:t> de la onda, dividido por la longitud de onda </a:t>
            </a:r>
            <a:r>
              <a:rPr lang="el-GR" b="1" i="0" dirty="0">
                <a:solidFill>
                  <a:srgbClr val="000000"/>
                </a:solidFill>
                <a:effectLst/>
                <a:latin typeface="arial" panose="020B0604020202020204" pitchFamily="34" charset="0"/>
              </a:rPr>
              <a:t>λ</a:t>
            </a:r>
            <a:r>
              <a:rPr lang="es-MX" dirty="0">
                <a:solidFill>
                  <a:srgbClr val="000000"/>
                </a:solidFill>
                <a:latin typeface="arial" panose="020B0604020202020204" pitchFamily="34" charset="0"/>
              </a:rPr>
              <a:t>.</a:t>
            </a:r>
            <a:r>
              <a:rPr lang="es-MX" dirty="0"/>
              <a:t> </a:t>
            </a:r>
          </a:p>
        </p:txBody>
      </p:sp>
      <p:pic>
        <p:nvPicPr>
          <p:cNvPr id="6" name="Imagen 5">
            <a:extLst>
              <a:ext uri="{FF2B5EF4-FFF2-40B4-BE49-F238E27FC236}">
                <a16:creationId xmlns:a16="http://schemas.microsoft.com/office/drawing/2014/main" id="{AAE459B5-B579-1F95-26CD-A0C8C6CFD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73" y="4171950"/>
            <a:ext cx="2331326" cy="1485900"/>
          </a:xfrm>
          <a:prstGeom prst="rect">
            <a:avLst/>
          </a:prstGeom>
        </p:spPr>
      </p:pic>
    </p:spTree>
    <p:custDataLst>
      <p:tags r:id="rId1"/>
    </p:custDataLst>
    <p:extLst>
      <p:ext uri="{BB962C8B-B14F-4D97-AF65-F5344CB8AC3E}">
        <p14:creationId xmlns:p14="http://schemas.microsoft.com/office/powerpoint/2010/main" val="412274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FE19B-48C8-4DD8-AE34-51714159FF31}"/>
              </a:ext>
            </a:extLst>
          </p:cNvPr>
          <p:cNvSpPr>
            <a:spLocks noGrp="1"/>
          </p:cNvSpPr>
          <p:nvPr>
            <p:ph type="title"/>
          </p:nvPr>
        </p:nvSpPr>
        <p:spPr/>
        <p:txBody>
          <a:bodyPr/>
          <a:lstStyle/>
          <a:p>
            <a:r>
              <a:rPr lang="es-MX" altLang="zh-CN" dirty="0"/>
              <a:t>Modulación en Fase</a:t>
            </a:r>
          </a:p>
        </p:txBody>
      </p:sp>
      <p:sp>
        <p:nvSpPr>
          <p:cNvPr id="4" name="灯片编号占位符 3">
            <a:extLst>
              <a:ext uri="{FF2B5EF4-FFF2-40B4-BE49-F238E27FC236}">
                <a16:creationId xmlns:a16="http://schemas.microsoft.com/office/drawing/2014/main" id="{9E221B86-DF7F-4839-88AC-CB394DE42B5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CuadroTexto 4">
            <a:extLst>
              <a:ext uri="{FF2B5EF4-FFF2-40B4-BE49-F238E27FC236}">
                <a16:creationId xmlns:a16="http://schemas.microsoft.com/office/drawing/2014/main" id="{48D71EDB-D8E9-F232-C43A-2FBA4076855D}"/>
              </a:ext>
            </a:extLst>
          </p:cNvPr>
          <p:cNvSpPr txBox="1"/>
          <p:nvPr/>
        </p:nvSpPr>
        <p:spPr>
          <a:xfrm>
            <a:off x="781049" y="1447800"/>
            <a:ext cx="10620375" cy="646331"/>
          </a:xfrm>
          <a:prstGeom prst="rect">
            <a:avLst/>
          </a:prstGeom>
          <a:noFill/>
        </p:spPr>
        <p:txBody>
          <a:bodyPr wrap="square" rtlCol="0">
            <a:spAutoFit/>
          </a:bodyPr>
          <a:lstStyle/>
          <a:p>
            <a:pPr algn="just"/>
            <a:r>
              <a:rPr lang="es-MX" dirty="0"/>
              <a:t>La técnica de modulación en fase utiliza las variaciones de fase de la onda portadora, según la señal digital. La fase indicada la situación instantánea en el ciclo, de una magnitud que varía cíclicamente.</a:t>
            </a:r>
          </a:p>
        </p:txBody>
      </p:sp>
      <p:pic>
        <p:nvPicPr>
          <p:cNvPr id="7" name="Imagen 6">
            <a:extLst>
              <a:ext uri="{FF2B5EF4-FFF2-40B4-BE49-F238E27FC236}">
                <a16:creationId xmlns:a16="http://schemas.microsoft.com/office/drawing/2014/main" id="{BFA8C0A4-FF86-D254-4BD7-41F52B5A5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736" y="3429000"/>
            <a:ext cx="4445000" cy="1968500"/>
          </a:xfrm>
          <a:prstGeom prst="rect">
            <a:avLst/>
          </a:prstGeom>
        </p:spPr>
      </p:pic>
    </p:spTree>
    <p:custDataLst>
      <p:tags r:id="rId1"/>
    </p:custDataLst>
    <p:extLst>
      <p:ext uri="{BB962C8B-B14F-4D97-AF65-F5344CB8AC3E}">
        <p14:creationId xmlns:p14="http://schemas.microsoft.com/office/powerpoint/2010/main" val="61870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84534" y="2810132"/>
            <a:ext cx="6797766" cy="428625"/>
          </a:xfrm>
        </p:spPr>
        <p:txBody>
          <a:bodyPr>
            <a:normAutofit fontScale="90000"/>
          </a:bodyPr>
          <a:lstStyle/>
          <a:p>
            <a:r>
              <a:rPr lang="es-MX" altLang="zh-CN" dirty="0"/>
              <a:t>Digital: Teorema de Shannon, pulsos: PAM, PPM…</a:t>
            </a:r>
            <a:endParaRPr lang="zh-CN" altLang="en-US" dirty="0"/>
          </a:p>
        </p:txBody>
      </p:sp>
      <p:sp>
        <p:nvSpPr>
          <p:cNvPr id="6" name="文本占位符 5"/>
          <p:cNvSpPr>
            <a:spLocks noGrp="1"/>
          </p:cNvSpPr>
          <p:nvPr>
            <p:ph type="body" sz="quarter" idx="10"/>
          </p:nvPr>
        </p:nvSpPr>
        <p:spPr/>
        <p:txBody>
          <a:bodyPr/>
          <a:lstStyle/>
          <a:p>
            <a:r>
              <a:rPr lang="en-US" altLang="zh-CN" dirty="0"/>
              <a:t>2.2</a:t>
            </a:r>
            <a:endParaRPr lang="zh-CN" altLang="en-US" dirty="0"/>
          </a:p>
        </p:txBody>
      </p:sp>
    </p:spTree>
    <p:custDataLst>
      <p:tags r:id="rId1"/>
    </p:custDataLst>
    <p:extLst>
      <p:ext uri="{BB962C8B-B14F-4D97-AF65-F5344CB8AC3E}">
        <p14:creationId xmlns:p14="http://schemas.microsoft.com/office/powerpoint/2010/main" val="105359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C2DB6AF-A1F0-7931-2278-2B83023DE998}"/>
              </a:ext>
            </a:extLst>
          </p:cNvPr>
          <p:cNvCxnSpPr>
            <a:cxnSpLocks/>
          </p:cNvCxnSpPr>
          <p:nvPr/>
        </p:nvCxnSpPr>
        <p:spPr>
          <a:xfrm>
            <a:off x="6105525" y="904875"/>
            <a:ext cx="0" cy="5048250"/>
          </a:xfrm>
          <a:prstGeom prst="line">
            <a:avLst/>
          </a:prstGeom>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657A121E-0577-B458-7A45-A333B899F4EE}"/>
              </a:ext>
            </a:extLst>
          </p:cNvPr>
          <p:cNvSpPr txBox="1"/>
          <p:nvPr/>
        </p:nvSpPr>
        <p:spPr>
          <a:xfrm>
            <a:off x="800099" y="904875"/>
            <a:ext cx="4448173" cy="646331"/>
          </a:xfrm>
          <a:prstGeom prst="rect">
            <a:avLst/>
          </a:prstGeom>
          <a:noFill/>
        </p:spPr>
        <p:txBody>
          <a:bodyPr wrap="square" rtlCol="0">
            <a:spAutoFit/>
          </a:bodyPr>
          <a:lstStyle/>
          <a:p>
            <a:r>
              <a:rPr lang="es-MX" sz="3600" b="1" dirty="0">
                <a:ln w="6600">
                  <a:solidFill>
                    <a:schemeClr val="accent2"/>
                  </a:solidFill>
                  <a:prstDash val="solid"/>
                </a:ln>
                <a:solidFill>
                  <a:srgbClr val="FFFFFF"/>
                </a:solidFill>
                <a:effectLst>
                  <a:outerShdw dist="38100" dir="2700000" algn="tl" rotWithShape="0">
                    <a:schemeClr val="accent2"/>
                  </a:outerShdw>
                </a:effectLst>
              </a:rPr>
              <a:t>Teorema SHANON</a:t>
            </a:r>
          </a:p>
        </p:txBody>
      </p:sp>
      <p:sp>
        <p:nvSpPr>
          <p:cNvPr id="8" name="CuadroTexto 7">
            <a:extLst>
              <a:ext uri="{FF2B5EF4-FFF2-40B4-BE49-F238E27FC236}">
                <a16:creationId xmlns:a16="http://schemas.microsoft.com/office/drawing/2014/main" id="{DDFDAFBA-C8EF-F6E7-C9A7-C33FFA580E3E}"/>
              </a:ext>
            </a:extLst>
          </p:cNvPr>
          <p:cNvSpPr txBox="1"/>
          <p:nvPr/>
        </p:nvSpPr>
        <p:spPr>
          <a:xfrm>
            <a:off x="351708" y="2028825"/>
            <a:ext cx="5344954" cy="3416320"/>
          </a:xfrm>
          <a:prstGeom prst="rect">
            <a:avLst/>
          </a:prstGeom>
          <a:noFill/>
        </p:spPr>
        <p:txBody>
          <a:bodyPr wrap="square" rtlCol="0">
            <a:spAutoFit/>
          </a:bodyPr>
          <a:lstStyle/>
          <a:p>
            <a:pPr algn="just"/>
            <a:r>
              <a:rPr lang="es-MX" dirty="0"/>
              <a:t>En teoría de la información, el teorema de Shanon</a:t>
            </a:r>
          </a:p>
          <a:p>
            <a:pPr algn="just"/>
            <a:r>
              <a:rPr lang="es-MX" dirty="0"/>
              <a:t>Es una aplicación del teorema del codificación para canales de ruido. Usualmente el canal de comunicación analógico continuo en el tiempo presenta un ruido gaussiano.</a:t>
            </a:r>
          </a:p>
          <a:p>
            <a:pPr algn="just"/>
            <a:endParaRPr lang="es-MX" dirty="0"/>
          </a:p>
          <a:p>
            <a:pPr algn="just"/>
            <a:r>
              <a:rPr lang="es-MX" dirty="0"/>
              <a:t>El teorema establece la capacidad del capacidad del canal de Shanon, una cuota superior que establece la máxima cantidad de datos digitales que pueden ser transmitidos sin error, sobre dicho enlace de comunicaciones con un ancho de banda especifico.</a:t>
            </a:r>
          </a:p>
        </p:txBody>
      </p:sp>
      <p:sp>
        <p:nvSpPr>
          <p:cNvPr id="9" name="CuadroTexto 8">
            <a:extLst>
              <a:ext uri="{FF2B5EF4-FFF2-40B4-BE49-F238E27FC236}">
                <a16:creationId xmlns:a16="http://schemas.microsoft.com/office/drawing/2014/main" id="{ED85AD92-3B17-EA82-EC48-651552AAA9DF}"/>
              </a:ext>
            </a:extLst>
          </p:cNvPr>
          <p:cNvSpPr txBox="1"/>
          <p:nvPr/>
        </p:nvSpPr>
        <p:spPr>
          <a:xfrm>
            <a:off x="6400089" y="904874"/>
            <a:ext cx="5519460" cy="646331"/>
          </a:xfrm>
          <a:prstGeom prst="rect">
            <a:avLst/>
          </a:prstGeom>
          <a:noFill/>
        </p:spPr>
        <p:txBody>
          <a:bodyPr wrap="none" rtlCol="0">
            <a:spAutoFit/>
          </a:bodyPr>
          <a:lstStyle/>
          <a:p>
            <a:r>
              <a:rPr lang="es-MX" sz="3600" b="1" dirty="0">
                <a:ln w="6600">
                  <a:solidFill>
                    <a:schemeClr val="accent2"/>
                  </a:solidFill>
                  <a:prstDash val="solid"/>
                </a:ln>
                <a:solidFill>
                  <a:srgbClr val="FFFFFF"/>
                </a:solidFill>
                <a:effectLst>
                  <a:outerShdw dist="38100" dir="2700000" algn="tl" rotWithShape="0">
                    <a:schemeClr val="accent2"/>
                  </a:outerShdw>
                </a:effectLst>
              </a:rPr>
              <a:t>Declaración del teorema</a:t>
            </a:r>
          </a:p>
        </p:txBody>
      </p:sp>
      <p:sp>
        <p:nvSpPr>
          <p:cNvPr id="10" name="CuadroTexto 9">
            <a:extLst>
              <a:ext uri="{FF2B5EF4-FFF2-40B4-BE49-F238E27FC236}">
                <a16:creationId xmlns:a16="http://schemas.microsoft.com/office/drawing/2014/main" id="{F1562E1E-5E09-F63E-23CD-B3AB5972EA7A}"/>
              </a:ext>
            </a:extLst>
          </p:cNvPr>
          <p:cNvSpPr txBox="1"/>
          <p:nvPr/>
        </p:nvSpPr>
        <p:spPr>
          <a:xfrm>
            <a:off x="6400088" y="2028825"/>
            <a:ext cx="5440203" cy="2862322"/>
          </a:xfrm>
          <a:prstGeom prst="rect">
            <a:avLst/>
          </a:prstGeom>
          <a:noFill/>
        </p:spPr>
        <p:txBody>
          <a:bodyPr wrap="square" rtlCol="0">
            <a:spAutoFit/>
          </a:bodyPr>
          <a:lstStyle/>
          <a:p>
            <a:pPr algn="just"/>
            <a:r>
              <a:rPr lang="es-MX" dirty="0"/>
              <a:t>Considerando las técnicas de codificación de niveles múltiples y polifásicos, el teorema de Shanon indica la capacidad del canal C es el ancho de banda del canal.</a:t>
            </a:r>
          </a:p>
          <a:p>
            <a:pPr algn="just"/>
            <a:endParaRPr lang="es-MX" dirty="0"/>
          </a:p>
          <a:p>
            <a:pPr marL="285750" indent="-285750" algn="just">
              <a:buFont typeface="Arial" panose="020B0604020202020204" pitchFamily="34" charset="0"/>
              <a:buChar char="•"/>
            </a:pPr>
            <a:r>
              <a:rPr lang="es-MX" dirty="0"/>
              <a:t>Es la capacidad del canal.</a:t>
            </a:r>
          </a:p>
          <a:p>
            <a:pPr algn="just"/>
            <a:endParaRPr lang="es-MX" dirty="0"/>
          </a:p>
          <a:p>
            <a:pPr marL="285750" indent="-285750" algn="just">
              <a:buFont typeface="Arial" panose="020B0604020202020204" pitchFamily="34" charset="0"/>
              <a:buChar char="•"/>
            </a:pPr>
            <a:r>
              <a:rPr lang="es-MX" dirty="0"/>
              <a:t>Es la potencia de la señal útil.</a:t>
            </a:r>
          </a:p>
          <a:p>
            <a:pPr algn="just"/>
            <a:endParaRPr lang="es-MX" dirty="0"/>
          </a:p>
          <a:p>
            <a:pPr marL="285750" indent="-285750" algn="just">
              <a:buFont typeface="Arial" panose="020B0604020202020204" pitchFamily="34" charset="0"/>
              <a:buChar char="•"/>
            </a:pPr>
            <a:r>
              <a:rPr lang="es-MX" dirty="0"/>
              <a:t>Es la potencia del ruido</a:t>
            </a:r>
          </a:p>
        </p:txBody>
      </p:sp>
    </p:spTree>
    <p:extLst>
      <p:ext uri="{BB962C8B-B14F-4D97-AF65-F5344CB8AC3E}">
        <p14:creationId xmlns:p14="http://schemas.microsoft.com/office/powerpoint/2010/main" val="339356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A0DED-BEA3-8E9B-55A3-9332DB68B009}"/>
              </a:ext>
            </a:extLst>
          </p:cNvPr>
          <p:cNvSpPr>
            <a:spLocks noGrp="1"/>
          </p:cNvSpPr>
          <p:nvPr>
            <p:ph type="title"/>
          </p:nvPr>
        </p:nvSpPr>
        <p:spPr/>
        <p:txBody>
          <a:bodyPr/>
          <a:lstStyle/>
          <a:p>
            <a:r>
              <a:rPr lang="es-MX" dirty="0"/>
              <a:t>Transmisión analógica de datos digitales</a:t>
            </a:r>
          </a:p>
        </p:txBody>
      </p:sp>
      <p:sp>
        <p:nvSpPr>
          <p:cNvPr id="5" name="Marcador de número de diapositiva 4">
            <a:extLst>
              <a:ext uri="{FF2B5EF4-FFF2-40B4-BE49-F238E27FC236}">
                <a16:creationId xmlns:a16="http://schemas.microsoft.com/office/drawing/2014/main" id="{0DEE4E31-F9A9-C66D-ABC1-CF451543BDF8}"/>
              </a:ext>
            </a:extLst>
          </p:cNvPr>
          <p:cNvSpPr>
            <a:spLocks noGrp="1"/>
          </p:cNvSpPr>
          <p:nvPr>
            <p:ph type="sldNum" sz="quarter" idx="18"/>
          </p:nvPr>
        </p:nvSpPr>
        <p:spPr/>
        <p:txBody>
          <a:bodyPr/>
          <a:lstStyle/>
          <a:p>
            <a:fld id="{5DD3DB80-B894-403A-B48E-6FDC1A72010E}" type="slidenum">
              <a:rPr lang="zh-CN" altLang="en-US" smtClean="0"/>
              <a:pPr/>
              <a:t>9</a:t>
            </a:fld>
            <a:endParaRPr lang="zh-CN" altLang="en-US"/>
          </a:p>
        </p:txBody>
      </p:sp>
      <p:sp>
        <p:nvSpPr>
          <p:cNvPr id="6" name="CuadroTexto 5">
            <a:extLst>
              <a:ext uri="{FF2B5EF4-FFF2-40B4-BE49-F238E27FC236}">
                <a16:creationId xmlns:a16="http://schemas.microsoft.com/office/drawing/2014/main" id="{8745FDEA-9C06-3041-D71C-AFB64D3F501B}"/>
              </a:ext>
            </a:extLst>
          </p:cNvPr>
          <p:cNvSpPr txBox="1"/>
          <p:nvPr/>
        </p:nvSpPr>
        <p:spPr>
          <a:xfrm>
            <a:off x="550201" y="1539039"/>
            <a:ext cx="10540065" cy="2862322"/>
          </a:xfrm>
          <a:prstGeom prst="rect">
            <a:avLst/>
          </a:prstGeom>
          <a:noFill/>
        </p:spPr>
        <p:txBody>
          <a:bodyPr wrap="none" rtlCol="0">
            <a:spAutoFit/>
          </a:bodyPr>
          <a:lstStyle/>
          <a:p>
            <a:r>
              <a:rPr lang="es-MX" dirty="0"/>
              <a:t>Cuando aparecieron los datos digitales, los sistemas de transmisión todavía eran analógicos. </a:t>
            </a:r>
          </a:p>
          <a:p>
            <a:r>
              <a:rPr lang="es-MX" dirty="0"/>
              <a:t>Por eso fue necesario encontrar la forma de transmitir datos digitales en forma analógica.</a:t>
            </a:r>
          </a:p>
          <a:p>
            <a:endParaRPr lang="es-MX" dirty="0"/>
          </a:p>
          <a:p>
            <a:r>
              <a:rPr lang="es-MX" dirty="0"/>
              <a:t>La función del modem es:</a:t>
            </a:r>
          </a:p>
          <a:p>
            <a:endParaRPr lang="es-MX" dirty="0"/>
          </a:p>
          <a:p>
            <a:pPr marL="285750" indent="-285750">
              <a:buFont typeface="Arial" panose="020B0604020202020204" pitchFamily="34" charset="0"/>
              <a:buChar char="•"/>
            </a:pPr>
            <a:r>
              <a:rPr lang="es-MX" b="1" dirty="0"/>
              <a:t>En el momento de la transmisión</a:t>
            </a:r>
            <a:r>
              <a:rPr lang="es-MX" dirty="0"/>
              <a:t>: debe convertir los datos digitales, en señales analógicas. </a:t>
            </a:r>
          </a:p>
          <a:p>
            <a:r>
              <a:rPr lang="es-MX" dirty="0"/>
              <a:t>	Este proceso se denomina modulación.</a:t>
            </a:r>
          </a:p>
          <a:p>
            <a:endParaRPr lang="es-MX" dirty="0"/>
          </a:p>
          <a:p>
            <a:pPr marL="285750" indent="-285750">
              <a:buFont typeface="Arial" panose="020B0604020202020204" pitchFamily="34" charset="0"/>
              <a:buChar char="•"/>
            </a:pPr>
            <a:r>
              <a:rPr lang="es-MX" b="1" dirty="0"/>
              <a:t>Cuando recibe la transmisión</a:t>
            </a:r>
            <a:r>
              <a:rPr lang="es-MX" dirty="0"/>
              <a:t>: debe convertir la señal analógica en datos digitales. Este proceso</a:t>
            </a:r>
          </a:p>
          <a:p>
            <a:r>
              <a:rPr lang="es-MX" dirty="0"/>
              <a:t>	Se le conoce como demodulación</a:t>
            </a:r>
          </a:p>
        </p:txBody>
      </p:sp>
    </p:spTree>
    <p:extLst>
      <p:ext uri="{BB962C8B-B14F-4D97-AF65-F5344CB8AC3E}">
        <p14:creationId xmlns:p14="http://schemas.microsoft.com/office/powerpoint/2010/main" val="2718027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19"/>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3">
  <a:themeElements>
    <a:clrScheme name="自定义 16">
      <a:dk1>
        <a:srgbClr val="000000"/>
      </a:dk1>
      <a:lt1>
        <a:srgbClr val="FFFFFF"/>
      </a:lt1>
      <a:dk2>
        <a:srgbClr val="778495"/>
      </a:dk2>
      <a:lt2>
        <a:srgbClr val="F0F0F0"/>
      </a:lt2>
      <a:accent1>
        <a:srgbClr val="38353B"/>
      </a:accent1>
      <a:accent2>
        <a:srgbClr val="F48E2A"/>
      </a:accent2>
      <a:accent3>
        <a:srgbClr val="5A6C90"/>
      </a:accent3>
      <a:accent4>
        <a:srgbClr val="434F5A"/>
      </a:accent4>
      <a:accent5>
        <a:srgbClr val="A5A5A5"/>
      </a:accent5>
      <a:accent6>
        <a:srgbClr val="44546A"/>
      </a:accent6>
      <a:hlink>
        <a:srgbClr val="F34F5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3" id="{415676A9-E457-46A8-BCEB-CA12B6EEC35E}" vid="{F30D948F-528F-48EA-9603-9914A126DD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128</TotalTime>
  <Words>652</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等线</vt:lpstr>
      <vt:lpstr>Arial</vt:lpstr>
      <vt:lpstr>Arial</vt:lpstr>
      <vt:lpstr>Impact</vt:lpstr>
      <vt:lpstr>主题3</vt:lpstr>
      <vt:lpstr>Fundamentos de modulación y demodulación</vt:lpstr>
      <vt:lpstr>Presentación de PowerPoint</vt:lpstr>
      <vt:lpstr>Analógica: Amplitud, frecuencia y fase</vt:lpstr>
      <vt:lpstr>Modulación en Amplitud</vt:lpstr>
      <vt:lpstr>Modulación en Frecuencia</vt:lpstr>
      <vt:lpstr>Modulación en Fase</vt:lpstr>
      <vt:lpstr>Digital: Teorema de Shannon, pulsos: PAM, PPM…</vt:lpstr>
      <vt:lpstr>Presentación de PowerPoint</vt:lpstr>
      <vt:lpstr>Transmisión analógica de datos digitales</vt:lpstr>
      <vt:lpstr>Multiplexado y Demultiplexado de señales</vt:lpstr>
      <vt:lpstr>Frecuencia</vt:lpstr>
      <vt:lpstr>Tiempo</vt:lpstr>
      <vt:lpstr>Codificación de pulsos</vt:lpstr>
      <vt:lpstr>Gracias por ver.</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Andro Spreend</cp:lastModifiedBy>
  <cp:revision>3</cp:revision>
  <cp:lastPrinted>2018-02-05T16:00:00Z</cp:lastPrinted>
  <dcterms:created xsi:type="dcterms:W3CDTF">2018-02-05T16:00:00Z</dcterms:created>
  <dcterms:modified xsi:type="dcterms:W3CDTF">2022-10-16T00:01:22Z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8dcc2c68-032a-425d-8c4b-176dab27e949</vt:lpwstr>
  </property>
</Properties>
</file>