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38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22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30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78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4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9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95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90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0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9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2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7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5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09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8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1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AA9B-8849-43FD-A08E-6C32A82AD82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0C21-087F-49F7-9EB0-CFFB614E53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06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F9F5-07E8-4642-B448-CAEBAC88C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latin typeface="Bahnschrift SemiBold" panose="020B0502040204020203" pitchFamily="34" charset="0"/>
              </a:rPr>
              <a:t>IPV4</a:t>
            </a:r>
            <a:endParaRPr lang="es-MX" sz="8800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9EEB-C0F1-416D-BB20-837ED347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5772"/>
            <a:ext cx="9144000" cy="112202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s-ES" dirty="0"/>
              <a:t>RICARDO DE JESUS ALFARO MARTINEZ</a:t>
            </a:r>
          </a:p>
          <a:p>
            <a:pPr>
              <a:spcBef>
                <a:spcPts val="0"/>
              </a:spcBef>
            </a:pPr>
            <a:r>
              <a:rPr lang="es-ES" dirty="0"/>
              <a:t>SERGIO ANTONIO REYES IBARRA </a:t>
            </a:r>
          </a:p>
          <a:p>
            <a:pPr>
              <a:spcBef>
                <a:spcPts val="0"/>
              </a:spcBef>
            </a:pPr>
            <a:r>
              <a:rPr lang="es-ES" dirty="0"/>
              <a:t>ALEJANDRO GUEVARA DE LUNA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01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FE303-8054-4708-B34C-F8B764FC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D18E3-7A50-408B-A647-E7378E7A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Protocolo de interconexión de redes basados en Internet.</a:t>
            </a:r>
          </a:p>
          <a:p>
            <a:pPr algn="ctr"/>
            <a:r>
              <a:rPr lang="es-MX" dirty="0"/>
              <a:t>IPv4 usa direcciones de 32 bits, limitadas a 4 294 967 296 direcciones únicas.</a:t>
            </a:r>
          </a:p>
          <a:p>
            <a:pPr algn="ctr"/>
            <a:r>
              <a:rPr lang="es-ES" dirty="0"/>
              <a:t>Estas direcciones IP se asignan automáticamente cuando se registra un dominio.</a:t>
            </a:r>
          </a:p>
          <a:p>
            <a:pPr algn="ctr"/>
            <a:endParaRPr lang="es-MX" dirty="0"/>
          </a:p>
        </p:txBody>
      </p:sp>
      <p:pic>
        <p:nvPicPr>
          <p:cNvPr id="1031" name="Picture 7" descr="▷ ¿Qué es el IPv4? » CCNA desde Cero">
            <a:extLst>
              <a:ext uri="{FF2B5EF4-FFF2-40B4-BE49-F238E27FC236}">
                <a16:creationId xmlns:a16="http://schemas.microsoft.com/office/drawing/2014/main" id="{FD62E0A2-AC2B-4B59-943B-9FFF5C25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24" y="3677742"/>
            <a:ext cx="4303552" cy="28716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A1403-383B-4CAC-A44E-ABF1E16C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D9E1C-BA40-4DD5-9F67-EA1C2A0F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7" y="1735337"/>
            <a:ext cx="10353762" cy="3695136"/>
          </a:xfrm>
        </p:spPr>
        <p:txBody>
          <a:bodyPr/>
          <a:lstStyle/>
          <a:p>
            <a:r>
              <a:rPr lang="es-ES" dirty="0"/>
              <a:t>La función es dividir una red IP física en subredes lógicas (redes más pequeñas).</a:t>
            </a:r>
          </a:p>
          <a:p>
            <a:endParaRPr lang="es-ES" dirty="0"/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F7313-F746-4B26-A50D-D4508DDB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33" y="2635167"/>
            <a:ext cx="49339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7EC6-E1AD-4D6A-87EF-B86B2822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Clasificación: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FA231-53B5-48F4-AF20-98BE9077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Clasificación y definición de direcciones IPv4.</a:t>
            </a:r>
          </a:p>
          <a:p>
            <a:r>
              <a:rPr lang="es-ES" dirty="0"/>
              <a:t>Las direcciones IP se dividen en clases para definir las redes de tamaño pequeño, mediano y grande.</a:t>
            </a:r>
            <a:endParaRPr lang="es-MX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D728CF-F88B-4338-8A9A-80FE5093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71" y="3943632"/>
            <a:ext cx="5694807" cy="157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30</TotalTime>
  <Words>102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Bookman Old Style</vt:lpstr>
      <vt:lpstr>Rockwell</vt:lpstr>
      <vt:lpstr>Damask</vt:lpstr>
      <vt:lpstr>IPV4</vt:lpstr>
      <vt:lpstr>¿QUE ES?</vt:lpstr>
      <vt:lpstr>Función:</vt:lpstr>
      <vt:lpstr>Clasificación: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</dc:title>
  <dc:creator>sergio REYES</dc:creator>
  <cp:lastModifiedBy>sergio REYES</cp:lastModifiedBy>
  <cp:revision>2</cp:revision>
  <dcterms:created xsi:type="dcterms:W3CDTF">2022-09-12T19:35:35Z</dcterms:created>
  <dcterms:modified xsi:type="dcterms:W3CDTF">2022-09-12T22:05:43Z</dcterms:modified>
</cp:coreProperties>
</file>