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88" d="100"/>
          <a:sy n="88" d="100"/>
        </p:scale>
        <p:origin x="28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2A5D2-7C97-FF45-8319-4DB3B45021D6}" type="datetimeFigureOut">
              <a:rPr lang="es-ES_tradnl" smtClean="0"/>
              <a:t>27/1/17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E938A-D71B-9B49-B327-C2915AA37CB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809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5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5" r:id="rId1"/>
    <p:sldLayoutId id="2147484536" r:id="rId2"/>
    <p:sldLayoutId id="2147484537" r:id="rId3"/>
    <p:sldLayoutId id="2147484538" r:id="rId4"/>
    <p:sldLayoutId id="2147484539" r:id="rId5"/>
    <p:sldLayoutId id="2147484540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ctrTitle"/>
          </p:nvPr>
        </p:nvSpPr>
        <p:spPr>
          <a:xfrm>
            <a:off x="1097280" y="1737360"/>
            <a:ext cx="10058400" cy="2612572"/>
          </a:xfrm>
        </p:spPr>
        <p:txBody>
          <a:bodyPr anchor="ctr">
            <a:normAutofit/>
          </a:bodyPr>
          <a:lstStyle/>
          <a:p>
            <a:pPr algn="ctr"/>
            <a:r>
              <a:rPr lang="es-ES_tradnl" sz="4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Framework </a:t>
            </a:r>
            <a:r>
              <a:rPr lang="es-ES_tradnl" sz="4400" dirty="0">
                <a:latin typeface="Avenir Next Ultra Light" charset="0"/>
                <a:ea typeface="Avenir Next Ultra Light" charset="0"/>
                <a:cs typeface="Avenir Next Ultra Light" charset="0"/>
              </a:rPr>
              <a:t>orientado a algoritmos de </a:t>
            </a:r>
            <a:r>
              <a:rPr lang="es-ES_tradnl" sz="4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recomendación </a:t>
            </a:r>
            <a:r>
              <a:rPr lang="es-ES_tradnl" sz="4400" dirty="0">
                <a:latin typeface="Avenir Next Ultra Light" charset="0"/>
                <a:ea typeface="Avenir Next Ultra Light" charset="0"/>
                <a:cs typeface="Avenir Next Ultra Light" charset="0"/>
              </a:rPr>
              <a:t>basados en </a:t>
            </a:r>
            <a:r>
              <a:rPr lang="es-ES_tradnl" sz="4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vecinos cercanos</a:t>
            </a:r>
            <a:endParaRPr lang="es-ES_tradnl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753419" y="5614988"/>
            <a:ext cx="24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Alejandro Gil Hernán</a:t>
            </a:r>
            <a:endParaRPr lang="es-ES_tradnl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Sistemas de recomendación</a:t>
            </a:r>
            <a:endParaRPr lang="es-ES_tradnl" sz="54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 marL="559440" indent="-235440"/>
            <a:endParaRPr lang="es-ES_tradnl" dirty="0"/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¿Qué son?</a:t>
            </a:r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¿Qué importancia tienen?</a:t>
            </a:r>
          </a:p>
          <a:p>
            <a:pPr marL="847440" indent="-343440" algn="just">
              <a:spcAft>
                <a:spcPts val="8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Tipos de recomendaciones </a:t>
            </a:r>
          </a:p>
          <a:p>
            <a:pPr marL="1392048" lvl="1" indent="-343440" algn="just">
              <a:buFont typeface="Wingdings" charset="2"/>
              <a:buChar char="§"/>
            </a:pPr>
            <a:r>
              <a:rPr lang="es-ES_tradnl" sz="2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Basadas en filtrado colaborativo</a:t>
            </a:r>
          </a:p>
          <a:p>
            <a:pPr marL="1392048" lvl="1" indent="-343440" algn="just">
              <a:buFont typeface="Wingdings" charset="2"/>
              <a:buChar char="§"/>
            </a:pPr>
            <a:r>
              <a:rPr lang="es-ES_tradnl" sz="2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Basadas en contenido</a:t>
            </a:r>
            <a:endParaRPr lang="es-ES_tradnl" sz="24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559440" indent="-235440" algn="just">
              <a:buFont typeface="Wingdings" charset="2"/>
              <a:buChar char="§"/>
            </a:pPr>
            <a:endParaRPr lang="es-ES_tradnl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63"/>
          <a:stretch/>
        </p:blipFill>
        <p:spPr>
          <a:xfrm>
            <a:off x="6898428" y="2547257"/>
            <a:ext cx="4257252" cy="2624304"/>
          </a:xfrm>
          <a:prstGeom prst="rect">
            <a:avLst/>
          </a:prstGeom>
          <a:ln w="31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827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Motivación y objetivos</a:t>
            </a:r>
            <a:endParaRPr lang="es-ES_tradnl" sz="54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 marL="559440" indent="-379440"/>
            <a:endParaRPr lang="es-ES_tradnl" dirty="0" smtClean="0"/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>
                <a:latin typeface="Avenir Next Ultra Light" charset="0"/>
                <a:ea typeface="Avenir Next Ultra Light" charset="0"/>
                <a:cs typeface="Avenir Next Ultra Light" charset="0"/>
              </a:rPr>
              <a:t>Comparar precisión para las diferentes variaciones del algoritmo </a:t>
            </a:r>
            <a:r>
              <a:rPr lang="es-ES_tradnl" sz="2800" dirty="0" err="1">
                <a:latin typeface="Avenir Next Ultra Light" charset="0"/>
                <a:ea typeface="Avenir Next Ultra Light" charset="0"/>
                <a:cs typeface="Avenir Next Ultra Light" charset="0"/>
              </a:rPr>
              <a:t>kNN</a:t>
            </a:r>
            <a:endParaRPr lang="es-ES_tradnl" sz="28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Cálculo alternativo de vecinos</a:t>
            </a:r>
            <a:endParaRPr lang="es-ES_tradnl" sz="280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sz="28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RankSys</a:t>
            </a:r>
            <a:endParaRPr lang="es-ES_tradnl" sz="54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 marL="559440" indent="-235440"/>
            <a:endParaRPr lang="es-ES_tradnl" dirty="0" smtClean="0"/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Algoritmos (popularidad, </a:t>
            </a:r>
            <a:r>
              <a:rPr lang="es-ES_tradnl" sz="280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kNN</a:t>
            </a: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, Factorización de matrices)</a:t>
            </a:r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Similitudes (coseno, </a:t>
            </a:r>
            <a:r>
              <a:rPr lang="es-ES_tradnl" sz="280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Jaccard</a:t>
            </a: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)</a:t>
            </a:r>
          </a:p>
          <a:p>
            <a:pPr marL="847440" indent="-343440" algn="just">
              <a:spcAft>
                <a:spcPts val="8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Vecinos aproximados</a:t>
            </a:r>
            <a:endParaRPr lang="es-ES_tradnl" sz="54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 marL="559440" indent="-235440"/>
            <a:endParaRPr lang="es-ES_tradnl" dirty="0" smtClean="0"/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sz="28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sz="28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847440" indent="-343440" algn="just">
              <a:spcAft>
                <a:spcPts val="8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Resultados</a:t>
            </a:r>
            <a:endParaRPr lang="es-ES_tradnl" sz="54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 marL="559440" indent="-235440"/>
            <a:endParaRPr lang="es-ES_tradnl" dirty="0" smtClean="0"/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sz="28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847440" indent="-343440" algn="just">
              <a:spcAft>
                <a:spcPts val="1400"/>
              </a:spcAft>
              <a:buFont typeface="Wingdings" charset="2"/>
              <a:buChar char="§"/>
            </a:pPr>
            <a:r>
              <a:rPr lang="es-ES_tradnl" sz="2800" dirty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sz="280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marL="847440" indent="-343440" algn="just">
              <a:spcAft>
                <a:spcPts val="800"/>
              </a:spcAft>
              <a:buFont typeface="Wingdings" charset="2"/>
              <a:buChar char="§"/>
            </a:pPr>
            <a:r>
              <a:rPr lang="es-ES_tradnl" sz="28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.</a:t>
            </a:r>
            <a:endParaRPr lang="es-ES_tradnl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0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1097280" y="1737360"/>
            <a:ext cx="10058400" cy="2625634"/>
          </a:xfrm>
        </p:spPr>
        <p:txBody>
          <a:bodyPr anchor="ctr">
            <a:normAutofit/>
          </a:bodyPr>
          <a:lstStyle/>
          <a:p>
            <a:pPr algn="ctr"/>
            <a:r>
              <a:rPr lang="es-ES_tradnl" sz="540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¿Preguntas?</a:t>
            </a:r>
            <a:endParaRPr lang="es-ES_tradnl" sz="540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44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</TotalTime>
  <Words>82</Words>
  <Application>Microsoft Macintosh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Avenir Next Ultra Light</vt:lpstr>
      <vt:lpstr>Calibri</vt:lpstr>
      <vt:lpstr>Calibri Light</vt:lpstr>
      <vt:lpstr>Wingdings</vt:lpstr>
      <vt:lpstr>Retrospección</vt:lpstr>
      <vt:lpstr>Framework orientado a algoritmos de recomendación basados en vecinos cercanos</vt:lpstr>
      <vt:lpstr>Sistemas de recomendación</vt:lpstr>
      <vt:lpstr>Motivación y objetivos</vt:lpstr>
      <vt:lpstr>RankSys</vt:lpstr>
      <vt:lpstr>Vecinos aproximados</vt:lpstr>
      <vt:lpstr>Resultados</vt:lpstr>
      <vt:lpstr>¿Preguntas?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Gil Hernán</dc:creator>
  <cp:lastModifiedBy>Alejandro Gil Hernán</cp:lastModifiedBy>
  <cp:revision>12</cp:revision>
  <dcterms:created xsi:type="dcterms:W3CDTF">2017-01-27T12:29:08Z</dcterms:created>
  <dcterms:modified xsi:type="dcterms:W3CDTF">2017-01-27T18:59:43Z</dcterms:modified>
</cp:coreProperties>
</file>