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5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1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63F5-EA4F-4F0B-9B49-3653E5DF925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95AA-010D-4535-B0A3-D51EB81A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900" y="6096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input: Rock, Paper, or Scissors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0900" y="15240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Generate Computer variable: Rock, Paper, or Scissors </a:t>
            </a:r>
            <a:endParaRPr lang="en-US" sz="1100" dirty="0"/>
          </a:p>
        </p:txBody>
      </p:sp>
      <p:sp>
        <p:nvSpPr>
          <p:cNvPr id="7" name="Diamond 6"/>
          <p:cNvSpPr/>
          <p:nvPr/>
        </p:nvSpPr>
        <p:spPr>
          <a:xfrm>
            <a:off x="3390900" y="2514600"/>
            <a:ext cx="19812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Comparison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28600" y="2667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computer variable.</a:t>
            </a:r>
          </a:p>
          <a:p>
            <a:pPr algn="ctr"/>
            <a:r>
              <a:rPr lang="en-US" dirty="0" smtClean="0"/>
              <a:t>Display “It’s a tie”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238991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rock and Computer chose paper.</a:t>
            </a:r>
          </a:p>
          <a:p>
            <a:pPr algn="ctr"/>
            <a:r>
              <a:rPr lang="en-US" dirty="0" smtClean="0"/>
              <a:t>Display “You lose.”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4873" y="1676400"/>
            <a:ext cx="21717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rock and computer chose scissors.</a:t>
            </a:r>
          </a:p>
          <a:p>
            <a:pPr algn="ctr"/>
            <a:r>
              <a:rPr lang="en-US" dirty="0" smtClean="0"/>
              <a:t>Display ”You Win!”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32023" y="3429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paper and computer chose scissors. </a:t>
            </a:r>
          </a:p>
          <a:p>
            <a:pPr algn="ctr"/>
            <a:r>
              <a:rPr lang="en-US" dirty="0" smtClean="0"/>
              <a:t>Display “You lose.”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32023" y="5105400"/>
            <a:ext cx="2057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paper and computer chose rock. </a:t>
            </a:r>
          </a:p>
          <a:p>
            <a:pPr algn="ctr"/>
            <a:r>
              <a:rPr lang="en-US" dirty="0" smtClean="0"/>
              <a:t>Display “You Win!”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3851564"/>
            <a:ext cx="2095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scissors and computer chose rock. </a:t>
            </a:r>
          </a:p>
          <a:p>
            <a:pPr algn="ctr"/>
            <a:r>
              <a:rPr lang="en-US" dirty="0" smtClean="0"/>
              <a:t>Display “You lose.”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800" y="3643745"/>
            <a:ext cx="1905000" cy="148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equals scissors and computer chose paper. </a:t>
            </a:r>
          </a:p>
          <a:p>
            <a:pPr algn="ctr"/>
            <a:r>
              <a:rPr lang="en-US" dirty="0" smtClean="0"/>
              <a:t>Display “You win!”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90900" y="5791200"/>
            <a:ext cx="2400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>
            <a:off x="4381500" y="533400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4381500" y="1371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4381500" y="2362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2"/>
          </p:cNvCxnSpPr>
          <p:nvPr/>
        </p:nvCxnSpPr>
        <p:spPr>
          <a:xfrm flipH="1" flipV="1">
            <a:off x="1295400" y="1409700"/>
            <a:ext cx="20955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>
            <a:off x="228600" y="838200"/>
            <a:ext cx="152400" cy="541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2"/>
          </p:cNvCxnSpPr>
          <p:nvPr/>
        </p:nvCxnSpPr>
        <p:spPr>
          <a:xfrm>
            <a:off x="381000" y="6248400"/>
            <a:ext cx="3009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9" idx="1"/>
          </p:cNvCxnSpPr>
          <p:nvPr/>
        </p:nvCxnSpPr>
        <p:spPr>
          <a:xfrm flipV="1">
            <a:off x="5372100" y="848591"/>
            <a:ext cx="1409700" cy="2237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5" idx="6"/>
          </p:cNvCxnSpPr>
          <p:nvPr/>
        </p:nvCxnSpPr>
        <p:spPr>
          <a:xfrm flipH="1">
            <a:off x="5791200" y="848591"/>
            <a:ext cx="990600" cy="5399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0" idx="1"/>
          </p:cNvCxnSpPr>
          <p:nvPr/>
        </p:nvCxnSpPr>
        <p:spPr>
          <a:xfrm flipV="1">
            <a:off x="5372100" y="2362200"/>
            <a:ext cx="1402773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1"/>
            <a:endCxn id="15" idx="6"/>
          </p:cNvCxnSpPr>
          <p:nvPr/>
        </p:nvCxnSpPr>
        <p:spPr>
          <a:xfrm flipH="1">
            <a:off x="5791200" y="2362200"/>
            <a:ext cx="983673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1" idx="1"/>
          </p:cNvCxnSpPr>
          <p:nvPr/>
        </p:nvCxnSpPr>
        <p:spPr>
          <a:xfrm>
            <a:off x="5372100" y="3086100"/>
            <a:ext cx="1459923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15" idx="6"/>
          </p:cNvCxnSpPr>
          <p:nvPr/>
        </p:nvCxnSpPr>
        <p:spPr>
          <a:xfrm flipH="1">
            <a:off x="5791200" y="4191000"/>
            <a:ext cx="1040823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12" idx="1"/>
          </p:cNvCxnSpPr>
          <p:nvPr/>
        </p:nvCxnSpPr>
        <p:spPr>
          <a:xfrm>
            <a:off x="5372100" y="3086100"/>
            <a:ext cx="1459923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1"/>
            <a:endCxn id="15" idx="6"/>
          </p:cNvCxnSpPr>
          <p:nvPr/>
        </p:nvCxnSpPr>
        <p:spPr>
          <a:xfrm flipH="1">
            <a:off x="5791200" y="5905500"/>
            <a:ext cx="1040823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</p:cNvCxnSpPr>
          <p:nvPr/>
        </p:nvCxnSpPr>
        <p:spPr>
          <a:xfrm>
            <a:off x="4381500" y="3657600"/>
            <a:ext cx="0" cy="19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  <a:endCxn id="15" idx="0"/>
          </p:cNvCxnSpPr>
          <p:nvPr/>
        </p:nvCxnSpPr>
        <p:spPr>
          <a:xfrm>
            <a:off x="4324350" y="5146964"/>
            <a:ext cx="266700" cy="64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1"/>
            <a:endCxn id="14" idx="0"/>
          </p:cNvCxnSpPr>
          <p:nvPr/>
        </p:nvCxnSpPr>
        <p:spPr>
          <a:xfrm flipH="1">
            <a:off x="2019300" y="3086100"/>
            <a:ext cx="1371600" cy="55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2"/>
          </p:cNvCxnSpPr>
          <p:nvPr/>
        </p:nvCxnSpPr>
        <p:spPr>
          <a:xfrm>
            <a:off x="2019300" y="5133109"/>
            <a:ext cx="1371600" cy="1115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CAConnects</dc:creator>
  <cp:lastModifiedBy>CAConnects</cp:lastModifiedBy>
  <cp:revision>3</cp:revision>
  <dcterms:created xsi:type="dcterms:W3CDTF">2013-10-01T00:39:59Z</dcterms:created>
  <dcterms:modified xsi:type="dcterms:W3CDTF">2013-10-01T01:13:27Z</dcterms:modified>
</cp:coreProperties>
</file>