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607dd9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607dd9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a454f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a454f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454fb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a454fb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a454fb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a454fb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607dd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607dd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607dd9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607dd9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607dd9d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607dd9d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607dd9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607dd9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607dd9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607dd9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9.gif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5" Type="http://schemas.openxmlformats.org/officeDocument/2006/relationships/image" Target="../media/image17.png"/><Relationship Id="rId14" Type="http://schemas.openxmlformats.org/officeDocument/2006/relationships/image" Target="../media/image37.png"/><Relationship Id="rId17" Type="http://schemas.openxmlformats.org/officeDocument/2006/relationships/image" Target="../media/image18.png"/><Relationship Id="rId16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18" Type="http://schemas.openxmlformats.org/officeDocument/2006/relationships/image" Target="../media/image33.png"/><Relationship Id="rId7" Type="http://schemas.openxmlformats.org/officeDocument/2006/relationships/image" Target="../media/image22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gif"/><Relationship Id="rId4" Type="http://schemas.openxmlformats.org/officeDocument/2006/relationships/image" Target="../media/image30.gif"/><Relationship Id="rId5" Type="http://schemas.openxmlformats.org/officeDocument/2006/relationships/image" Target="../media/image27.gif"/><Relationship Id="rId6" Type="http://schemas.openxmlformats.org/officeDocument/2006/relationships/image" Target="../media/image26.gif"/><Relationship Id="rId7" Type="http://schemas.openxmlformats.org/officeDocument/2006/relationships/image" Target="../media/image34.gif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974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335 Dream 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4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Ethan Glasberg, Alex Gonzalez, Jarod Bristol, and Patick Darborn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863" y="1369801"/>
            <a:ext cx="3658275" cy="37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63" y="1262025"/>
            <a:ext cx="3881475" cy="38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- Tower Defense Game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3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Flying Defence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unique towers with their own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tower has own speed, radius, and projectile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unique enemies with their own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enemy has its own speed, cost, gold, and 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Tile based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Supported maps,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user to make own 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for each map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950" y="1483339"/>
            <a:ext cx="3161926" cy="257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Layout - MVC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0704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Entity, GameState, Node, Player, Waves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Entity is was abstract class that has towers, projectiles, and enemies extending from Entity.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Node is used for the path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Player is the keeps track of HP and Gold.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Waves contains multiple waves of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TDView, TDMainMenu, TDmicrotransaction, TDStageComplete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Graphics - JavaFX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TDController - Varies checks if GameOver, CanPlaceTower, and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ResourceManager - Initializes all images and music tracks for all our assets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48" y="467250"/>
            <a:ext cx="1135900" cy="19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700" y="3332373"/>
            <a:ext cx="1020600" cy="1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025" y="3496045"/>
            <a:ext cx="636400" cy="90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5250" y="272900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750" y="2872750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6425" y="2500313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2025" y="3189500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88650" y="303068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11700" y="2438413"/>
            <a:ext cx="266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Factor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enemies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unique enemies with their own images and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has 3 </a:t>
            </a:r>
            <a:r>
              <a:rPr lang="en"/>
              <a:t>available</a:t>
            </a:r>
            <a:r>
              <a:rPr lang="en"/>
              <a:t> maps to them, and the ability to make and play on their own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menu with a background image depicting our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is playing at the main menu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a selection of maps and an exit button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687" y="2780875"/>
            <a:ext cx="2739899" cy="22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250" y="218125"/>
            <a:ext cx="2190776" cy="17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05675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05675" y="795800"/>
            <a:ext cx="1611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Tower: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tower, nothing special.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681125" y="795800"/>
            <a:ext cx="15429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Tower: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 at a high rate, but has weak projectiles.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650550" y="2962725"/>
            <a:ext cx="184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Thicc Yoshi: A jiggly ally that has </a:t>
            </a:r>
            <a:r>
              <a:rPr lang="en"/>
              <a:t>armor</a:t>
            </a:r>
            <a:r>
              <a:rPr lang="en"/>
              <a:t> </a:t>
            </a:r>
            <a:r>
              <a:rPr lang="en"/>
              <a:t>piercing</a:t>
            </a:r>
            <a:r>
              <a:rPr lang="en"/>
              <a:t> projectiles.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300200" y="760400"/>
            <a:ext cx="1732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MultiShot Tower: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tall tower with moderate damage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703850" y="795800"/>
            <a:ext cx="1901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 Tower: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price tower for powerful projectiles.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2855325"/>
            <a:ext cx="16110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Tower: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</a:t>
            </a:r>
            <a:r>
              <a:rPr lang="en"/>
              <a:t>projectiles</a:t>
            </a:r>
            <a:r>
              <a:rPr lang="en"/>
              <a:t> </a:t>
            </a:r>
            <a:r>
              <a:rPr lang="en"/>
              <a:t>that cover</a:t>
            </a:r>
            <a:r>
              <a:rPr lang="en"/>
              <a:t> a wide area.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981125" y="2932500"/>
            <a:ext cx="16110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Shot Tower: One shots any enemy at a slow rate.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016675" y="795788"/>
            <a:ext cx="1611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 Tower: You get what you paid for! (very low powered)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74213"/>
            <a:ext cx="655825" cy="79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950" y="1978800"/>
            <a:ext cx="655831" cy="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888" y="1888875"/>
            <a:ext cx="776997" cy="9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2950" y="2076300"/>
            <a:ext cx="599335" cy="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0225" y="1715275"/>
            <a:ext cx="1027750" cy="17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675" y="4099675"/>
            <a:ext cx="776975" cy="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313" y="4059900"/>
            <a:ext cx="959100" cy="9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08700" y="3933675"/>
            <a:ext cx="1071000" cy="10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1284474" y="1725525"/>
            <a:ext cx="208533" cy="2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9575" y="1581200"/>
            <a:ext cx="291675" cy="2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79331" y="3725550"/>
            <a:ext cx="432825" cy="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1425" y="3770400"/>
            <a:ext cx="291680" cy="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82375" y="3725550"/>
            <a:ext cx="208525" cy="19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83575" y="1626098"/>
            <a:ext cx="343170" cy="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43900" y="1736237"/>
            <a:ext cx="291675" cy="1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10800000">
            <a:off x="6445979" y="1808829"/>
            <a:ext cx="267500" cy="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70025" y="843125"/>
            <a:ext cx="21219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Balloon: A regular balloon. The weakest enemy in the game.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894650" y="708850"/>
            <a:ext cx="22494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Drifblim: The blimp Pokemon. A slow moving, but high HP enemy that hits like a truck. Gives out a large amount of gold.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894650" y="2981975"/>
            <a:ext cx="2249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Pterosaur: A lightning fast dinosaur that is hard to track down.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70025" y="2981975"/>
            <a:ext cx="25422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Helicopter: A hard hitting </a:t>
            </a: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elicopter</a:t>
            </a:r>
            <a:r>
              <a:rPr lang="en"/>
              <a:t> that likes to come in high numbers.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487625" y="802925"/>
            <a:ext cx="2784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Air Balloon: Upgraded versions of the regular Balloon enemy. More health and slightly faster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487625" y="2981975"/>
            <a:ext cx="2542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Balloon Cat: A fast, but low health floating cat hanging from a balloon.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28" y="1765028"/>
            <a:ext cx="809403" cy="10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750" y="1845000"/>
            <a:ext cx="1279195" cy="12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402" y="1765025"/>
            <a:ext cx="1089525" cy="10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650" y="38097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726" y="38704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4464" y="3767407"/>
            <a:ext cx="809400" cy="138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place/sell towers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Placing towers: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the button buy towers if sell tower button is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whichever tower you desire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mouse to whichever free space on the map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not place towers on roads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not place towers on </a:t>
            </a:r>
            <a:r>
              <a:rPr lang="en"/>
              <a:t>dead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free space with tower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fun!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Selling towers: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sell towers button if buy towers button is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whichever tower you want to sell on the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get a 0.90 </a:t>
            </a:r>
            <a:r>
              <a:rPr lang="en"/>
              <a:t>reimbursement of that tower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450" y="711750"/>
            <a:ext cx="3013000" cy="41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map!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017725"/>
            <a:ext cx="42603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1 - Size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 on lines 1 and 2 the columns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Columns, then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2 -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 is a free character, - path character, and d is a dead zone 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3 -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must contain a connected vertical/horizontal path.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starting position must be a + sign to indicate where the enemies come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ending position must be a = sign to indicate where the enemies go off the map.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217075" y="1152475"/>
            <a:ext cx="370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--------------*d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-d*********d*-**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-***------***-**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-***-*dd*-***-**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-----****-***-**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ddd******-d**-**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+---------***-**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*************-**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******dd*****-d*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*d*-----*****-**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***-***-***d*-**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=---***-------**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****************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391650" y="530075"/>
            <a:ext cx="21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mapsample.td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300" y="1152475"/>
            <a:ext cx="2253900" cy="3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towers?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‘Get More Towers!’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package with how much gold you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your </a:t>
            </a:r>
            <a:r>
              <a:rPr lang="en"/>
              <a:t>credit</a:t>
            </a:r>
            <a:r>
              <a:rPr lang="en"/>
              <a:t> card information in the fields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‘Buy Towers’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Enjoy having more towers with your added gold!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00" y="4313725"/>
            <a:ext cx="1853112" cy="4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100" y="222512"/>
            <a:ext cx="3834203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