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59" r:id="rId5"/>
    <p:sldId id="257" r:id="rId6"/>
    <p:sldId id="265" r:id="rId7"/>
    <p:sldId id="258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460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760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2608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3033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3789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697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46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5310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055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803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292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260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507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50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98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13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67E786-6390-4631-BD99-1CA675D4FCF5}" type="datetimeFigureOut">
              <a:rPr lang="es-CO" smtClean="0"/>
              <a:t>5/06/2018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C943A-8D82-4662-AED2-032CA4B351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453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1F564E-D0FA-4246-A1D3-C906AD031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Quantopian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5549C51-E06B-400A-B531-226F6D51D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Luis Alejandro </a:t>
            </a:r>
            <a:r>
              <a:rPr lang="es-CO" dirty="0" err="1" smtClean="0"/>
              <a:t>Higuaran</a:t>
            </a:r>
            <a:r>
              <a:rPr lang="es-CO" dirty="0" smtClean="0"/>
              <a:t> Serrano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671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73DBA2-24FE-4A40-BE3E-A5F986A2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05" y="0"/>
            <a:ext cx="10018713" cy="1752599"/>
          </a:xfrm>
        </p:spPr>
        <p:txBody>
          <a:bodyPr/>
          <a:lstStyle/>
          <a:p>
            <a:r>
              <a:rPr lang="es-CO" dirty="0" smtClean="0"/>
              <a:t>BACKTEST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49" y="1752599"/>
            <a:ext cx="8121424" cy="410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0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9A88DB-6633-47C1-A4A7-E1A27073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COMPARAR HISTORIAL CADA 5D Y 2D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31" y="2438399"/>
            <a:ext cx="9359271" cy="29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1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65CBD8-2546-4391-9C4E-B6834FEC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IRSE DE LARGO E IRSE DE CORTO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86" y="2246611"/>
            <a:ext cx="8444962" cy="302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73DBA2-24FE-4A40-BE3E-A5F986A2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05" y="0"/>
            <a:ext cx="10018713" cy="1752599"/>
          </a:xfrm>
        </p:spPr>
        <p:txBody>
          <a:bodyPr/>
          <a:lstStyle/>
          <a:p>
            <a:r>
              <a:rPr lang="es-CO" dirty="0" smtClean="0"/>
              <a:t>BACKTEST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390" y="1553148"/>
            <a:ext cx="6843341" cy="48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469" y="801725"/>
            <a:ext cx="9301031" cy="44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0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9A88DB-6633-47C1-A4A7-E1A27073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0005"/>
            <a:ext cx="10018713" cy="2850077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 smtClean="0"/>
              <a:t>El código original hacia el </a:t>
            </a:r>
            <a:r>
              <a:rPr lang="es-CO" dirty="0" err="1" smtClean="0"/>
              <a:t>rebalance</a:t>
            </a:r>
            <a:r>
              <a:rPr lang="es-CO" dirty="0" smtClean="0"/>
              <a:t> diario, lo tome por fines de semanas y cada </a:t>
            </a:r>
            <a:r>
              <a:rPr lang="es-CO" dirty="0" err="1" smtClean="0"/>
              <a:t>dia</a:t>
            </a:r>
            <a:r>
              <a:rPr lang="es-CO" dirty="0" smtClean="0"/>
              <a:t> pensando que lo que son sábado y domingo tienen diferente movimiento que lunes a viernes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37" y="3317173"/>
            <a:ext cx="9307138" cy="30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2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BIBLIOGRAFIA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bibliografia</a:t>
            </a:r>
            <a:r>
              <a:rPr lang="pt-BR" dirty="0"/>
              <a:t>:</a:t>
            </a:r>
          </a:p>
          <a:p>
            <a:r>
              <a:rPr lang="pt-BR" dirty="0"/>
              <a:t>http://www.zipline.io/appendix.html#zipline.assets.Asset</a:t>
            </a:r>
          </a:p>
          <a:p>
            <a:r>
              <a:rPr lang="pt-BR" dirty="0"/>
              <a:t>https://www.youtube.com/watch?v=RHmiBA50BN0</a:t>
            </a:r>
          </a:p>
          <a:p>
            <a:r>
              <a:rPr lang="pt-BR" dirty="0"/>
              <a:t>https://www.quantopian.com/posts/using-a-specific-list-of-securities-in-pipeline</a:t>
            </a:r>
          </a:p>
          <a:p>
            <a:r>
              <a:rPr lang="pt-BR" dirty="0"/>
              <a:t>https://www.quantopian.com/posts/introducing-the-pipeline-api</a:t>
            </a:r>
          </a:p>
          <a:p>
            <a:r>
              <a:rPr lang="pt-BR" dirty="0"/>
              <a:t>https://www.youtube.com/watch?v=IKofcJ0jXjA&amp;list=PLRFLF1OxMm_WUX97SE1HwQQIpkcWLVCvB</a:t>
            </a:r>
          </a:p>
          <a:p>
            <a:r>
              <a:rPr lang="pt-BR" dirty="0"/>
              <a:t>https://www.quantopian.com/lectures/example-long-short-equity-algorithm</a:t>
            </a:r>
          </a:p>
          <a:p>
            <a:pPr marL="0" indent="0">
              <a:buNone/>
            </a:pPr>
            <a:endParaRPr lang="pt-BR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5688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</TotalTime>
  <Words>73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Quantopian</vt:lpstr>
      <vt:lpstr>BACKTEST</vt:lpstr>
      <vt:lpstr>COMPARAR HISTORIAL CADA 5D Y 2D</vt:lpstr>
      <vt:lpstr>IRSE DE LARGO E IRSE DE CORTO</vt:lpstr>
      <vt:lpstr>BACKTEST</vt:lpstr>
      <vt:lpstr>Presentación de PowerPoint</vt:lpstr>
      <vt:lpstr>El código original hacia el rebalance diario, lo tome por fines de semanas y cada dia pensando que lo que son sábado y domingo tienen diferente movimiento que lunes a viernes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Quantopian</dc:title>
  <dc:creator>Daniel Castañeda</dc:creator>
  <cp:lastModifiedBy>Estudiante</cp:lastModifiedBy>
  <cp:revision>5</cp:revision>
  <dcterms:created xsi:type="dcterms:W3CDTF">2018-06-05T00:37:32Z</dcterms:created>
  <dcterms:modified xsi:type="dcterms:W3CDTF">2018-06-05T17:13:12Z</dcterms:modified>
</cp:coreProperties>
</file>