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4" r:id="rId4"/>
    <p:sldId id="259" r:id="rId5"/>
    <p:sldId id="257" r:id="rId6"/>
    <p:sldId id="258" r:id="rId7"/>
    <p:sldId id="263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E786-6390-4631-BD99-1CA675D4FCF5}" type="datetimeFigureOut">
              <a:rPr lang="es-CO" smtClean="0"/>
              <a:t>05/06/2018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C943A-8D82-4662-AED2-032CA4B351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94605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E786-6390-4631-BD99-1CA675D4FCF5}" type="datetimeFigureOut">
              <a:rPr lang="es-CO" smtClean="0"/>
              <a:t>05/06/2018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C943A-8D82-4662-AED2-032CA4B351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57600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E786-6390-4631-BD99-1CA675D4FCF5}" type="datetimeFigureOut">
              <a:rPr lang="es-CO" smtClean="0"/>
              <a:t>05/06/2018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C943A-8D82-4662-AED2-032CA4B351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2608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E786-6390-4631-BD99-1CA675D4FCF5}" type="datetimeFigureOut">
              <a:rPr lang="es-CO" smtClean="0"/>
              <a:t>05/06/2018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C943A-8D82-4662-AED2-032CA4B351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30337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E786-6390-4631-BD99-1CA675D4FCF5}" type="datetimeFigureOut">
              <a:rPr lang="es-CO" smtClean="0"/>
              <a:t>05/06/2018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C943A-8D82-4662-AED2-032CA4B351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437895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E786-6390-4631-BD99-1CA675D4FCF5}" type="datetimeFigureOut">
              <a:rPr lang="es-CO" smtClean="0"/>
              <a:t>05/06/2018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C943A-8D82-4662-AED2-032CA4B351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95697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E786-6390-4631-BD99-1CA675D4FCF5}" type="datetimeFigureOut">
              <a:rPr lang="es-CO" smtClean="0"/>
              <a:t>05/06/2018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C943A-8D82-4662-AED2-032CA4B351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94611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E786-6390-4631-BD99-1CA675D4FCF5}" type="datetimeFigureOut">
              <a:rPr lang="es-CO" smtClean="0"/>
              <a:t>05/06/2018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C943A-8D82-4662-AED2-032CA4B351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553102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E786-6390-4631-BD99-1CA675D4FCF5}" type="datetimeFigureOut">
              <a:rPr lang="es-CO" smtClean="0"/>
              <a:t>05/06/2018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C943A-8D82-4662-AED2-032CA4B351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877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E786-6390-4631-BD99-1CA675D4FCF5}" type="datetimeFigureOut">
              <a:rPr lang="es-CO" smtClean="0"/>
              <a:t>05/06/2018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5EC943A-8D82-4662-AED2-032CA4B351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50557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E786-6390-4631-BD99-1CA675D4FCF5}" type="datetimeFigureOut">
              <a:rPr lang="es-CO" smtClean="0"/>
              <a:t>05/06/2018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C943A-8D82-4662-AED2-032CA4B351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58034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E786-6390-4631-BD99-1CA675D4FCF5}" type="datetimeFigureOut">
              <a:rPr lang="es-CO" smtClean="0"/>
              <a:t>05/06/2018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C943A-8D82-4662-AED2-032CA4B351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42920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E786-6390-4631-BD99-1CA675D4FCF5}" type="datetimeFigureOut">
              <a:rPr lang="es-CO" smtClean="0"/>
              <a:t>05/06/2018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C943A-8D82-4662-AED2-032CA4B351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2607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E786-6390-4631-BD99-1CA675D4FCF5}" type="datetimeFigureOut">
              <a:rPr lang="es-CO" smtClean="0"/>
              <a:t>05/06/2018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C943A-8D82-4662-AED2-032CA4B351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35077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E786-6390-4631-BD99-1CA675D4FCF5}" type="datetimeFigureOut">
              <a:rPr lang="es-CO" smtClean="0"/>
              <a:t>05/06/2018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C943A-8D82-4662-AED2-032CA4B351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54506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E786-6390-4631-BD99-1CA675D4FCF5}" type="datetimeFigureOut">
              <a:rPr lang="es-CO" smtClean="0"/>
              <a:t>05/06/2018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C943A-8D82-4662-AED2-032CA4B351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9872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E786-6390-4631-BD99-1CA675D4FCF5}" type="datetimeFigureOut">
              <a:rPr lang="es-CO" smtClean="0"/>
              <a:t>05/06/2018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C943A-8D82-4662-AED2-032CA4B351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17131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967E786-6390-4631-BD99-1CA675D4FCF5}" type="datetimeFigureOut">
              <a:rPr lang="es-CO" smtClean="0"/>
              <a:t>05/06/2018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5EC943A-8D82-4662-AED2-032CA4B351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94532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1F564E-D0FA-4246-A1D3-C906AD031E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err="1"/>
              <a:t>Quantopian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549C51-E06B-400A-B531-226F6D51DE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smtClean="0"/>
              <a:t>Luis Alejandro </a:t>
            </a:r>
            <a:r>
              <a:rPr lang="es-CO" dirty="0" err="1" smtClean="0"/>
              <a:t>Higuaran</a:t>
            </a:r>
            <a:r>
              <a:rPr lang="es-CO" dirty="0" smtClean="0"/>
              <a:t> Serrano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66716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73DBA2-24FE-4A40-BE3E-A5F986A25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05" y="0"/>
            <a:ext cx="10018713" cy="1752599"/>
          </a:xfrm>
        </p:spPr>
        <p:txBody>
          <a:bodyPr/>
          <a:lstStyle/>
          <a:p>
            <a:r>
              <a:rPr lang="es-CO" dirty="0" smtClean="0"/>
              <a:t>BACKTEST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349" y="1752599"/>
            <a:ext cx="8121424" cy="4107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801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9A88DB-6633-47C1-A4A7-E1A270737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COMPARAR HISTORIAL CADA 5D Y 2D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031" y="2438399"/>
            <a:ext cx="9359271" cy="295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619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65CBD8-2546-4391-9C4E-B6834FEC3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IRSE DE LARGO E IRSE DE CORTO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186" y="2246611"/>
            <a:ext cx="8444962" cy="302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786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73DBA2-24FE-4A40-BE3E-A5F986A25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05" y="0"/>
            <a:ext cx="10018713" cy="1752599"/>
          </a:xfrm>
        </p:spPr>
        <p:txBody>
          <a:bodyPr/>
          <a:lstStyle/>
          <a:p>
            <a:r>
              <a:rPr lang="es-CO" dirty="0" smtClean="0"/>
              <a:t>BACKTEST</a:t>
            </a:r>
            <a:endParaRPr lang="es-CO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390" y="1553148"/>
            <a:ext cx="6843341" cy="485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42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9A88DB-6633-47C1-A4A7-E1A270737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90005"/>
            <a:ext cx="10018713" cy="2850077"/>
          </a:xfrm>
        </p:spPr>
        <p:txBody>
          <a:bodyPr>
            <a:normAutofit fontScale="90000"/>
          </a:bodyPr>
          <a:lstStyle/>
          <a:p>
            <a:pPr algn="l"/>
            <a:r>
              <a:rPr lang="es-CO" dirty="0" smtClean="0"/>
              <a:t>El código original hacia el </a:t>
            </a:r>
            <a:r>
              <a:rPr lang="es-CO" dirty="0" err="1" smtClean="0"/>
              <a:t>rebalance</a:t>
            </a:r>
            <a:r>
              <a:rPr lang="es-CO" dirty="0" smtClean="0"/>
              <a:t> diario, lo tome por fines de semanas y cada </a:t>
            </a:r>
            <a:r>
              <a:rPr lang="es-CO" dirty="0" err="1" smtClean="0"/>
              <a:t>dia</a:t>
            </a:r>
            <a:r>
              <a:rPr lang="es-CO" dirty="0" smtClean="0"/>
              <a:t> pensando que lo que son sábado y domingo tienen diferente movimiento que lunes a viernes</a:t>
            </a:r>
            <a:endParaRPr lang="es-CO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737" y="3317173"/>
            <a:ext cx="9307138" cy="301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024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BIBLIOGRAFIA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bibliografia</a:t>
            </a:r>
            <a:r>
              <a:rPr lang="pt-BR" dirty="0"/>
              <a:t>:</a:t>
            </a:r>
          </a:p>
          <a:p>
            <a:r>
              <a:rPr lang="pt-BR" dirty="0"/>
              <a:t>http://www.zipline.io/appendix.html#zipline.assets.Asset</a:t>
            </a:r>
          </a:p>
          <a:p>
            <a:r>
              <a:rPr lang="pt-BR" dirty="0"/>
              <a:t>https://www.youtube.com/watch?v=RHmiBA50BN0</a:t>
            </a:r>
          </a:p>
          <a:p>
            <a:r>
              <a:rPr lang="pt-BR" dirty="0"/>
              <a:t>https://www.quantopian.com/posts/using-a-specific-list-of-securities-in-pipeline</a:t>
            </a:r>
          </a:p>
          <a:p>
            <a:r>
              <a:rPr lang="pt-BR" dirty="0"/>
              <a:t>https://www.quantopian.com/posts/introducing-the-pipeline-api</a:t>
            </a:r>
          </a:p>
          <a:p>
            <a:r>
              <a:rPr lang="pt-BR" dirty="0"/>
              <a:t>https://www.youtube.com/watch?v=IKofcJ0jXjA&amp;list=PLRFLF1OxMm_WUX97SE1HwQQIpkcWLVCvB</a:t>
            </a:r>
          </a:p>
          <a:p>
            <a:r>
              <a:rPr lang="pt-BR" dirty="0"/>
              <a:t>https://www.quantopian.com/lectures/example-long-short-equity-algorithm</a:t>
            </a:r>
          </a:p>
          <a:p>
            <a:pPr marL="0" indent="0">
              <a:buNone/>
            </a:pPr>
            <a:endParaRPr lang="pt-BR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756881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30</TotalTime>
  <Words>73</Words>
  <Application>Microsoft Office PowerPoint</Application>
  <PresentationFormat>Panorámica</PresentationFormat>
  <Paragraphs>15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Corbel</vt:lpstr>
      <vt:lpstr>Parallax</vt:lpstr>
      <vt:lpstr>Quantopian</vt:lpstr>
      <vt:lpstr>BACKTEST</vt:lpstr>
      <vt:lpstr>COMPARAR HISTORIAL CADA 5D Y 2D</vt:lpstr>
      <vt:lpstr>IRSE DE LARGO E IRSE DE CORTO</vt:lpstr>
      <vt:lpstr>BACKTEST</vt:lpstr>
      <vt:lpstr>El código original hacia el rebalance diario, lo tome por fines de semanas y cada dia pensando que lo que son sábado y domingo tienen diferente movimiento que lunes a viernes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Quantopian</dc:title>
  <dc:creator>Daniel Castañeda</dc:creator>
  <cp:lastModifiedBy>Alci Rene Ramirez Soto</cp:lastModifiedBy>
  <cp:revision>4</cp:revision>
  <dcterms:created xsi:type="dcterms:W3CDTF">2018-06-05T00:37:32Z</dcterms:created>
  <dcterms:modified xsi:type="dcterms:W3CDTF">2018-06-05T14:26:57Z</dcterms:modified>
</cp:coreProperties>
</file>