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8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19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25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2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71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59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12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53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97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6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EAAF-BD74-40FC-8A40-5B238D512D9C}" type="datetimeFigureOut">
              <a:rPr lang="es-ES" smtClean="0"/>
              <a:t>17/10/2014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D023-F9CA-4428-A702-1D81E71C25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56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28368" y="164757"/>
            <a:ext cx="11491783" cy="645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1120346" y="889685"/>
            <a:ext cx="6672649" cy="568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8583827" y="889686"/>
            <a:ext cx="2570205" cy="568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93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28366" y="156519"/>
            <a:ext cx="11491783" cy="645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2615512" y="321276"/>
            <a:ext cx="6672649" cy="56841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Nombre del barrio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0008973" y="321276"/>
            <a:ext cx="1606378" cy="502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rgbClr val="FF0000"/>
                </a:solidFill>
              </a:rPr>
              <a:t>Punt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054811" y="1095630"/>
            <a:ext cx="4250723" cy="5239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Desglose de puntuaciones y detalles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577384" y="1161537"/>
            <a:ext cx="1161535" cy="7249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Recomendación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136822" y="1466335"/>
            <a:ext cx="4151870" cy="31139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Imagen </a:t>
            </a:r>
            <a:r>
              <a:rPr lang="es-ES" dirty="0" err="1" smtClean="0"/>
              <a:t>aerea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7040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Barahona Alvarez</dc:creator>
  <cp:lastModifiedBy>Alejandro Barahona Alvarez</cp:lastModifiedBy>
  <cp:revision>2</cp:revision>
  <dcterms:created xsi:type="dcterms:W3CDTF">2014-10-17T13:02:34Z</dcterms:created>
  <dcterms:modified xsi:type="dcterms:W3CDTF">2014-10-17T13:06:00Z</dcterms:modified>
</cp:coreProperties>
</file>