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7" r:id="rId6"/>
    <p:sldId id="288" r:id="rId7"/>
    <p:sldId id="261" r:id="rId8"/>
    <p:sldId id="290" r:id="rId9"/>
    <p:sldId id="292" r:id="rId10"/>
    <p:sldId id="293" r:id="rId11"/>
    <p:sldId id="291" r:id="rId12"/>
    <p:sldId id="277" r:id="rId13"/>
    <p:sldId id="286" r:id="rId14"/>
    <p:sldId id="259" r:id="rId15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4C00"/>
    <a:srgbClr val="21468C"/>
    <a:srgbClr val="001431"/>
    <a:srgbClr val="142F5C"/>
    <a:srgbClr val="149F2F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35" autoAdjust="0"/>
  </p:normalViewPr>
  <p:slideViewPr>
    <p:cSldViewPr snapToGrid="0" showGuides="1">
      <p:cViewPr>
        <p:scale>
          <a:sx n="62" d="100"/>
          <a:sy n="62" d="100"/>
        </p:scale>
        <p:origin x="-542" y="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1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1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FD0761F-5153-4674-88DB-1364D919DEA8}" type="datetime1">
              <a:rPr lang="sv-SE" noProof="1" smtClean="0"/>
              <a:t>2025-10-28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1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sv-SE" noProof="1" smtClean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1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BE54DF-C00D-4A73-B9FE-558D68DFCE13}" type="datetime1">
              <a:rPr lang="sv-SE" noProof="1" smtClean="0"/>
              <a:t>2025-10-28</a:t>
            </a:fld>
            <a:endParaRPr lang="sv-SE" noProof="1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1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1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sv-SE" noProof="1" dirty="0" smtClean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sv-SE" noProof="1" smtClean="0"/>
              <a:t>1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51884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B91FA-5F3E-5761-EF85-9E1529D4D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5E10A308-555F-24FA-6690-F94D8C0D3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AAC7F95A-3322-BF5C-C13B-6BC11776D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698B710-F1C8-DE52-E7E9-835B9D72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sv-SE" noProof="1" smtClean="0"/>
              <a:t>2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322624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5CA8F-E673-A46E-288E-12F7D6C22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55725AA4-1646-5F8F-DEF9-98A594CA5D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4C5F28D2-4B16-3C3B-40D3-147F09BE4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5E9B9EC-FA91-3435-6EAE-F5C531076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sv-SE" noProof="1" smtClean="0"/>
              <a:t>3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90407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sv-SE" noProof="1" smtClean="0"/>
              <a:t>4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81006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ED96E-D53F-D2B6-ED82-947DD36FD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DE4860CB-B385-B03F-F0AB-ABE9F9F665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081C786B-A754-7E87-9026-C9C799768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E01D2FF-8BEA-5A62-2262-34999D898B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sv-SE" noProof="1" smtClean="0"/>
              <a:t>5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998535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76FE5-7714-1557-3664-E2944525A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067B4F69-E8C1-E641-9934-65568386D5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181452F8-C78B-1F0E-584D-C159F3D55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E2FC585-99E5-0446-6AC5-3E0039C60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sv-SE" noProof="1" smtClean="0"/>
              <a:t>6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69845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11064-B7AD-73C4-6CC2-FBD83656E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517A0F1A-A063-1CCA-5E11-23C757618B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E41E9005-0E3C-B398-0A0B-632F7E9AB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3F61BAE-F117-978B-3C7A-1DF240597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sv-SE" noProof="1" smtClean="0"/>
              <a:t>7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040263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sv-SE" noProof="1" smtClean="0"/>
              <a:t>9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16308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sv-SE" noProof="1" smtClean="0"/>
              <a:t>11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25572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 med logoty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ulär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8" name="Rektangulär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Presentationens rubrik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 noProof="1"/>
              <a:t>Klicka om du vill redigera mall för underrubrikformat</a:t>
            </a:r>
          </a:p>
        </p:txBody>
      </p:sp>
      <p:sp>
        <p:nvSpPr>
          <p:cNvPr id="12" name="Platshållare för bild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kostnadsjämförel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2" name="Rektangulär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6" name="Rektangulär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E36224-DEE7-4FFC-AB6C-28C904C7A079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5" name="Platshållare för text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16" name="Platshållare för text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17" name="Platshållare för text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18" name="Platshållare för text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19" name="Platshållare för text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20" name="Platshållare för text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12,345 SEK</a:t>
            </a:r>
          </a:p>
        </p:txBody>
      </p:sp>
      <p:sp>
        <p:nvSpPr>
          <p:cNvPr id="21" name="Platshållare för text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6,789 SEK</a:t>
            </a:r>
          </a:p>
        </p:txBody>
      </p:sp>
      <p:sp>
        <p:nvSpPr>
          <p:cNvPr id="23" name="Platshållare för bild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klar- och innehålls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5" name="Rektangulär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6" name="Rektangulär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3956A8-BBE7-451C-84ED-9AE20989550F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5" name="Platshållare för text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16" name="Platshållare för text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19" name="Platshållare för text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31" name="Ellips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32" name="Ellips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33" name="Platshållare för text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25 KR</a:t>
            </a:r>
          </a:p>
        </p:txBody>
      </p:sp>
      <p:sp>
        <p:nvSpPr>
          <p:cNvPr id="34" name="Platshållare för text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Miljard</a:t>
            </a:r>
          </a:p>
        </p:txBody>
      </p:sp>
      <p:sp>
        <p:nvSpPr>
          <p:cNvPr id="35" name="Platshållare för text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50 KR</a:t>
            </a:r>
          </a:p>
        </p:txBody>
      </p:sp>
      <p:sp>
        <p:nvSpPr>
          <p:cNvPr id="36" name="Platshållare för text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Miljard</a:t>
            </a:r>
          </a:p>
        </p:txBody>
      </p:sp>
      <p:sp>
        <p:nvSpPr>
          <p:cNvPr id="37" name="Platshållare för text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100 KR</a:t>
            </a:r>
          </a:p>
        </p:txBody>
      </p:sp>
      <p:sp>
        <p:nvSpPr>
          <p:cNvPr id="38" name="Platshållare för text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Miljard</a:t>
            </a:r>
          </a:p>
        </p:txBody>
      </p:sp>
      <p:sp>
        <p:nvSpPr>
          <p:cNvPr id="39" name="Platshållare för text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40" name="Platshållare för text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45" name="Platshållare för text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46" name="Platshållare för text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26" name="Platshållare för bild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- och beskrivningslayou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6" name="Rektangulär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2DD95D-6013-454F-8D45-8A5D5DB7E922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5" name="Platshållare för text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16" name="Platshållare för text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19" name="Platshållare för text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25" name="Platshållare för text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26" name="Platshållare för text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17" name="Platshållare för bild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ör konkurrentinnehåll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33" name="Rektangulär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32" name="Rektangulär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3BF9C-B227-41FA-8568-1B759CC93287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7" name="Platshållare för bild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4" name="Platshållare för bild 11" descr="Kvadrat med konkurrenters logotyper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Konkurrent 2</a:t>
            </a:r>
          </a:p>
          <a:p>
            <a:pPr rtl="0"/>
            <a:r>
              <a:rPr lang="sv-SE" noProof="1"/>
              <a:t>Logotyp</a:t>
            </a:r>
          </a:p>
        </p:txBody>
      </p:sp>
      <p:sp>
        <p:nvSpPr>
          <p:cNvPr id="17" name="Platshållare för bild 11" descr="Kvadrat med konkurrenters logotyper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Konkurrent 1</a:t>
            </a:r>
          </a:p>
          <a:p>
            <a:pPr rtl="0"/>
            <a:r>
              <a:rPr lang="sv-SE" noProof="1"/>
              <a:t>Logotyp</a:t>
            </a:r>
          </a:p>
        </p:txBody>
      </p:sp>
      <p:sp>
        <p:nvSpPr>
          <p:cNvPr id="18" name="Platshållare för bild 11" descr="Kvadrat med konkurrenters logotyper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Konkurrent 3</a:t>
            </a:r>
          </a:p>
          <a:p>
            <a:pPr rtl="0"/>
            <a:r>
              <a:rPr lang="sv-SE" noProof="1"/>
              <a:t>Logotyp</a:t>
            </a:r>
          </a:p>
        </p:txBody>
      </p:sp>
      <p:sp>
        <p:nvSpPr>
          <p:cNvPr id="20" name="Platshållare för bild 11" descr="Kvadrat med konkurrenters logotyper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Konkurrent 4</a:t>
            </a:r>
          </a:p>
          <a:p>
            <a:pPr rtl="0"/>
            <a:r>
              <a:rPr lang="sv-SE" noProof="1"/>
              <a:t>Logotyp</a:t>
            </a:r>
          </a:p>
        </p:txBody>
      </p:sp>
      <p:sp>
        <p:nvSpPr>
          <p:cNvPr id="21" name="Platshållare för bild 11" descr="Kvadrat med konkurrenters logotyper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Konkurrent 5</a:t>
            </a:r>
          </a:p>
          <a:p>
            <a:pPr rtl="0"/>
            <a:r>
              <a:rPr lang="sv-SE" noProof="1"/>
              <a:t>Logotyp</a:t>
            </a:r>
          </a:p>
        </p:txBody>
      </p:sp>
      <p:sp>
        <p:nvSpPr>
          <p:cNvPr id="22" name="Platshållare för bild 11" descr="Kvadrat med konkurrenters logotyper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Konkurrent 6</a:t>
            </a:r>
          </a:p>
          <a:p>
            <a:pPr rtl="0"/>
            <a:r>
              <a:rPr lang="sv-SE" noProof="1"/>
              <a:t>Logotyp</a:t>
            </a:r>
          </a:p>
        </p:txBody>
      </p:sp>
      <p:sp>
        <p:nvSpPr>
          <p:cNvPr id="23" name="Platshållare för text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sv-SE" noProof="1"/>
              <a:t>Dyrare</a:t>
            </a:r>
          </a:p>
        </p:txBody>
      </p:sp>
      <p:sp>
        <p:nvSpPr>
          <p:cNvPr id="24" name="Platshållare för text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sv-SE" noProof="1"/>
              <a:t>Billigare</a:t>
            </a:r>
          </a:p>
        </p:txBody>
      </p:sp>
      <p:sp>
        <p:nvSpPr>
          <p:cNvPr id="27" name="Platshållare för text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sv-SE" noProof="1"/>
              <a:t>Mindre enkelt</a:t>
            </a:r>
          </a:p>
        </p:txBody>
      </p:sp>
      <p:sp>
        <p:nvSpPr>
          <p:cNvPr id="28" name="Platshållare för text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sv-SE" noProof="1"/>
              <a:t>Enklare</a:t>
            </a:r>
          </a:p>
        </p:txBody>
      </p:sp>
      <p:cxnSp>
        <p:nvCxnSpPr>
          <p:cNvPr id="9" name="Rak pilkopplingslinje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ak kopplingspil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latshållare för bild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ehåll- och beskrivningslayou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9" name="Rektangulär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6" name="Rektangulär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AA9A2C-F97B-4040-9585-895702FC5CD3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5" name="Platshållare för text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16" name="Platshållare för text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19" name="Platshållare för text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8" name="Rektangel: Rundade hörn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17" name="Platshållare för text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18" name="Platshållare för text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20" name="Platshållare för text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21" name="Rektangel: Rundade hörn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2" name="Platshållare för text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23" name="Platshållare för text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24" name="Platshållare för text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27" name="Rektangel: Rundade hörn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8" name="Platshållare för text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30" name="Platshållare för bild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ör innehåll i tabell och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6" name="Rektangulär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6" name="Rektangulär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B9EF0-BEB9-4DD6-8084-175B5DEC1F0C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5" name="Platshållare för text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23" name="Platshållare för text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25" name="Platshållare för innehåll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29" name="Platshållare för bild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dslinj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49" name="Rektangulär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6" name="Rektangulär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cxnSp>
        <p:nvCxnSpPr>
          <p:cNvPr id="11" name="Rak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ubrik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17770-3032-4577-BE2F-FAC7DCCFBDC6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5" name="Platshållare för text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16" name="Platshållare för text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19" name="Platshållare för text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17" name="Ellips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18" name="Ellips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0" name="Ellips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1" name="Ellips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4" name="Platshållare för text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27" name="Platshållare för text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28" name="Platshållare för text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29" name="Platshållare för text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30" name="Platshållare för text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31" name="Platshållare för text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32" name="Platshållare för text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33" name="Platshållare för text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39" name="Platshållare för text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20XX</a:t>
            </a:r>
          </a:p>
        </p:txBody>
      </p:sp>
      <p:sp>
        <p:nvSpPr>
          <p:cNvPr id="40" name="Platshållare för text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Månad</a:t>
            </a:r>
          </a:p>
        </p:txBody>
      </p:sp>
      <p:sp>
        <p:nvSpPr>
          <p:cNvPr id="41" name="Platshållare för text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20XX</a:t>
            </a:r>
          </a:p>
        </p:txBody>
      </p:sp>
      <p:sp>
        <p:nvSpPr>
          <p:cNvPr id="42" name="Platshållare för text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Månad</a:t>
            </a:r>
          </a:p>
        </p:txBody>
      </p:sp>
      <p:sp>
        <p:nvSpPr>
          <p:cNvPr id="43" name="Platshållare för text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20XX</a:t>
            </a:r>
          </a:p>
        </p:txBody>
      </p:sp>
      <p:sp>
        <p:nvSpPr>
          <p:cNvPr id="44" name="Platshållare för text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Månad</a:t>
            </a:r>
          </a:p>
        </p:txBody>
      </p:sp>
      <p:sp>
        <p:nvSpPr>
          <p:cNvPr id="45" name="Platshållare för text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20XX</a:t>
            </a:r>
          </a:p>
        </p:txBody>
      </p:sp>
      <p:sp>
        <p:nvSpPr>
          <p:cNvPr id="46" name="Platshållare för text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Månad</a:t>
            </a:r>
          </a:p>
        </p:txBody>
      </p:sp>
      <p:sp>
        <p:nvSpPr>
          <p:cNvPr id="47" name="Platshållare för text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20XX</a:t>
            </a:r>
          </a:p>
        </p:txBody>
      </p:sp>
      <p:sp>
        <p:nvSpPr>
          <p:cNvPr id="48" name="Platshållare för text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Månad</a:t>
            </a:r>
          </a:p>
        </p:txBody>
      </p:sp>
      <p:sp>
        <p:nvSpPr>
          <p:cNvPr id="50" name="Platshållare för bild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innehåll och logoty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6" name="Rektangulär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7C551E-B2D8-4AED-8AF2-DD6A23AE68A9}" type="datetime1">
              <a:rPr lang="sv-SE" noProof="0" smtClean="0"/>
              <a:t>2025-10-28</a:t>
            </a:fld>
            <a:endParaRPr lang="sv-SE" noProof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0" smtClean="0"/>
              <a:t>‹#›</a:t>
            </a:fld>
            <a:endParaRPr lang="sv-SE" noProof="0"/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 hasCustomPrompt="1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16" name="Platshållare för bild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ör grupp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35" name="Rektangulär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6" name="Rektangulär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B5D9CF-86AE-46B0-A664-ED2B94B0CF94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9" name="Platshållare för text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23" name="Platshållare för text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24" name="Platshållare för text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28" name="Platshållare för text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25" name="Platshållare för text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26" name="Platshållare för text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29" name="Platshållare för text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30" name="Platshållare för bild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31" name="Platshållare för text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32" name="Platshållare för text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33" name="Platshållare för text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34" name="Platshållare för bild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36" name="Platshållare för bild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ppinnehåll- och beskrivningslayou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80" name="Rektangulär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6" name="Rektangulär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64DB0C-F149-4584-AAA9-FEFFB995EA5A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9" name="Platshållare för text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31" name="Platshållare för text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32" name="Platshållare för text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34" name="Platshållare för bild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44" name="Platshållare för text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45" name="Platshållare för text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46" name="Platshållare för bild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50" name="Platshållare för text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51" name="Platshållare för text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52" name="Platshållare för bild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71" name="Platshållare för text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72" name="Platshållare för text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73" name="Platshållare för bild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 hasCustomPrompt="1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74" name="Platshållare för text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75" name="Platshållare för text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76" name="Platshållare för bild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 hasCustomPrompt="1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77" name="Platshållare för text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78" name="Platshållare för text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79" name="Platshållare för bild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 hasCustomPrompt="1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81" name="Platshållare för bild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 med logoty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ulär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9" name="Rektangulär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sv-SE" noProof="1"/>
              <a:t>Presentationens rubrik</a:t>
            </a:r>
          </a:p>
        </p:txBody>
      </p:sp>
      <p:sp>
        <p:nvSpPr>
          <p:cNvPr id="10" name="Platshållare för bild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 noProof="1"/>
              <a:t>Underrubrik här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- och innehålls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43" name="Rektangulär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6" name="Rektangulär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F94BE-DA60-4933-989D-3A8086B7E23F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31" name="Platshållare för text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32" name="Platshållare för text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44" name="Platshållare för text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45" name="Platshållare för text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50" name="Platshållare för text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51" name="Platshållare för text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29" name="Platshållare för text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30" name="Platshållare för text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33" name="Platshållare för text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35" name="Platshållare för text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36" name="Platshållare för text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37" name="Platshållare för text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9" name="Rektangulär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 noProof="1"/>
          </a:p>
        </p:txBody>
      </p:sp>
      <p:sp>
        <p:nvSpPr>
          <p:cNvPr id="38" name="Rektangulär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 noProof="1"/>
          </a:p>
        </p:txBody>
      </p:sp>
      <p:sp>
        <p:nvSpPr>
          <p:cNvPr id="39" name="Rektangulär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 noProof="1"/>
          </a:p>
        </p:txBody>
      </p:sp>
      <p:sp>
        <p:nvSpPr>
          <p:cNvPr id="40" name="Rektangulär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 noProof="1"/>
          </a:p>
        </p:txBody>
      </p:sp>
      <p:sp>
        <p:nvSpPr>
          <p:cNvPr id="41" name="Rektangulär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 noProof="1"/>
          </a:p>
        </p:txBody>
      </p:sp>
      <p:sp>
        <p:nvSpPr>
          <p:cNvPr id="42" name="Rektangulär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 noProof="1"/>
          </a:p>
        </p:txBody>
      </p:sp>
      <p:sp>
        <p:nvSpPr>
          <p:cNvPr id="12" name="Platshållare för diagram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 hasCustomPrompt="1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sv-SE" noProof="1"/>
              <a:t>Klicka på ikonen för att lägga till diagram</a:t>
            </a:r>
          </a:p>
        </p:txBody>
      </p:sp>
      <p:sp>
        <p:nvSpPr>
          <p:cNvPr id="47" name="Platshållare för bild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layouter m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ulär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D5AF33-29F4-4608-A28B-AD47B0FC42EC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0" name="Platshållare för text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11" name="Rubrik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14" name="Platshållare för text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15" name="Platshållare för bild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ör innehåll i 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11" name="Rektangulär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sv-SE" noProof="1"/>
              <a:t>Tack!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DCE748-D14C-47C7-9D14-AF962AD6A06C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3" name="Platshållare för bild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2" name="Platshållare för text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sv-SE" noProof="1"/>
              <a:t>Allan Mattsson</a:t>
            </a:r>
          </a:p>
        </p:txBody>
      </p:sp>
      <p:sp>
        <p:nvSpPr>
          <p:cNvPr id="14" name="Platshållare för text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sv-SE" noProof="1"/>
              <a:t>Telefon:</a:t>
            </a:r>
          </a:p>
        </p:txBody>
      </p:sp>
      <p:sp>
        <p:nvSpPr>
          <p:cNvPr id="15" name="Platshållare för text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sv-SE" noProof="1"/>
              <a:t>208-555-0183</a:t>
            </a:r>
          </a:p>
        </p:txBody>
      </p:sp>
      <p:sp>
        <p:nvSpPr>
          <p:cNvPr id="16" name="Platshållare för text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sv-SE" noProof="1"/>
              <a:t>E-postadress:</a:t>
            </a:r>
          </a:p>
        </p:txBody>
      </p:sp>
      <p:sp>
        <p:nvSpPr>
          <p:cNvPr id="17" name="Platshållare för text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sv-SE" noProof="1"/>
              <a:t>alaan@fineartschool.net</a:t>
            </a:r>
          </a:p>
        </p:txBody>
      </p:sp>
      <p:sp>
        <p:nvSpPr>
          <p:cNvPr id="18" name="Platshållare för text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sv-SE" noProof="1"/>
              <a:t>Webbplats:</a:t>
            </a:r>
          </a:p>
        </p:txBody>
      </p:sp>
      <p:sp>
        <p:nvSpPr>
          <p:cNvPr id="19" name="Platshållare för text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sv-SE" noProof="1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innehåll i bila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ulär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15" name="Rektangulär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9" name="Rektangulär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9559FD-4E60-4A71-9820-3B5985E8B08B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4" name="Platshållare för bild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för innehåll i kundbety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33" name="Rektangulär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6" name="Rektangulär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970C7-865E-4D1C-A02D-AF7661277951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31" name="Platshållare för text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32" name="Platshållare för text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34" name="Platshållare för bild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44" name="Platshållare för text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45" name="Platshållare för text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46" name="Platshållare för bild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28" name="Platshållare för text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29" name="Platshållare för text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35" name="Platshållare för bild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- och beskrivnings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18" name="Rektangulär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6" name="Rektangulär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074F56-A653-4FB8-BF60-6610660CF20B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28" name="Platshållare för text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29" name="Platshållare för text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17" name="Platshållare för text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19" name="Platshållare för bild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 innehåll- och beskrivnings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19" name="Rektangulär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6" name="Rektangulär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C54E34-9A05-4CD9-A2A2-E7639B59883B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28" name="Platshållare för text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Avsnittsrubrik</a:t>
            </a:r>
          </a:p>
        </p:txBody>
      </p:sp>
      <p:sp>
        <p:nvSpPr>
          <p:cNvPr id="29" name="Platshållare för text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17" name="Platshållare för text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12" name="Platshållare för bild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3" name="Platshållare för bild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15" name="Platshållare för text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Avsnittsrubrik</a:t>
            </a:r>
          </a:p>
        </p:txBody>
      </p:sp>
      <p:sp>
        <p:nvSpPr>
          <p:cNvPr id="16" name="Platshållare för text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9" name="Rektangulär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 noProof="1"/>
          </a:p>
        </p:txBody>
      </p:sp>
      <p:sp>
        <p:nvSpPr>
          <p:cNvPr id="21" name="Rektangulär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 noProof="1"/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 hasCustomPrompt="1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23" name="Platshållare för bild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 hasCustomPrompt="1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  <p:sp>
        <p:nvSpPr>
          <p:cNvPr id="26" name="Platshållare för bild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ulär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8" name="Rektangulär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Presentationens rubrik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 noProof="1"/>
              <a:t>Klicka om du vill redigera mall för underrubrikformat</a:t>
            </a:r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ulär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9" name="Rektangulär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sv-SE" noProof="1"/>
              <a:t>Presentationens rubrik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 noProof="1"/>
              <a:t>Underrubrik här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6" name="Rektangulär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AA51A2-0C2F-45D8-A31F-D4DD123971B6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3" name="Platshållare för innehåll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nittsinnehåll i sidhuv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ulär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9" name="Rektangulär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11" name="Platshållare för text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2CE482-C572-4662-B5DC-98CD61EF7C06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0" name="Platshållare för bild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35" name="Rektangulär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7" name="Rektangulär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37" name="Platshållare för innehåll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38" name="Platshållare för innehåll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82635-B75C-4E58-8EE3-F6B7CABAF995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pPr rtl="0"/>
              <a:t>‹#›</a:t>
            </a:fld>
            <a:endParaRPr lang="sv-SE" noProof="1"/>
          </a:p>
        </p:txBody>
      </p:sp>
      <p:sp>
        <p:nvSpPr>
          <p:cNvPr id="39" name="Rubrik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6" name="Rektangulär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B92414-6385-4242-AB2C-F4B4E2BE3C35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7" name="Platshållare för text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19" name="Platshållare för text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20" name="Platshållare för innehåll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21" name="Platshållare för innehåll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11" name="Rektangulär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EB891C-AF5D-43BD-979D-008BCBC0BC2D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2" name="Rubrik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14" name="Platshållare för text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15" name="Platshållare för innehåll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11" name="Rektangulär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D4FC0B-40D9-4241-B8DA-F9A91CC2DB21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3" name="Rubrik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14" name="Platshållare för text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15" name="Platshållare för bild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35" name="Rektangulär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98728F-D633-4133-821F-DE95E6E7AE6E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pPr rtl="0"/>
              <a:t>‹#›</a:t>
            </a:fld>
            <a:endParaRPr lang="sv-SE" noProof="1"/>
          </a:p>
        </p:txBody>
      </p:sp>
      <p:sp>
        <p:nvSpPr>
          <p:cNvPr id="39" name="Rubrik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19228-6F9B-4A89-932C-03B6040AE38C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 ingen bak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B332C-E984-447F-99B5-9FF15E366894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ktangulär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sv-SE" noProof="0" smtClean="0"/>
              <a:t>‹#›</a:t>
            </a:fld>
            <a:endParaRPr lang="sv-SE" noProof="0"/>
          </a:p>
        </p:txBody>
      </p:sp>
      <p:sp>
        <p:nvSpPr>
          <p:cNvPr id="21" name="Platshållare för text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22" name="Platshållare för text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Bakgrundstext</a:t>
            </a:r>
            <a:br>
              <a:rPr lang="sv-SE" noProof="0"/>
            </a:br>
            <a:r>
              <a:rPr lang="sv-SE" noProof="0"/>
              <a:t>format</a:t>
            </a:r>
          </a:p>
        </p:txBody>
      </p:sp>
      <p:sp>
        <p:nvSpPr>
          <p:cNvPr id="23" name="Platshållare för text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 hasCustomPrompt="1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v-SE" noProof="0"/>
              <a:t>Redigera format för bakgrundstext</a:t>
            </a:r>
          </a:p>
        </p:txBody>
      </p:sp>
      <p:sp>
        <p:nvSpPr>
          <p:cNvPr id="24" name="Platshållare för bild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5" name="Platshållare för bild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6" name="Platshållare för text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 hasCustomPrompt="1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v-SE" noProof="0"/>
              <a:t>Redigera format för bakgrundstext</a:t>
            </a:r>
          </a:p>
        </p:txBody>
      </p:sp>
      <p:sp>
        <p:nvSpPr>
          <p:cNvPr id="27" name="Platshållare för text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Bakgrundstext</a:t>
            </a:r>
            <a:br>
              <a:rPr lang="sv-SE" noProof="0"/>
            </a:br>
            <a:r>
              <a:rPr lang="sv-SE" noProof="0"/>
              <a:t>format</a:t>
            </a:r>
          </a:p>
        </p:txBody>
      </p:sp>
      <p:sp>
        <p:nvSpPr>
          <p:cNvPr id="28" name="Platshållare för bild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9" name="Platshållare för text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 hasCustomPrompt="1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v-SE" noProof="0"/>
              <a:t>Redigera format för bakgrundstext</a:t>
            </a:r>
          </a:p>
        </p:txBody>
      </p:sp>
      <p:sp>
        <p:nvSpPr>
          <p:cNvPr id="30" name="Platshållare för text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Bakgrundstext</a:t>
            </a:r>
            <a:br>
              <a:rPr lang="sv-SE" noProof="0"/>
            </a:br>
            <a:r>
              <a:rPr lang="sv-SE" noProof="0"/>
              <a:t>format</a:t>
            </a:r>
          </a:p>
        </p:txBody>
      </p:sp>
      <p:sp>
        <p:nvSpPr>
          <p:cNvPr id="32" name="Platshållare för text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v-SE" noProof="0"/>
              <a:t>Redigera format för bakgrundstext</a:t>
            </a:r>
          </a:p>
        </p:txBody>
      </p:sp>
      <p:sp>
        <p:nvSpPr>
          <p:cNvPr id="33" name="Platshållare för text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sv-SE" noProof="0"/>
              <a:t>Redigera format för bakgrundstext</a:t>
            </a:r>
          </a:p>
        </p:txBody>
      </p:sp>
      <p:sp>
        <p:nvSpPr>
          <p:cNvPr id="34" name="Platshållare för text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sv-SE" noProof="0"/>
              <a:t>1</a:t>
            </a:r>
          </a:p>
        </p:txBody>
      </p:sp>
      <p:sp>
        <p:nvSpPr>
          <p:cNvPr id="36" name="Platshållare för text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sv-SE" noProof="0"/>
              <a:t>1</a:t>
            </a:r>
          </a:p>
        </p:txBody>
      </p:sp>
      <p:sp>
        <p:nvSpPr>
          <p:cNvPr id="37" name="Platshållare för text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sv-SE" noProof="0"/>
              <a:t>1</a:t>
            </a:r>
          </a:p>
        </p:txBody>
      </p:sp>
      <p:sp>
        <p:nvSpPr>
          <p:cNvPr id="39" name="Platshållare för bild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40" name="Platshållare för text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38" name="Rubrik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sv-SE" noProof="0"/>
              <a:t>KLICKA FÖR ATT REDIGERA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innehåll och logoty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11" name="Rektangulär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30AEA-B0F4-4C84-99D8-15BB5664AA31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3" name="Platshållare för bild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skrivning- och innehålls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11" name="Rektangulär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7C627A-A27E-41C7-B257-56E26E7163F4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2" name="Platshållare för bild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koner- och innehålls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25" name="Rektangulär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6" name="Rektangulär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7002F-D246-4298-A6C6-C90077C1F880}" type="datetime1">
              <a:rPr lang="sv-SE" noProof="0" smtClean="0"/>
              <a:t>2025-10-28</a:t>
            </a:fld>
            <a:endParaRPr lang="sv-SE" noProof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0" smtClean="0"/>
              <a:t>‹#›</a:t>
            </a:fld>
            <a:endParaRPr lang="sv-SE" noProof="0"/>
          </a:p>
        </p:txBody>
      </p:sp>
      <p:sp>
        <p:nvSpPr>
          <p:cNvPr id="11" name="Platshållare för text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text</a:t>
            </a:r>
          </a:p>
        </p:txBody>
      </p:sp>
      <p:sp>
        <p:nvSpPr>
          <p:cNvPr id="12" name="Platshållare för text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13" name="Platshållare för text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text</a:t>
            </a:r>
          </a:p>
        </p:txBody>
      </p:sp>
      <p:sp>
        <p:nvSpPr>
          <p:cNvPr id="14" name="Platshållare för text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15" name="Platshållare för text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text</a:t>
            </a:r>
          </a:p>
        </p:txBody>
      </p:sp>
      <p:sp>
        <p:nvSpPr>
          <p:cNvPr id="16" name="Platshållare för text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17" name="Platshållare för text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text</a:t>
            </a:r>
          </a:p>
        </p:txBody>
      </p:sp>
      <p:sp>
        <p:nvSpPr>
          <p:cNvPr id="18" name="Platshållare för text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19" name="Platshållare för text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21" name="Platshållare för bild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2" name="Platshållare för bild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3" name="Platshållare för bild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4" name="Platshållare för bild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6" name="Platshållare för bild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- och innehålls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22" name="Rektangulär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6" name="Rektangulär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FA3CF9-AB8C-4821-87B8-6CDEC0A11692}" type="datetime1">
              <a:rPr lang="sv-SE" noProof="0" smtClean="0"/>
              <a:t>2025-10-28</a:t>
            </a:fld>
            <a:endParaRPr lang="sv-SE" noProof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0" smtClean="0"/>
              <a:t>‹#›</a:t>
            </a:fld>
            <a:endParaRPr lang="sv-SE" noProof="0"/>
          </a:p>
        </p:txBody>
      </p:sp>
      <p:sp>
        <p:nvSpPr>
          <p:cNvPr id="15" name="Platshållare för text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text</a:t>
            </a:r>
          </a:p>
        </p:txBody>
      </p:sp>
      <p:sp>
        <p:nvSpPr>
          <p:cNvPr id="16" name="Platshållare för text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17" name="Platshållare för text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text</a:t>
            </a:r>
          </a:p>
        </p:txBody>
      </p:sp>
      <p:sp>
        <p:nvSpPr>
          <p:cNvPr id="18" name="Platshållare för text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19" name="Platshållare för text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8" name="Rektangulär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20" name="Platshållare för bild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1" name="Platshållare för bild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3" name="Platshållare för bild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9" name="Rektangulär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6" name="Rektangulär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760A67-790C-4165-A2A7-750621C46798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7" name="Platshållare för bild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ehållslayou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0" name="Rektangulär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6" name="Rektangulär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6F4FF5-CA27-4BA8-BA73-6B0379FC19FD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5" name="Platshållare för text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16" name="Platshållare för text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17" name="Platshållare för text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18" name="Platshållare för text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19" name="Platshållare för text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23" name="Platshållare för text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24" name="Platshållare för text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21" name="Platshållare för bild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FC0EFD54-7E85-4E56-B7AE-0040F654D713}" type="datetime1">
              <a:rPr lang="sv-SE" noProof="1" dirty="0" smtClean="0"/>
              <a:t>2025-10-28</a:t>
            </a:fld>
            <a:endParaRPr lang="sv-SE" noProof="1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sv-SE" noProof="1" dirty="0" smtClean="0"/>
              <a:pPr rtl="0"/>
              <a:t>‹#›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2" pos="7151">
          <p15:clr>
            <a:srgbClr val="F26B43"/>
          </p15:clr>
        </p15:guide>
        <p15:guide id="3" pos="529">
          <p15:clr>
            <a:srgbClr val="F26B43"/>
          </p15:clr>
        </p15:guide>
        <p15:guide id="4" orient="horz" pos="3793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186" y="-255727"/>
            <a:ext cx="7656871" cy="1633085"/>
          </a:xfrm>
        </p:spPr>
        <p:txBody>
          <a:bodyPr rtlCol="0">
            <a:noAutofit/>
          </a:bodyPr>
          <a:lstStyle/>
          <a:p>
            <a:pPr rtl="0"/>
            <a:r>
              <a:rPr lang="sv-SE" sz="4400" noProof="1"/>
              <a:t>Kostnads estimering Azure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sv-SE" noProof="1"/>
              <a:t>Data Engineer student</a:t>
            </a:r>
          </a:p>
        </p:txBody>
      </p:sp>
      <p:sp>
        <p:nvSpPr>
          <p:cNvPr id="5" name="Platshållare för bild 4">
            <a:extLst>
              <a:ext uri="{FF2B5EF4-FFF2-40B4-BE49-F238E27FC236}">
                <a16:creationId xmlns:a16="http://schemas.microsoft.com/office/drawing/2014/main" id="{A7F68C5A-8A5B-2938-E90D-3191E05D82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>
            <a:normAutofit/>
          </a:bodyPr>
          <a:lstStyle/>
          <a:p>
            <a:r>
              <a:rPr lang="sv-SE" dirty="0"/>
              <a:t>Web applikation 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704E5048-82A6-A7A9-FEED-8E6615202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222" y="2427890"/>
            <a:ext cx="6484497" cy="376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DDB801-A409-703D-0161-D5785A95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kan jag bidra med till Boliden?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E18F414-D716-6077-0161-F556E191A0C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sv-SE" dirty="0"/>
              <a:t>Hantera data pipelines där data hämtas från olika </a:t>
            </a:r>
            <a:r>
              <a:rPr lang="sv-SE" dirty="0" err="1"/>
              <a:t>endpoints</a:t>
            </a:r>
            <a:endParaRPr lang="sv-SE" dirty="0"/>
          </a:p>
          <a:p>
            <a:r>
              <a:rPr lang="sv-SE" dirty="0"/>
              <a:t>Via ELT/ETL process föra in data  in  SQL/NO SQL databaser </a:t>
            </a:r>
          </a:p>
          <a:p>
            <a:r>
              <a:rPr lang="sv-SE" dirty="0"/>
              <a:t>Detta lokalt eller till </a:t>
            </a:r>
            <a:r>
              <a:rPr lang="sv-SE" dirty="0" err="1"/>
              <a:t>cloud</a:t>
            </a:r>
            <a:r>
              <a:rPr lang="sv-SE" dirty="0"/>
              <a:t> services</a:t>
            </a:r>
          </a:p>
          <a:p>
            <a:endParaRPr lang="sv-SE" dirty="0"/>
          </a:p>
          <a:p>
            <a:r>
              <a:rPr lang="sv-SE" dirty="0"/>
              <a:t>Brukar teknologier likt Kafka, </a:t>
            </a:r>
            <a:r>
              <a:rPr lang="sv-SE" dirty="0" err="1"/>
              <a:t>Docker</a:t>
            </a:r>
            <a:r>
              <a:rPr lang="sv-SE" dirty="0"/>
              <a:t>, </a:t>
            </a:r>
            <a:r>
              <a:rPr lang="sv-SE" dirty="0" err="1"/>
              <a:t>Postgres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6272B3F-F664-14A4-246E-88FDD6E5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sv-SE" noProof="1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792751D-F2C0-EE57-9BEC-9BFABAF5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v-SE" noProof="1"/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0CDCAA40-B76A-54D4-65E0-446DF1076D96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FC8DC9-A472-A01A-64A6-A044DDBD9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963" y="2224216"/>
            <a:ext cx="6455077" cy="361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30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8EA7E572-F0AC-4962-AC8B-24DD8CD6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v-SE" dirty="0"/>
              <a:t>Vad kan jag bidra med till Boliden? </a:t>
            </a:r>
            <a:endParaRPr lang="sv-SE" noProof="1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9A97DCF-3682-44C5-A5DA-9D96CF14B6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 lnSpcReduction="10000"/>
          </a:bodyPr>
          <a:lstStyle/>
          <a:p>
            <a:pPr rtl="0"/>
            <a:endParaRPr lang="sv-SE" sz="3000" noProof="1"/>
          </a:p>
          <a:p>
            <a:pPr rtl="0"/>
            <a:r>
              <a:rPr lang="sv-SE" sz="3600" noProof="1"/>
              <a:t>Data analys </a:t>
            </a:r>
          </a:p>
          <a:p>
            <a:pPr lvl="2"/>
            <a:r>
              <a:rPr lang="sv-SE" sz="2100" noProof="1"/>
              <a:t>Analysera KPI:er likt produktion och effektivitet, Säkerhet och arbetsmiljö, borr resultat etc</a:t>
            </a:r>
          </a:p>
          <a:p>
            <a:pPr lvl="2"/>
            <a:r>
              <a:rPr lang="sv-SE" sz="2100" noProof="1"/>
              <a:t>Analysera med Pandas och serva en dashboard med resultat</a:t>
            </a:r>
          </a:p>
          <a:p>
            <a:pPr lvl="2"/>
            <a:endParaRPr lang="sv-SE" sz="3000" noProof="1"/>
          </a:p>
          <a:p>
            <a:pPr rtl="0"/>
            <a:endParaRPr lang="sv-SE" noProof="1"/>
          </a:p>
          <a:p>
            <a:pPr rtl="0"/>
            <a:endParaRPr lang="sv-SE" noProof="1"/>
          </a:p>
          <a:p>
            <a:pPr rtl="0"/>
            <a:endParaRPr lang="sv-SE" noProof="1"/>
          </a:p>
          <a:p>
            <a:pPr rtl="0"/>
            <a:endParaRPr lang="sv-SE" noProof="1"/>
          </a:p>
          <a:p>
            <a:pPr rtl="0"/>
            <a:endParaRPr lang="sv-SE" noProof="1"/>
          </a:p>
          <a:p>
            <a:pPr rtl="0"/>
            <a:endParaRPr lang="sv-SE" noProof="1"/>
          </a:p>
          <a:p>
            <a:pPr rtl="0"/>
            <a:endParaRPr lang="sv-SE" noProof="1"/>
          </a:p>
          <a:p>
            <a:pPr marL="0" indent="0" rtl="0">
              <a:buNone/>
            </a:pPr>
            <a:endParaRPr lang="sv-SE" noProof="1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6EE098C-FABC-437A-B91C-78D73168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9DC256C-2F66-47C7-8CAF-70309597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CD7B63F-6F62-46FC-8E6A-512867B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pPr rtl="0"/>
              <a:t>11</a:t>
            </a:fld>
            <a:endParaRPr lang="sv-SE" noProof="1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268CAC54-C942-911A-47BB-13CDCC05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30" y="2458039"/>
            <a:ext cx="4432258" cy="3840555"/>
          </a:xfrm>
          <a:prstGeom prst="rect">
            <a:avLst/>
          </a:prstGeom>
        </p:spPr>
      </p:pic>
      <p:sp>
        <p:nvSpPr>
          <p:cNvPr id="10" name="Platshållare för bild 9">
            <a:extLst>
              <a:ext uri="{FF2B5EF4-FFF2-40B4-BE49-F238E27FC236}">
                <a16:creationId xmlns:a16="http://schemas.microsoft.com/office/drawing/2014/main" id="{34F52267-358D-9F71-9677-8404960962B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081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389B6-15B4-84F7-5AB9-8C82C7B4F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837C49E-1E53-5D95-91CB-78344BD8D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165" y="88805"/>
            <a:ext cx="7656871" cy="1633085"/>
          </a:xfrm>
        </p:spPr>
        <p:txBody>
          <a:bodyPr rtlCol="0">
            <a:noAutofit/>
          </a:bodyPr>
          <a:lstStyle/>
          <a:p>
            <a:pPr rtl="0"/>
            <a:r>
              <a:rPr lang="sv-SE" sz="4400" noProof="1"/>
              <a:t>Kostnads estimering Azure per månad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663D828-8CDF-3DA2-1286-8E41A01E0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sv-SE" noProof="1"/>
              <a:t>Data Engineer student</a:t>
            </a:r>
          </a:p>
        </p:txBody>
      </p:sp>
      <p:sp>
        <p:nvSpPr>
          <p:cNvPr id="5" name="Platshållare för bild 4">
            <a:extLst>
              <a:ext uri="{FF2B5EF4-FFF2-40B4-BE49-F238E27FC236}">
                <a16:creationId xmlns:a16="http://schemas.microsoft.com/office/drawing/2014/main" id="{EB7B1A98-5881-37B5-C5E8-1EDE67317E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Storage</a:t>
            </a:r>
            <a:r>
              <a:rPr lang="sv-SE" dirty="0"/>
              <a:t> </a:t>
            </a:r>
            <a:r>
              <a:rPr lang="sv-SE" dirty="0" err="1"/>
              <a:t>account</a:t>
            </a:r>
            <a:r>
              <a:rPr lang="sv-SE" dirty="0"/>
              <a:t> 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32A47321-28E3-BC71-51BE-22784B1B3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714" y="2207890"/>
            <a:ext cx="6260984" cy="444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7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79612-39F7-2F26-66F9-EC0C3EA85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C64A1D-1EC8-BB8A-C292-231740EDB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165" y="88805"/>
            <a:ext cx="7656871" cy="1633085"/>
          </a:xfrm>
        </p:spPr>
        <p:txBody>
          <a:bodyPr rtlCol="0">
            <a:noAutofit/>
          </a:bodyPr>
          <a:lstStyle/>
          <a:p>
            <a:pPr rtl="0"/>
            <a:r>
              <a:rPr lang="sv-SE" sz="4400" noProof="1"/>
              <a:t>Kostnads estimering Azure per månad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DAA5C17-60DE-6631-0423-6BC1C1D44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sv-SE" noProof="1"/>
              <a:t>Data Engineer student</a:t>
            </a:r>
          </a:p>
        </p:txBody>
      </p:sp>
      <p:sp>
        <p:nvSpPr>
          <p:cNvPr id="5" name="Platshållare för bild 4">
            <a:extLst>
              <a:ext uri="{FF2B5EF4-FFF2-40B4-BE49-F238E27FC236}">
                <a16:creationId xmlns:a16="http://schemas.microsoft.com/office/drawing/2014/main" id="{242DAD2B-C2F3-AA7A-CAE8-95C8C87FD8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76280" y="1721890"/>
            <a:ext cx="2386800" cy="486000"/>
          </a:xfrm>
        </p:spPr>
        <p:txBody>
          <a:bodyPr>
            <a:normAutofit/>
          </a:bodyPr>
          <a:lstStyle/>
          <a:p>
            <a:r>
              <a:rPr lang="sv-SE" dirty="0"/>
              <a:t>Totalt</a:t>
            </a: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1E53CBA5-54B0-B4C5-272C-005227690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938" y="2350238"/>
            <a:ext cx="8316731" cy="382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7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F1D65C-1076-4F43-B4FA-3B4804E8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394" y="572715"/>
            <a:ext cx="8127212" cy="554400"/>
          </a:xfrm>
        </p:spPr>
        <p:txBody>
          <a:bodyPr rtlCol="0"/>
          <a:lstStyle/>
          <a:p>
            <a:pPr algn="ctr" rtl="0"/>
            <a:r>
              <a:rPr lang="sv-SE" noProof="1"/>
              <a:t>Kostnads estimering Snowflake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7974CA41-D587-88F3-5F09-C30D78354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10" y="1666434"/>
            <a:ext cx="9347180" cy="352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0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7AED5-EF97-A897-84D7-79633ED04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AC0DD16-164F-1E29-A8E0-E4597993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394" y="572715"/>
            <a:ext cx="8127212" cy="554400"/>
          </a:xfrm>
        </p:spPr>
        <p:txBody>
          <a:bodyPr rtlCol="0"/>
          <a:lstStyle/>
          <a:p>
            <a:pPr algn="ctr" rtl="0"/>
            <a:r>
              <a:rPr lang="sv-SE" noProof="1"/>
              <a:t>Kostnads estimering Snowflake 2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B7B4001-805B-7CE2-BB25-D4E81AFE1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068" y="1479664"/>
            <a:ext cx="7207863" cy="50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0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41975-E6A1-000F-902D-DE482F897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8DE28F-5578-C9B3-DE08-FEABD119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394" y="572715"/>
            <a:ext cx="8127212" cy="554400"/>
          </a:xfrm>
        </p:spPr>
        <p:txBody>
          <a:bodyPr rtlCol="0"/>
          <a:lstStyle/>
          <a:p>
            <a:pPr algn="ctr" rtl="0"/>
            <a:r>
              <a:rPr lang="sv-SE" noProof="1"/>
              <a:t>Kostnads estimering Snowflake 2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F251B6B0-476F-A178-E356-27176ECE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068" y="1479664"/>
            <a:ext cx="7207863" cy="50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2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F84E6-06BD-E189-7EFC-86C90629B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F2DBE4-ADFB-A054-A92F-117DF5180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165" y="88805"/>
            <a:ext cx="7656871" cy="1633085"/>
          </a:xfrm>
        </p:spPr>
        <p:txBody>
          <a:bodyPr rtlCol="0">
            <a:noAutofit/>
          </a:bodyPr>
          <a:lstStyle/>
          <a:p>
            <a:pPr rtl="0"/>
            <a:r>
              <a:rPr lang="sv-SE" sz="4400" noProof="1"/>
              <a:t>Kostnadsjämförelse Snowflake/Azure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F7E4039-9676-8A0A-C0AE-F42A08FB4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5" name="Platshållare för bild 4">
            <a:extLst>
              <a:ext uri="{FF2B5EF4-FFF2-40B4-BE49-F238E27FC236}">
                <a16:creationId xmlns:a16="http://schemas.microsoft.com/office/drawing/2014/main" id="{AC0180C7-C9BB-84E3-B114-1179F00C83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76280" y="1721890"/>
            <a:ext cx="2386800" cy="486000"/>
          </a:xfrm>
        </p:spPr>
        <p:txBody>
          <a:bodyPr>
            <a:normAutofit/>
          </a:bodyPr>
          <a:lstStyle/>
          <a:p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3A25C7E9-F4DE-3FA7-AB81-F3981223D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971" y="2835272"/>
            <a:ext cx="2781688" cy="1190791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8361F30F-8F30-FE77-1808-0F0B16864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353" y="2824077"/>
            <a:ext cx="282932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7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709A5E-D54E-E76E-33D9-A499DF64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D6835D4E-300A-9A87-9D0C-BA744E83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57002F-D246-4298-A6C6-C90077C1F880}" type="datetime1">
              <a:rPr lang="sv-SE" noProof="0" smtClean="0"/>
              <a:t>2025-10-28</a:t>
            </a:fld>
            <a:endParaRPr lang="sv-SE" noProof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280EF56-864C-E826-700F-835F062C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3E9D96E-1951-6618-3336-6FFCA762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950F5D8-22E1-4015-8661-E5B1FD28C2DE}" type="slidenum">
              <a:rPr lang="sv-SE" noProof="0" smtClean="0"/>
              <a:t>8</a:t>
            </a:fld>
            <a:endParaRPr lang="sv-SE" noProof="0"/>
          </a:p>
        </p:txBody>
      </p:sp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5145FBC3-8256-05E3-92DE-A10BED85E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1E7942F3-B6BC-A733-6A22-E548D44504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867B6929-9D6E-7B18-42BA-B02DEE20E6CF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BD2B79A9-C751-ED02-1003-55D2EE7E61B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B28B28AF-2E87-091F-2433-2DE9260DEA83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B156247E-6C2D-0C35-A35D-A76F577E801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2" name="Platshållare för text 11">
            <a:extLst>
              <a:ext uri="{FF2B5EF4-FFF2-40B4-BE49-F238E27FC236}">
                <a16:creationId xmlns:a16="http://schemas.microsoft.com/office/drawing/2014/main" id="{3449110C-314D-0A68-B9F5-627D729BFFFE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7DE83F0B-D191-2555-05A4-16C22A4432C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879F53C1-C624-EC5A-5EA9-ECF38B2E2EF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5" name="Platshållare för bild 14">
            <a:extLst>
              <a:ext uri="{FF2B5EF4-FFF2-40B4-BE49-F238E27FC236}">
                <a16:creationId xmlns:a16="http://schemas.microsoft.com/office/drawing/2014/main" id="{6CC61CB9-0A7F-CA4D-C0D2-C1F2CA13C3DC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6" name="Platshållare för bild 15">
            <a:extLst>
              <a:ext uri="{FF2B5EF4-FFF2-40B4-BE49-F238E27FC236}">
                <a16:creationId xmlns:a16="http://schemas.microsoft.com/office/drawing/2014/main" id="{0C8B84D8-516D-937F-E47F-6D0602C4F640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7" name="Platshållare för bild 16">
            <a:extLst>
              <a:ext uri="{FF2B5EF4-FFF2-40B4-BE49-F238E27FC236}">
                <a16:creationId xmlns:a16="http://schemas.microsoft.com/office/drawing/2014/main" id="{387604BD-32CF-5471-EF4D-16C8643098B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8" name="Platshållare för bild 17">
            <a:extLst>
              <a:ext uri="{FF2B5EF4-FFF2-40B4-BE49-F238E27FC236}">
                <a16:creationId xmlns:a16="http://schemas.microsoft.com/office/drawing/2014/main" id="{433F90FF-2D5A-EDAB-FB99-B0EE35190A1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9" name="Platshållare för bild 18">
            <a:extLst>
              <a:ext uri="{FF2B5EF4-FFF2-40B4-BE49-F238E27FC236}">
                <a16:creationId xmlns:a16="http://schemas.microsoft.com/office/drawing/2014/main" id="{F5F90F49-1D22-A50A-D8E9-A520D4BD1297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401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BFC04D-1EA2-4C38-90C9-4DC62E5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sz="4500" noProof="1"/>
              <a:t>Vem är jag?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411EFEF3-EFE1-4E98-B778-AA687A3AA0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sv-SE" noProof="1"/>
              <a:t>Fysioterapeut sedan 2011</a:t>
            </a:r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2D53BA79-FA56-48FD-A4AB-53AE030A9E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sv-SE" noProof="1"/>
              <a:t>+1 206 555-0145</a:t>
            </a:r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B457F2D4-E4AB-4775-96CC-E97C325E6D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sv-SE" noProof="1"/>
              <a:t>E-postadress:</a:t>
            </a:r>
          </a:p>
        </p:txBody>
      </p:sp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DA20106F-FCFF-49EE-B069-59A94CAE8F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sv-SE" noProof="1"/>
              <a:t>allan@fineartschool.net</a:t>
            </a:r>
          </a:p>
        </p:txBody>
      </p:sp>
      <p:sp>
        <p:nvSpPr>
          <p:cNvPr id="12" name="Platshållare för text 11">
            <a:extLst>
              <a:ext uri="{FF2B5EF4-FFF2-40B4-BE49-F238E27FC236}">
                <a16:creationId xmlns:a16="http://schemas.microsoft.com/office/drawing/2014/main" id="{B1E84A84-FB4D-4874-8476-D2B13579C6F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sv-SE" noProof="1"/>
              <a:t>Webbplats:</a:t>
            </a:r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DAEA50EB-342B-4C13-95DB-9FA3C6255CE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sv-SE" noProof="1"/>
              <a:t>www.fineartschool.net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2B3AD74-B3CB-4B9C-8EAC-07DF8026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smtClean="0"/>
              <a:t>9</a:t>
            </a:fld>
            <a:endParaRPr lang="sv-SE" noProof="1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A4AF708-0F57-4D7F-96B7-64E67480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ED4ED8-C10E-4AF2-87D8-DC4A17FBEBFC}" type="datetime1">
              <a:rPr lang="sv-SE" noProof="1" smtClean="0"/>
              <a:t>2025-10-28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276C4A0-8B24-411A-B454-AD30C634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0E3B0C18-68B1-96E3-4370-E18B4433063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7" name="Platshållare för text 16">
            <a:extLst>
              <a:ext uri="{FF2B5EF4-FFF2-40B4-BE49-F238E27FC236}">
                <a16:creationId xmlns:a16="http://schemas.microsoft.com/office/drawing/2014/main" id="{65F57884-56FF-3A69-5ABB-9AC433E081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27" name="Bildobjekt 26">
            <a:extLst>
              <a:ext uri="{FF2B5EF4-FFF2-40B4-BE49-F238E27FC236}">
                <a16:creationId xmlns:a16="http://schemas.microsoft.com/office/drawing/2014/main" id="{50B262DC-929E-6F71-D87C-4FB059831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7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50285368_TF33968143_Win32" id="{EEFA4C18-52BF-45C1-9F56-62C0BBA76F44}" vid="{24917BAA-0E5A-42D1-90EC-CFB95017D7A5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8EA396-5485-4BE7-B653-403710320F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2A88D8-11C9-4E54-8CC3-A25581E9EC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0C431E4-CEEE-4471-A938-06556DE848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425</TotalTime>
  <Words>169</Words>
  <Application>Microsoft Office PowerPoint</Application>
  <PresentationFormat>Bredbild</PresentationFormat>
  <Paragraphs>55</Paragraphs>
  <Slides>11</Slides>
  <Notes>9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Calibri</vt:lpstr>
      <vt:lpstr>Franklin Gothic Book</vt:lpstr>
      <vt:lpstr>Wingdings</vt:lpstr>
      <vt:lpstr>Office-tema</vt:lpstr>
      <vt:lpstr>Kostnads estimering Azure</vt:lpstr>
      <vt:lpstr>Kostnads estimering Azure per månad</vt:lpstr>
      <vt:lpstr>Kostnads estimering Azure per månad</vt:lpstr>
      <vt:lpstr>Kostnads estimering Snowflake</vt:lpstr>
      <vt:lpstr>Kostnads estimering Snowflake 2</vt:lpstr>
      <vt:lpstr>Kostnads estimering Snowflake 2</vt:lpstr>
      <vt:lpstr>Kostnadsjämförelse Snowflake/Azure</vt:lpstr>
      <vt:lpstr>PowerPoint-presentation</vt:lpstr>
      <vt:lpstr>Vem är jag?</vt:lpstr>
      <vt:lpstr>Vad kan jag bidra med till Boliden? </vt:lpstr>
      <vt:lpstr>Vad kan jag bidra med till Boliden?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Unevik</dc:creator>
  <cp:lastModifiedBy>Erik Unevik</cp:lastModifiedBy>
  <cp:revision>14</cp:revision>
  <dcterms:created xsi:type="dcterms:W3CDTF">2025-10-08T13:22:43Z</dcterms:created>
  <dcterms:modified xsi:type="dcterms:W3CDTF">2025-10-28T12:50:06Z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