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T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Montserrat-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db30c00856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db30c00856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db30c0085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db30c0085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ff8d896de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ff8d896de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ALEJANDRO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f8d896d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ff8d896d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f8d896de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ff8d896de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ff8d896de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ff8d896de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ff8d896de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ff8d896de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 &amp; DANIELLE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ff83d501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ff83d501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92275" y="1660534"/>
            <a:ext cx="4344000" cy="18627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92275" y="3505428"/>
            <a:ext cx="4344000" cy="475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7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 name="Google Shape;11;p2"/>
          <p:cNvSpPr/>
          <p:nvPr/>
        </p:nvSpPr>
        <p:spPr>
          <a:xfrm>
            <a:off x="-3256651" y="-3764375"/>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rot="9772212">
            <a:off x="7819898" y="-683140"/>
            <a:ext cx="494463" cy="1836026"/>
            <a:chOff x="3468500" y="2304425"/>
            <a:chExt cx="276300" cy="1025950"/>
          </a:xfrm>
        </p:grpSpPr>
        <p:sp>
          <p:nvSpPr>
            <p:cNvPr id="13" name="Google Shape;13;p2"/>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rot="5400000">
            <a:off x="-932639" y="-1801867"/>
            <a:ext cx="3197296" cy="3081184"/>
            <a:chOff x="5013175" y="479625"/>
            <a:chExt cx="1942700" cy="1872150"/>
          </a:xfrm>
        </p:grpSpPr>
        <p:sp>
          <p:nvSpPr>
            <p:cNvPr id="16" name="Google Shape;16;p2"/>
            <p:cNvSpPr/>
            <p:nvPr/>
          </p:nvSpPr>
          <p:spPr>
            <a:xfrm>
              <a:off x="5013175" y="479625"/>
              <a:ext cx="1942700" cy="1872150"/>
            </a:xfrm>
            <a:custGeom>
              <a:rect b="b" l="l" r="r" t="t"/>
              <a:pathLst>
                <a:path extrusionOk="0" h="74886" w="77708">
                  <a:moveTo>
                    <a:pt x="50427" y="16500"/>
                  </a:moveTo>
                  <a:lnTo>
                    <a:pt x="51354" y="16538"/>
                  </a:lnTo>
                  <a:lnTo>
                    <a:pt x="52282" y="16616"/>
                  </a:lnTo>
                  <a:lnTo>
                    <a:pt x="53170" y="16809"/>
                  </a:lnTo>
                  <a:lnTo>
                    <a:pt x="53634" y="16925"/>
                  </a:lnTo>
                  <a:lnTo>
                    <a:pt x="54098" y="17079"/>
                  </a:lnTo>
                  <a:lnTo>
                    <a:pt x="54832" y="17388"/>
                  </a:lnTo>
                  <a:lnTo>
                    <a:pt x="55566" y="17736"/>
                  </a:lnTo>
                  <a:lnTo>
                    <a:pt x="56262" y="18161"/>
                  </a:lnTo>
                  <a:lnTo>
                    <a:pt x="56918" y="18625"/>
                  </a:lnTo>
                  <a:lnTo>
                    <a:pt x="57575" y="19166"/>
                  </a:lnTo>
                  <a:lnTo>
                    <a:pt x="58155" y="19707"/>
                  </a:lnTo>
                  <a:lnTo>
                    <a:pt x="58735" y="20286"/>
                  </a:lnTo>
                  <a:lnTo>
                    <a:pt x="59237" y="20943"/>
                  </a:lnTo>
                  <a:lnTo>
                    <a:pt x="59701" y="21562"/>
                  </a:lnTo>
                  <a:lnTo>
                    <a:pt x="60126" y="22257"/>
                  </a:lnTo>
                  <a:lnTo>
                    <a:pt x="60512" y="22991"/>
                  </a:lnTo>
                  <a:lnTo>
                    <a:pt x="60821" y="23725"/>
                  </a:lnTo>
                  <a:lnTo>
                    <a:pt x="61092" y="24460"/>
                  </a:lnTo>
                  <a:lnTo>
                    <a:pt x="61324" y="25232"/>
                  </a:lnTo>
                  <a:lnTo>
                    <a:pt x="61478" y="26005"/>
                  </a:lnTo>
                  <a:lnTo>
                    <a:pt x="61594" y="26817"/>
                  </a:lnTo>
                  <a:lnTo>
                    <a:pt x="61633" y="27667"/>
                  </a:lnTo>
                  <a:lnTo>
                    <a:pt x="61594" y="28478"/>
                  </a:lnTo>
                  <a:lnTo>
                    <a:pt x="61478" y="29328"/>
                  </a:lnTo>
                  <a:lnTo>
                    <a:pt x="61324" y="30140"/>
                  </a:lnTo>
                  <a:lnTo>
                    <a:pt x="60821" y="32188"/>
                  </a:lnTo>
                  <a:lnTo>
                    <a:pt x="60705" y="32690"/>
                  </a:lnTo>
                  <a:lnTo>
                    <a:pt x="60628" y="33193"/>
                  </a:lnTo>
                  <a:lnTo>
                    <a:pt x="60551" y="33733"/>
                  </a:lnTo>
                  <a:lnTo>
                    <a:pt x="60551" y="34236"/>
                  </a:lnTo>
                  <a:lnTo>
                    <a:pt x="60551" y="34777"/>
                  </a:lnTo>
                  <a:lnTo>
                    <a:pt x="60628" y="35279"/>
                  </a:lnTo>
                  <a:lnTo>
                    <a:pt x="60744" y="35781"/>
                  </a:lnTo>
                  <a:lnTo>
                    <a:pt x="60898" y="36284"/>
                  </a:lnTo>
                  <a:lnTo>
                    <a:pt x="61092" y="36747"/>
                  </a:lnTo>
                  <a:lnTo>
                    <a:pt x="61285" y="37250"/>
                  </a:lnTo>
                  <a:lnTo>
                    <a:pt x="61749" y="38177"/>
                  </a:lnTo>
                  <a:lnTo>
                    <a:pt x="62251" y="39105"/>
                  </a:lnTo>
                  <a:lnTo>
                    <a:pt x="62715" y="40032"/>
                  </a:lnTo>
                  <a:lnTo>
                    <a:pt x="62908" y="40534"/>
                  </a:lnTo>
                  <a:lnTo>
                    <a:pt x="63101" y="40998"/>
                  </a:lnTo>
                  <a:lnTo>
                    <a:pt x="63256" y="41500"/>
                  </a:lnTo>
                  <a:lnTo>
                    <a:pt x="63371" y="42003"/>
                  </a:lnTo>
                  <a:lnTo>
                    <a:pt x="63487" y="42891"/>
                  </a:lnTo>
                  <a:lnTo>
                    <a:pt x="63526" y="43741"/>
                  </a:lnTo>
                  <a:lnTo>
                    <a:pt x="63449" y="44630"/>
                  </a:lnTo>
                  <a:lnTo>
                    <a:pt x="63333" y="45480"/>
                  </a:lnTo>
                  <a:lnTo>
                    <a:pt x="63140" y="46330"/>
                  </a:lnTo>
                  <a:lnTo>
                    <a:pt x="62908" y="47142"/>
                  </a:lnTo>
                  <a:lnTo>
                    <a:pt x="62599" y="47992"/>
                  </a:lnTo>
                  <a:lnTo>
                    <a:pt x="62212" y="48765"/>
                  </a:lnTo>
                  <a:lnTo>
                    <a:pt x="61864" y="49383"/>
                  </a:lnTo>
                  <a:lnTo>
                    <a:pt x="61517" y="49963"/>
                  </a:lnTo>
                  <a:lnTo>
                    <a:pt x="61130" y="50504"/>
                  </a:lnTo>
                  <a:lnTo>
                    <a:pt x="60705" y="51045"/>
                  </a:lnTo>
                  <a:lnTo>
                    <a:pt x="60280" y="51586"/>
                  </a:lnTo>
                  <a:lnTo>
                    <a:pt x="59817" y="52049"/>
                  </a:lnTo>
                  <a:lnTo>
                    <a:pt x="59353" y="52552"/>
                  </a:lnTo>
                  <a:lnTo>
                    <a:pt x="58850" y="52977"/>
                  </a:lnTo>
                  <a:lnTo>
                    <a:pt x="58310" y="53556"/>
                  </a:lnTo>
                  <a:lnTo>
                    <a:pt x="57730" y="54136"/>
                  </a:lnTo>
                  <a:lnTo>
                    <a:pt x="57150" y="54638"/>
                  </a:lnTo>
                  <a:lnTo>
                    <a:pt x="56493" y="55141"/>
                  </a:lnTo>
                  <a:lnTo>
                    <a:pt x="55875" y="55643"/>
                  </a:lnTo>
                  <a:lnTo>
                    <a:pt x="55218" y="56107"/>
                  </a:lnTo>
                  <a:lnTo>
                    <a:pt x="54523" y="56532"/>
                  </a:lnTo>
                  <a:lnTo>
                    <a:pt x="53827" y="56957"/>
                  </a:lnTo>
                  <a:lnTo>
                    <a:pt x="53132" y="57343"/>
                  </a:lnTo>
                  <a:lnTo>
                    <a:pt x="52436" y="57691"/>
                  </a:lnTo>
                  <a:lnTo>
                    <a:pt x="51702" y="58039"/>
                  </a:lnTo>
                  <a:lnTo>
                    <a:pt x="50968" y="58386"/>
                  </a:lnTo>
                  <a:lnTo>
                    <a:pt x="49461" y="58966"/>
                  </a:lnTo>
                  <a:lnTo>
                    <a:pt x="47954" y="59430"/>
                  </a:lnTo>
                  <a:lnTo>
                    <a:pt x="47104" y="59700"/>
                  </a:lnTo>
                  <a:lnTo>
                    <a:pt x="46215" y="59893"/>
                  </a:lnTo>
                  <a:lnTo>
                    <a:pt x="45326" y="60087"/>
                  </a:lnTo>
                  <a:lnTo>
                    <a:pt x="44437" y="60241"/>
                  </a:lnTo>
                  <a:lnTo>
                    <a:pt x="43549" y="60357"/>
                  </a:lnTo>
                  <a:lnTo>
                    <a:pt x="42660" y="60473"/>
                  </a:lnTo>
                  <a:lnTo>
                    <a:pt x="41771" y="60512"/>
                  </a:lnTo>
                  <a:lnTo>
                    <a:pt x="40882" y="60550"/>
                  </a:lnTo>
                  <a:lnTo>
                    <a:pt x="39762" y="60512"/>
                  </a:lnTo>
                  <a:lnTo>
                    <a:pt x="38641" y="60396"/>
                  </a:lnTo>
                  <a:lnTo>
                    <a:pt x="37521" y="60241"/>
                  </a:lnTo>
                  <a:lnTo>
                    <a:pt x="36439" y="60009"/>
                  </a:lnTo>
                  <a:lnTo>
                    <a:pt x="35357" y="59700"/>
                  </a:lnTo>
                  <a:lnTo>
                    <a:pt x="34275" y="59314"/>
                  </a:lnTo>
                  <a:lnTo>
                    <a:pt x="33270" y="58811"/>
                  </a:lnTo>
                  <a:lnTo>
                    <a:pt x="32265" y="58270"/>
                  </a:lnTo>
                  <a:lnTo>
                    <a:pt x="31454" y="57729"/>
                  </a:lnTo>
                  <a:lnTo>
                    <a:pt x="30681" y="57111"/>
                  </a:lnTo>
                  <a:lnTo>
                    <a:pt x="29947" y="56454"/>
                  </a:lnTo>
                  <a:lnTo>
                    <a:pt x="29252" y="55759"/>
                  </a:lnTo>
                  <a:lnTo>
                    <a:pt x="28904" y="55334"/>
                  </a:lnTo>
                  <a:lnTo>
                    <a:pt x="28595" y="54909"/>
                  </a:lnTo>
                  <a:lnTo>
                    <a:pt x="28285" y="54445"/>
                  </a:lnTo>
                  <a:lnTo>
                    <a:pt x="28015" y="53981"/>
                  </a:lnTo>
                  <a:lnTo>
                    <a:pt x="27474" y="53054"/>
                  </a:lnTo>
                  <a:lnTo>
                    <a:pt x="27010" y="52049"/>
                  </a:lnTo>
                  <a:lnTo>
                    <a:pt x="26663" y="51470"/>
                  </a:lnTo>
                  <a:lnTo>
                    <a:pt x="26315" y="50890"/>
                  </a:lnTo>
                  <a:lnTo>
                    <a:pt x="25928" y="50349"/>
                  </a:lnTo>
                  <a:lnTo>
                    <a:pt x="25697" y="50117"/>
                  </a:lnTo>
                  <a:lnTo>
                    <a:pt x="25465" y="49847"/>
                  </a:lnTo>
                  <a:lnTo>
                    <a:pt x="25001" y="49499"/>
                  </a:lnTo>
                  <a:lnTo>
                    <a:pt x="24537" y="49190"/>
                  </a:lnTo>
                  <a:lnTo>
                    <a:pt x="24035" y="48881"/>
                  </a:lnTo>
                  <a:lnTo>
                    <a:pt x="23533" y="48610"/>
                  </a:lnTo>
                  <a:lnTo>
                    <a:pt x="22644" y="48108"/>
                  </a:lnTo>
                  <a:lnTo>
                    <a:pt x="21717" y="47606"/>
                  </a:lnTo>
                  <a:lnTo>
                    <a:pt x="20866" y="47026"/>
                  </a:lnTo>
                  <a:lnTo>
                    <a:pt x="20441" y="46717"/>
                  </a:lnTo>
                  <a:lnTo>
                    <a:pt x="20055" y="46369"/>
                  </a:lnTo>
                  <a:lnTo>
                    <a:pt x="19282" y="45674"/>
                  </a:lnTo>
                  <a:lnTo>
                    <a:pt x="18934" y="45326"/>
                  </a:lnTo>
                  <a:lnTo>
                    <a:pt x="18625" y="44939"/>
                  </a:lnTo>
                  <a:lnTo>
                    <a:pt x="18316" y="44553"/>
                  </a:lnTo>
                  <a:lnTo>
                    <a:pt x="18046" y="44128"/>
                  </a:lnTo>
                  <a:lnTo>
                    <a:pt x="17775" y="43703"/>
                  </a:lnTo>
                  <a:lnTo>
                    <a:pt x="17543" y="43278"/>
                  </a:lnTo>
                  <a:lnTo>
                    <a:pt x="17350" y="42853"/>
                  </a:lnTo>
                  <a:lnTo>
                    <a:pt x="17157" y="42389"/>
                  </a:lnTo>
                  <a:lnTo>
                    <a:pt x="16964" y="41925"/>
                  </a:lnTo>
                  <a:lnTo>
                    <a:pt x="16848" y="41462"/>
                  </a:lnTo>
                  <a:lnTo>
                    <a:pt x="16732" y="40959"/>
                  </a:lnTo>
                  <a:lnTo>
                    <a:pt x="16616" y="40457"/>
                  </a:lnTo>
                  <a:lnTo>
                    <a:pt x="16539" y="39955"/>
                  </a:lnTo>
                  <a:lnTo>
                    <a:pt x="16539" y="39452"/>
                  </a:lnTo>
                  <a:lnTo>
                    <a:pt x="16500" y="38409"/>
                  </a:lnTo>
                  <a:lnTo>
                    <a:pt x="16577" y="37366"/>
                  </a:lnTo>
                  <a:lnTo>
                    <a:pt x="16693" y="36322"/>
                  </a:lnTo>
                  <a:lnTo>
                    <a:pt x="16848" y="35279"/>
                  </a:lnTo>
                  <a:lnTo>
                    <a:pt x="17041" y="34274"/>
                  </a:lnTo>
                  <a:lnTo>
                    <a:pt x="17273" y="33231"/>
                  </a:lnTo>
                  <a:lnTo>
                    <a:pt x="17736" y="31222"/>
                  </a:lnTo>
                  <a:lnTo>
                    <a:pt x="18046" y="30217"/>
                  </a:lnTo>
                  <a:lnTo>
                    <a:pt x="18355" y="29251"/>
                  </a:lnTo>
                  <a:lnTo>
                    <a:pt x="18741" y="28324"/>
                  </a:lnTo>
                  <a:lnTo>
                    <a:pt x="19205" y="27435"/>
                  </a:lnTo>
                  <a:lnTo>
                    <a:pt x="19746" y="26585"/>
                  </a:lnTo>
                  <a:lnTo>
                    <a:pt x="20016" y="26199"/>
                  </a:lnTo>
                  <a:lnTo>
                    <a:pt x="20325" y="25812"/>
                  </a:lnTo>
                  <a:lnTo>
                    <a:pt x="20673" y="25426"/>
                  </a:lnTo>
                  <a:lnTo>
                    <a:pt x="21021" y="25039"/>
                  </a:lnTo>
                  <a:lnTo>
                    <a:pt x="21407" y="24692"/>
                  </a:lnTo>
                  <a:lnTo>
                    <a:pt x="21794" y="24344"/>
                  </a:lnTo>
                  <a:lnTo>
                    <a:pt x="22683" y="23687"/>
                  </a:lnTo>
                  <a:lnTo>
                    <a:pt x="23571" y="23069"/>
                  </a:lnTo>
                  <a:lnTo>
                    <a:pt x="24537" y="22450"/>
                  </a:lnTo>
                  <a:lnTo>
                    <a:pt x="25503" y="21909"/>
                  </a:lnTo>
                  <a:lnTo>
                    <a:pt x="26469" y="21368"/>
                  </a:lnTo>
                  <a:lnTo>
                    <a:pt x="27474" y="20866"/>
                  </a:lnTo>
                  <a:lnTo>
                    <a:pt x="29483" y="19861"/>
                  </a:lnTo>
                  <a:lnTo>
                    <a:pt x="30449" y="19398"/>
                  </a:lnTo>
                  <a:lnTo>
                    <a:pt x="31454" y="18973"/>
                  </a:lnTo>
                  <a:lnTo>
                    <a:pt x="32497" y="18586"/>
                  </a:lnTo>
                  <a:lnTo>
                    <a:pt x="33502" y="18200"/>
                  </a:lnTo>
                  <a:lnTo>
                    <a:pt x="34545" y="17891"/>
                  </a:lnTo>
                  <a:lnTo>
                    <a:pt x="35627" y="17659"/>
                  </a:lnTo>
                  <a:lnTo>
                    <a:pt x="36709" y="17466"/>
                  </a:lnTo>
                  <a:lnTo>
                    <a:pt x="37791" y="17350"/>
                  </a:lnTo>
                  <a:lnTo>
                    <a:pt x="38564" y="17311"/>
                  </a:lnTo>
                  <a:lnTo>
                    <a:pt x="42467" y="17311"/>
                  </a:lnTo>
                  <a:lnTo>
                    <a:pt x="43510" y="17234"/>
                  </a:lnTo>
                  <a:lnTo>
                    <a:pt x="44553" y="17118"/>
                  </a:lnTo>
                  <a:lnTo>
                    <a:pt x="46640" y="16847"/>
                  </a:lnTo>
                  <a:lnTo>
                    <a:pt x="47567" y="16731"/>
                  </a:lnTo>
                  <a:lnTo>
                    <a:pt x="48533" y="16616"/>
                  </a:lnTo>
                  <a:lnTo>
                    <a:pt x="49461" y="16538"/>
                  </a:lnTo>
                  <a:lnTo>
                    <a:pt x="50427" y="16500"/>
                  </a:lnTo>
                  <a:close/>
                  <a:moveTo>
                    <a:pt x="38100" y="0"/>
                  </a:moveTo>
                  <a:lnTo>
                    <a:pt x="36400" y="39"/>
                  </a:lnTo>
                  <a:lnTo>
                    <a:pt x="34661" y="193"/>
                  </a:lnTo>
                  <a:lnTo>
                    <a:pt x="33811" y="270"/>
                  </a:lnTo>
                  <a:lnTo>
                    <a:pt x="32961" y="386"/>
                  </a:lnTo>
                  <a:lnTo>
                    <a:pt x="32111" y="541"/>
                  </a:lnTo>
                  <a:lnTo>
                    <a:pt x="31299" y="734"/>
                  </a:lnTo>
                  <a:lnTo>
                    <a:pt x="30179" y="850"/>
                  </a:lnTo>
                  <a:lnTo>
                    <a:pt x="29097" y="1005"/>
                  </a:lnTo>
                  <a:lnTo>
                    <a:pt x="28015" y="1237"/>
                  </a:lnTo>
                  <a:lnTo>
                    <a:pt x="26933" y="1507"/>
                  </a:lnTo>
                  <a:lnTo>
                    <a:pt x="25851" y="1855"/>
                  </a:lnTo>
                  <a:lnTo>
                    <a:pt x="24808" y="2241"/>
                  </a:lnTo>
                  <a:lnTo>
                    <a:pt x="23726" y="2666"/>
                  </a:lnTo>
                  <a:lnTo>
                    <a:pt x="22721" y="3169"/>
                  </a:lnTo>
                  <a:lnTo>
                    <a:pt x="22064" y="3516"/>
                  </a:lnTo>
                  <a:lnTo>
                    <a:pt x="21446" y="3864"/>
                  </a:lnTo>
                  <a:lnTo>
                    <a:pt x="20866" y="4250"/>
                  </a:lnTo>
                  <a:lnTo>
                    <a:pt x="20248" y="4676"/>
                  </a:lnTo>
                  <a:lnTo>
                    <a:pt x="19669" y="5101"/>
                  </a:lnTo>
                  <a:lnTo>
                    <a:pt x="19128" y="5564"/>
                  </a:lnTo>
                  <a:lnTo>
                    <a:pt x="18548" y="6028"/>
                  </a:lnTo>
                  <a:lnTo>
                    <a:pt x="18046" y="6492"/>
                  </a:lnTo>
                  <a:lnTo>
                    <a:pt x="17543" y="7033"/>
                  </a:lnTo>
                  <a:lnTo>
                    <a:pt x="17041" y="7535"/>
                  </a:lnTo>
                  <a:lnTo>
                    <a:pt x="16577" y="8115"/>
                  </a:lnTo>
                  <a:lnTo>
                    <a:pt x="16152" y="8656"/>
                  </a:lnTo>
                  <a:lnTo>
                    <a:pt x="15727" y="9274"/>
                  </a:lnTo>
                  <a:lnTo>
                    <a:pt x="15341" y="9853"/>
                  </a:lnTo>
                  <a:lnTo>
                    <a:pt x="14993" y="10510"/>
                  </a:lnTo>
                  <a:lnTo>
                    <a:pt x="14684" y="11129"/>
                  </a:lnTo>
                  <a:lnTo>
                    <a:pt x="14336" y="11940"/>
                  </a:lnTo>
                  <a:lnTo>
                    <a:pt x="14066" y="12751"/>
                  </a:lnTo>
                  <a:lnTo>
                    <a:pt x="13872" y="13602"/>
                  </a:lnTo>
                  <a:lnTo>
                    <a:pt x="13679" y="14413"/>
                  </a:lnTo>
                  <a:lnTo>
                    <a:pt x="13525" y="15263"/>
                  </a:lnTo>
                  <a:lnTo>
                    <a:pt x="13409" y="16152"/>
                  </a:lnTo>
                  <a:lnTo>
                    <a:pt x="13138" y="17852"/>
                  </a:lnTo>
                  <a:lnTo>
                    <a:pt x="13022" y="18702"/>
                  </a:lnTo>
                  <a:lnTo>
                    <a:pt x="12868" y="19552"/>
                  </a:lnTo>
                  <a:lnTo>
                    <a:pt x="12713" y="20402"/>
                  </a:lnTo>
                  <a:lnTo>
                    <a:pt x="12481" y="21214"/>
                  </a:lnTo>
                  <a:lnTo>
                    <a:pt x="12211" y="22025"/>
                  </a:lnTo>
                  <a:lnTo>
                    <a:pt x="11902" y="22798"/>
                  </a:lnTo>
                  <a:lnTo>
                    <a:pt x="11515" y="23571"/>
                  </a:lnTo>
                  <a:lnTo>
                    <a:pt x="11013" y="24305"/>
                  </a:lnTo>
                  <a:lnTo>
                    <a:pt x="10511" y="25001"/>
                  </a:lnTo>
                  <a:lnTo>
                    <a:pt x="9931" y="25619"/>
                  </a:lnTo>
                  <a:lnTo>
                    <a:pt x="9313" y="26237"/>
                  </a:lnTo>
                  <a:lnTo>
                    <a:pt x="8656" y="26817"/>
                  </a:lnTo>
                  <a:lnTo>
                    <a:pt x="7342" y="27937"/>
                  </a:lnTo>
                  <a:lnTo>
                    <a:pt x="6028" y="29097"/>
                  </a:lnTo>
                  <a:lnTo>
                    <a:pt x="5024" y="30024"/>
                  </a:lnTo>
                  <a:lnTo>
                    <a:pt x="4560" y="30526"/>
                  </a:lnTo>
                  <a:lnTo>
                    <a:pt x="4096" y="31067"/>
                  </a:lnTo>
                  <a:lnTo>
                    <a:pt x="3671" y="31608"/>
                  </a:lnTo>
                  <a:lnTo>
                    <a:pt x="3246" y="32149"/>
                  </a:lnTo>
                  <a:lnTo>
                    <a:pt x="2860" y="32729"/>
                  </a:lnTo>
                  <a:lnTo>
                    <a:pt x="2473" y="33308"/>
                  </a:lnTo>
                  <a:lnTo>
                    <a:pt x="2164" y="33888"/>
                  </a:lnTo>
                  <a:lnTo>
                    <a:pt x="1855" y="34468"/>
                  </a:lnTo>
                  <a:lnTo>
                    <a:pt x="1585" y="35086"/>
                  </a:lnTo>
                  <a:lnTo>
                    <a:pt x="1314" y="35704"/>
                  </a:lnTo>
                  <a:lnTo>
                    <a:pt x="1082" y="36322"/>
                  </a:lnTo>
                  <a:lnTo>
                    <a:pt x="889" y="36941"/>
                  </a:lnTo>
                  <a:lnTo>
                    <a:pt x="696" y="37559"/>
                  </a:lnTo>
                  <a:lnTo>
                    <a:pt x="541" y="38216"/>
                  </a:lnTo>
                  <a:lnTo>
                    <a:pt x="271" y="39530"/>
                  </a:lnTo>
                  <a:lnTo>
                    <a:pt x="78" y="40843"/>
                  </a:lnTo>
                  <a:lnTo>
                    <a:pt x="0" y="42157"/>
                  </a:lnTo>
                  <a:lnTo>
                    <a:pt x="0" y="43471"/>
                  </a:lnTo>
                  <a:lnTo>
                    <a:pt x="78" y="44823"/>
                  </a:lnTo>
                  <a:lnTo>
                    <a:pt x="271" y="46176"/>
                  </a:lnTo>
                  <a:lnTo>
                    <a:pt x="541" y="47490"/>
                  </a:lnTo>
                  <a:lnTo>
                    <a:pt x="696" y="48147"/>
                  </a:lnTo>
                  <a:lnTo>
                    <a:pt x="889" y="48765"/>
                  </a:lnTo>
                  <a:lnTo>
                    <a:pt x="1121" y="49422"/>
                  </a:lnTo>
                  <a:lnTo>
                    <a:pt x="1353" y="50040"/>
                  </a:lnTo>
                  <a:lnTo>
                    <a:pt x="1585" y="50658"/>
                  </a:lnTo>
                  <a:lnTo>
                    <a:pt x="1894" y="51276"/>
                  </a:lnTo>
                  <a:lnTo>
                    <a:pt x="2203" y="51856"/>
                  </a:lnTo>
                  <a:lnTo>
                    <a:pt x="2512" y="52474"/>
                  </a:lnTo>
                  <a:lnTo>
                    <a:pt x="2860" y="53054"/>
                  </a:lnTo>
                  <a:lnTo>
                    <a:pt x="3246" y="53595"/>
                  </a:lnTo>
                  <a:lnTo>
                    <a:pt x="3710" y="54252"/>
                  </a:lnTo>
                  <a:lnTo>
                    <a:pt x="4212" y="54831"/>
                  </a:lnTo>
                  <a:lnTo>
                    <a:pt x="4714" y="55411"/>
                  </a:lnTo>
                  <a:lnTo>
                    <a:pt x="5255" y="55952"/>
                  </a:lnTo>
                  <a:lnTo>
                    <a:pt x="5835" y="56493"/>
                  </a:lnTo>
                  <a:lnTo>
                    <a:pt x="6415" y="56995"/>
                  </a:lnTo>
                  <a:lnTo>
                    <a:pt x="7033" y="57459"/>
                  </a:lnTo>
                  <a:lnTo>
                    <a:pt x="7651" y="57923"/>
                  </a:lnTo>
                  <a:lnTo>
                    <a:pt x="8965" y="58811"/>
                  </a:lnTo>
                  <a:lnTo>
                    <a:pt x="10279" y="59584"/>
                  </a:lnTo>
                  <a:lnTo>
                    <a:pt x="11670" y="60357"/>
                  </a:lnTo>
                  <a:lnTo>
                    <a:pt x="13022" y="61091"/>
                  </a:lnTo>
                  <a:lnTo>
                    <a:pt x="14568" y="61864"/>
                  </a:lnTo>
                  <a:lnTo>
                    <a:pt x="16114" y="62675"/>
                  </a:lnTo>
                  <a:lnTo>
                    <a:pt x="17621" y="63526"/>
                  </a:lnTo>
                  <a:lnTo>
                    <a:pt x="18355" y="63951"/>
                  </a:lnTo>
                  <a:lnTo>
                    <a:pt x="19089" y="64414"/>
                  </a:lnTo>
                  <a:lnTo>
                    <a:pt x="20673" y="65535"/>
                  </a:lnTo>
                  <a:lnTo>
                    <a:pt x="22219" y="66694"/>
                  </a:lnTo>
                  <a:lnTo>
                    <a:pt x="23803" y="67815"/>
                  </a:lnTo>
                  <a:lnTo>
                    <a:pt x="24615" y="68356"/>
                  </a:lnTo>
                  <a:lnTo>
                    <a:pt x="25426" y="68858"/>
                  </a:lnTo>
                  <a:lnTo>
                    <a:pt x="26199" y="69322"/>
                  </a:lnTo>
                  <a:lnTo>
                    <a:pt x="27010" y="69785"/>
                  </a:lnTo>
                  <a:lnTo>
                    <a:pt x="27822" y="70172"/>
                  </a:lnTo>
                  <a:lnTo>
                    <a:pt x="28633" y="70558"/>
                  </a:lnTo>
                  <a:lnTo>
                    <a:pt x="29445" y="70906"/>
                  </a:lnTo>
                  <a:lnTo>
                    <a:pt x="30295" y="71215"/>
                  </a:lnTo>
                  <a:lnTo>
                    <a:pt x="31145" y="71524"/>
                  </a:lnTo>
                  <a:lnTo>
                    <a:pt x="31995" y="71833"/>
                  </a:lnTo>
                  <a:lnTo>
                    <a:pt x="33734" y="72336"/>
                  </a:lnTo>
                  <a:lnTo>
                    <a:pt x="35511" y="72761"/>
                  </a:lnTo>
                  <a:lnTo>
                    <a:pt x="37250" y="73147"/>
                  </a:lnTo>
                  <a:lnTo>
                    <a:pt x="39028" y="73495"/>
                  </a:lnTo>
                  <a:lnTo>
                    <a:pt x="42119" y="73997"/>
                  </a:lnTo>
                  <a:lnTo>
                    <a:pt x="43703" y="74229"/>
                  </a:lnTo>
                  <a:lnTo>
                    <a:pt x="45249" y="74422"/>
                  </a:lnTo>
                  <a:lnTo>
                    <a:pt x="46833" y="74616"/>
                  </a:lnTo>
                  <a:lnTo>
                    <a:pt x="48417" y="74770"/>
                  </a:lnTo>
                  <a:lnTo>
                    <a:pt x="50002" y="74847"/>
                  </a:lnTo>
                  <a:lnTo>
                    <a:pt x="51586" y="74886"/>
                  </a:lnTo>
                  <a:lnTo>
                    <a:pt x="52629" y="74847"/>
                  </a:lnTo>
                  <a:lnTo>
                    <a:pt x="53673" y="74809"/>
                  </a:lnTo>
                  <a:lnTo>
                    <a:pt x="54523" y="74731"/>
                  </a:lnTo>
                  <a:lnTo>
                    <a:pt x="55373" y="74616"/>
                  </a:lnTo>
                  <a:lnTo>
                    <a:pt x="56184" y="74461"/>
                  </a:lnTo>
                  <a:lnTo>
                    <a:pt x="56996" y="74268"/>
                  </a:lnTo>
                  <a:lnTo>
                    <a:pt x="57807" y="74036"/>
                  </a:lnTo>
                  <a:lnTo>
                    <a:pt x="58580" y="73765"/>
                  </a:lnTo>
                  <a:lnTo>
                    <a:pt x="59353" y="73456"/>
                  </a:lnTo>
                  <a:lnTo>
                    <a:pt x="60087" y="73147"/>
                  </a:lnTo>
                  <a:lnTo>
                    <a:pt x="60821" y="72761"/>
                  </a:lnTo>
                  <a:lnTo>
                    <a:pt x="61555" y="72374"/>
                  </a:lnTo>
                  <a:lnTo>
                    <a:pt x="62290" y="71949"/>
                  </a:lnTo>
                  <a:lnTo>
                    <a:pt x="62985" y="71524"/>
                  </a:lnTo>
                  <a:lnTo>
                    <a:pt x="63681" y="71022"/>
                  </a:lnTo>
                  <a:lnTo>
                    <a:pt x="64338" y="70520"/>
                  </a:lnTo>
                  <a:lnTo>
                    <a:pt x="65690" y="69476"/>
                  </a:lnTo>
                  <a:lnTo>
                    <a:pt x="66965" y="68356"/>
                  </a:lnTo>
                  <a:lnTo>
                    <a:pt x="68279" y="67235"/>
                  </a:lnTo>
                  <a:lnTo>
                    <a:pt x="69593" y="66076"/>
                  </a:lnTo>
                  <a:lnTo>
                    <a:pt x="70829" y="64839"/>
                  </a:lnTo>
                  <a:lnTo>
                    <a:pt x="72066" y="63603"/>
                  </a:lnTo>
                  <a:lnTo>
                    <a:pt x="73225" y="62289"/>
                  </a:lnTo>
                  <a:lnTo>
                    <a:pt x="73766" y="61632"/>
                  </a:lnTo>
                  <a:lnTo>
                    <a:pt x="74268" y="60975"/>
                  </a:lnTo>
                  <a:lnTo>
                    <a:pt x="74771" y="60280"/>
                  </a:lnTo>
                  <a:lnTo>
                    <a:pt x="75273" y="59546"/>
                  </a:lnTo>
                  <a:lnTo>
                    <a:pt x="75698" y="58850"/>
                  </a:lnTo>
                  <a:lnTo>
                    <a:pt x="76084" y="58116"/>
                  </a:lnTo>
                  <a:lnTo>
                    <a:pt x="76432" y="57343"/>
                  </a:lnTo>
                  <a:lnTo>
                    <a:pt x="76741" y="56570"/>
                  </a:lnTo>
                  <a:lnTo>
                    <a:pt x="77012" y="55797"/>
                  </a:lnTo>
                  <a:lnTo>
                    <a:pt x="77244" y="55025"/>
                  </a:lnTo>
                  <a:lnTo>
                    <a:pt x="77398" y="54213"/>
                  </a:lnTo>
                  <a:lnTo>
                    <a:pt x="77553" y="53440"/>
                  </a:lnTo>
                  <a:lnTo>
                    <a:pt x="77630" y="52629"/>
                  </a:lnTo>
                  <a:lnTo>
                    <a:pt x="77707" y="51817"/>
                  </a:lnTo>
                  <a:lnTo>
                    <a:pt x="77707" y="51006"/>
                  </a:lnTo>
                  <a:lnTo>
                    <a:pt x="77669" y="50156"/>
                  </a:lnTo>
                  <a:lnTo>
                    <a:pt x="77591" y="49344"/>
                  </a:lnTo>
                  <a:lnTo>
                    <a:pt x="77514" y="48533"/>
                  </a:lnTo>
                  <a:lnTo>
                    <a:pt x="77360" y="47683"/>
                  </a:lnTo>
                  <a:lnTo>
                    <a:pt x="77166" y="46871"/>
                  </a:lnTo>
                  <a:lnTo>
                    <a:pt x="76934" y="46021"/>
                  </a:lnTo>
                  <a:lnTo>
                    <a:pt x="76664" y="45210"/>
                  </a:lnTo>
                  <a:lnTo>
                    <a:pt x="76393" y="44398"/>
                  </a:lnTo>
                  <a:lnTo>
                    <a:pt x="76046" y="43626"/>
                  </a:lnTo>
                  <a:lnTo>
                    <a:pt x="75350" y="42041"/>
                  </a:lnTo>
                  <a:lnTo>
                    <a:pt x="74577" y="40496"/>
                  </a:lnTo>
                  <a:lnTo>
                    <a:pt x="74191" y="39646"/>
                  </a:lnTo>
                  <a:lnTo>
                    <a:pt x="73805" y="38757"/>
                  </a:lnTo>
                  <a:lnTo>
                    <a:pt x="73457" y="37868"/>
                  </a:lnTo>
                  <a:lnTo>
                    <a:pt x="73341" y="37443"/>
                  </a:lnTo>
                  <a:lnTo>
                    <a:pt x="73225" y="36979"/>
                  </a:lnTo>
                  <a:lnTo>
                    <a:pt x="73109" y="36438"/>
                  </a:lnTo>
                  <a:lnTo>
                    <a:pt x="73070" y="35859"/>
                  </a:lnTo>
                  <a:lnTo>
                    <a:pt x="73032" y="35318"/>
                  </a:lnTo>
                  <a:lnTo>
                    <a:pt x="73032" y="34777"/>
                  </a:lnTo>
                  <a:lnTo>
                    <a:pt x="73109" y="33656"/>
                  </a:lnTo>
                  <a:lnTo>
                    <a:pt x="73264" y="32536"/>
                  </a:lnTo>
                  <a:lnTo>
                    <a:pt x="73534" y="30758"/>
                  </a:lnTo>
                  <a:lnTo>
                    <a:pt x="73650" y="29869"/>
                  </a:lnTo>
                  <a:lnTo>
                    <a:pt x="73766" y="28981"/>
                  </a:lnTo>
                  <a:lnTo>
                    <a:pt x="73805" y="28092"/>
                  </a:lnTo>
                  <a:lnTo>
                    <a:pt x="73843" y="27203"/>
                  </a:lnTo>
                  <a:lnTo>
                    <a:pt x="73843" y="26314"/>
                  </a:lnTo>
                  <a:lnTo>
                    <a:pt x="73766" y="25426"/>
                  </a:lnTo>
                  <a:lnTo>
                    <a:pt x="73650" y="24614"/>
                  </a:lnTo>
                  <a:lnTo>
                    <a:pt x="73534" y="23803"/>
                  </a:lnTo>
                  <a:lnTo>
                    <a:pt x="73380" y="22991"/>
                  </a:lnTo>
                  <a:lnTo>
                    <a:pt x="73186" y="22218"/>
                  </a:lnTo>
                  <a:lnTo>
                    <a:pt x="72954" y="21446"/>
                  </a:lnTo>
                  <a:lnTo>
                    <a:pt x="72723" y="20673"/>
                  </a:lnTo>
                  <a:lnTo>
                    <a:pt x="72452" y="19900"/>
                  </a:lnTo>
                  <a:lnTo>
                    <a:pt x="72143" y="19166"/>
                  </a:lnTo>
                  <a:lnTo>
                    <a:pt x="71795" y="18354"/>
                  </a:lnTo>
                  <a:lnTo>
                    <a:pt x="71409" y="17582"/>
                  </a:lnTo>
                  <a:lnTo>
                    <a:pt x="71022" y="16847"/>
                  </a:lnTo>
                  <a:lnTo>
                    <a:pt x="70597" y="16113"/>
                  </a:lnTo>
                  <a:lnTo>
                    <a:pt x="70172" y="15418"/>
                  </a:lnTo>
                  <a:lnTo>
                    <a:pt x="69709" y="14722"/>
                  </a:lnTo>
                  <a:lnTo>
                    <a:pt x="69206" y="14027"/>
                  </a:lnTo>
                  <a:lnTo>
                    <a:pt x="68704" y="13370"/>
                  </a:lnTo>
                  <a:lnTo>
                    <a:pt x="68163" y="12751"/>
                  </a:lnTo>
                  <a:lnTo>
                    <a:pt x="67622" y="12133"/>
                  </a:lnTo>
                  <a:lnTo>
                    <a:pt x="67042" y="11515"/>
                  </a:lnTo>
                  <a:lnTo>
                    <a:pt x="66463" y="10935"/>
                  </a:lnTo>
                  <a:lnTo>
                    <a:pt x="65883" y="10356"/>
                  </a:lnTo>
                  <a:lnTo>
                    <a:pt x="65265" y="9776"/>
                  </a:lnTo>
                  <a:lnTo>
                    <a:pt x="63951" y="8733"/>
                  </a:lnTo>
                  <a:lnTo>
                    <a:pt x="62637" y="7728"/>
                  </a:lnTo>
                  <a:lnTo>
                    <a:pt x="61246" y="6801"/>
                  </a:lnTo>
                  <a:lnTo>
                    <a:pt x="59817" y="5912"/>
                  </a:lnTo>
                  <a:lnTo>
                    <a:pt x="58348" y="5139"/>
                  </a:lnTo>
                  <a:lnTo>
                    <a:pt x="56841" y="4366"/>
                  </a:lnTo>
                  <a:lnTo>
                    <a:pt x="55296" y="3671"/>
                  </a:lnTo>
                  <a:lnTo>
                    <a:pt x="53750" y="3053"/>
                  </a:lnTo>
                  <a:lnTo>
                    <a:pt x="52166" y="2473"/>
                  </a:lnTo>
                  <a:lnTo>
                    <a:pt x="50465" y="1932"/>
                  </a:lnTo>
                  <a:lnTo>
                    <a:pt x="48765" y="1468"/>
                  </a:lnTo>
                  <a:lnTo>
                    <a:pt x="47026" y="1043"/>
                  </a:lnTo>
                  <a:lnTo>
                    <a:pt x="45249" y="696"/>
                  </a:lnTo>
                  <a:lnTo>
                    <a:pt x="43471" y="386"/>
                  </a:lnTo>
                  <a:lnTo>
                    <a:pt x="41694" y="193"/>
                  </a:lnTo>
                  <a:lnTo>
                    <a:pt x="39916" y="39"/>
                  </a:lnTo>
                  <a:lnTo>
                    <a:pt x="38100" y="0"/>
                  </a:lnTo>
                  <a:close/>
                </a:path>
              </a:pathLst>
            </a:custGeom>
            <a:solidFill>
              <a:srgbClr val="FFC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425650" y="892100"/>
              <a:ext cx="1175700" cy="1101300"/>
            </a:xfrm>
            <a:custGeom>
              <a:rect b="b" l="l" r="r" t="t"/>
              <a:pathLst>
                <a:path extrusionOk="0" h="44052" w="47028">
                  <a:moveTo>
                    <a:pt x="33928" y="1"/>
                  </a:moveTo>
                  <a:lnTo>
                    <a:pt x="32962" y="39"/>
                  </a:lnTo>
                  <a:lnTo>
                    <a:pt x="32034" y="117"/>
                  </a:lnTo>
                  <a:lnTo>
                    <a:pt x="31068" y="232"/>
                  </a:lnTo>
                  <a:lnTo>
                    <a:pt x="30141" y="348"/>
                  </a:lnTo>
                  <a:lnTo>
                    <a:pt x="28054" y="619"/>
                  </a:lnTo>
                  <a:lnTo>
                    <a:pt x="27011" y="735"/>
                  </a:lnTo>
                  <a:lnTo>
                    <a:pt x="25968" y="812"/>
                  </a:lnTo>
                  <a:lnTo>
                    <a:pt x="22065" y="812"/>
                  </a:lnTo>
                  <a:lnTo>
                    <a:pt x="21292" y="851"/>
                  </a:lnTo>
                  <a:lnTo>
                    <a:pt x="20210" y="967"/>
                  </a:lnTo>
                  <a:lnTo>
                    <a:pt x="19128" y="1160"/>
                  </a:lnTo>
                  <a:lnTo>
                    <a:pt x="18046" y="1392"/>
                  </a:lnTo>
                  <a:lnTo>
                    <a:pt x="17003" y="1701"/>
                  </a:lnTo>
                  <a:lnTo>
                    <a:pt x="15998" y="2087"/>
                  </a:lnTo>
                  <a:lnTo>
                    <a:pt x="14955" y="2474"/>
                  </a:lnTo>
                  <a:lnTo>
                    <a:pt x="13950" y="2899"/>
                  </a:lnTo>
                  <a:lnTo>
                    <a:pt x="12984" y="3362"/>
                  </a:lnTo>
                  <a:lnTo>
                    <a:pt x="10975" y="4367"/>
                  </a:lnTo>
                  <a:lnTo>
                    <a:pt x="9970" y="4869"/>
                  </a:lnTo>
                  <a:lnTo>
                    <a:pt x="9004" y="5410"/>
                  </a:lnTo>
                  <a:lnTo>
                    <a:pt x="8038" y="5951"/>
                  </a:lnTo>
                  <a:lnTo>
                    <a:pt x="7072" y="6570"/>
                  </a:lnTo>
                  <a:lnTo>
                    <a:pt x="6184" y="7188"/>
                  </a:lnTo>
                  <a:lnTo>
                    <a:pt x="5295" y="7845"/>
                  </a:lnTo>
                  <a:lnTo>
                    <a:pt x="4908" y="8193"/>
                  </a:lnTo>
                  <a:lnTo>
                    <a:pt x="4522" y="8540"/>
                  </a:lnTo>
                  <a:lnTo>
                    <a:pt x="4174" y="8927"/>
                  </a:lnTo>
                  <a:lnTo>
                    <a:pt x="3826" y="9313"/>
                  </a:lnTo>
                  <a:lnTo>
                    <a:pt x="3517" y="9700"/>
                  </a:lnTo>
                  <a:lnTo>
                    <a:pt x="3247" y="10086"/>
                  </a:lnTo>
                  <a:lnTo>
                    <a:pt x="2706" y="10936"/>
                  </a:lnTo>
                  <a:lnTo>
                    <a:pt x="2242" y="11825"/>
                  </a:lnTo>
                  <a:lnTo>
                    <a:pt x="1856" y="12752"/>
                  </a:lnTo>
                  <a:lnTo>
                    <a:pt x="1547" y="13718"/>
                  </a:lnTo>
                  <a:lnTo>
                    <a:pt x="1237" y="14723"/>
                  </a:lnTo>
                  <a:lnTo>
                    <a:pt x="774" y="16732"/>
                  </a:lnTo>
                  <a:lnTo>
                    <a:pt x="542" y="17775"/>
                  </a:lnTo>
                  <a:lnTo>
                    <a:pt x="349" y="18780"/>
                  </a:lnTo>
                  <a:lnTo>
                    <a:pt x="194" y="19823"/>
                  </a:lnTo>
                  <a:lnTo>
                    <a:pt x="78" y="20867"/>
                  </a:lnTo>
                  <a:lnTo>
                    <a:pt x="1" y="21910"/>
                  </a:lnTo>
                  <a:lnTo>
                    <a:pt x="40" y="22953"/>
                  </a:lnTo>
                  <a:lnTo>
                    <a:pt x="40" y="23456"/>
                  </a:lnTo>
                  <a:lnTo>
                    <a:pt x="117" y="23958"/>
                  </a:lnTo>
                  <a:lnTo>
                    <a:pt x="233" y="24460"/>
                  </a:lnTo>
                  <a:lnTo>
                    <a:pt x="349" y="24963"/>
                  </a:lnTo>
                  <a:lnTo>
                    <a:pt x="465" y="25426"/>
                  </a:lnTo>
                  <a:lnTo>
                    <a:pt x="658" y="25890"/>
                  </a:lnTo>
                  <a:lnTo>
                    <a:pt x="851" y="26354"/>
                  </a:lnTo>
                  <a:lnTo>
                    <a:pt x="1044" y="26779"/>
                  </a:lnTo>
                  <a:lnTo>
                    <a:pt x="1276" y="27204"/>
                  </a:lnTo>
                  <a:lnTo>
                    <a:pt x="1547" y="27629"/>
                  </a:lnTo>
                  <a:lnTo>
                    <a:pt x="1817" y="28054"/>
                  </a:lnTo>
                  <a:lnTo>
                    <a:pt x="2126" y="28440"/>
                  </a:lnTo>
                  <a:lnTo>
                    <a:pt x="2435" y="28827"/>
                  </a:lnTo>
                  <a:lnTo>
                    <a:pt x="2783" y="29175"/>
                  </a:lnTo>
                  <a:lnTo>
                    <a:pt x="3556" y="29870"/>
                  </a:lnTo>
                  <a:lnTo>
                    <a:pt x="3942" y="30218"/>
                  </a:lnTo>
                  <a:lnTo>
                    <a:pt x="4367" y="30527"/>
                  </a:lnTo>
                  <a:lnTo>
                    <a:pt x="5218" y="31107"/>
                  </a:lnTo>
                  <a:lnTo>
                    <a:pt x="6145" y="31609"/>
                  </a:lnTo>
                  <a:lnTo>
                    <a:pt x="7034" y="32111"/>
                  </a:lnTo>
                  <a:lnTo>
                    <a:pt x="7536" y="32382"/>
                  </a:lnTo>
                  <a:lnTo>
                    <a:pt x="8038" y="32691"/>
                  </a:lnTo>
                  <a:lnTo>
                    <a:pt x="8502" y="33000"/>
                  </a:lnTo>
                  <a:lnTo>
                    <a:pt x="8966" y="33348"/>
                  </a:lnTo>
                  <a:lnTo>
                    <a:pt x="9198" y="33618"/>
                  </a:lnTo>
                  <a:lnTo>
                    <a:pt x="9429" y="33850"/>
                  </a:lnTo>
                  <a:lnTo>
                    <a:pt x="9816" y="34391"/>
                  </a:lnTo>
                  <a:lnTo>
                    <a:pt x="10164" y="34971"/>
                  </a:lnTo>
                  <a:lnTo>
                    <a:pt x="10511" y="35550"/>
                  </a:lnTo>
                  <a:lnTo>
                    <a:pt x="10975" y="36555"/>
                  </a:lnTo>
                  <a:lnTo>
                    <a:pt x="11516" y="37482"/>
                  </a:lnTo>
                  <a:lnTo>
                    <a:pt x="11786" y="37946"/>
                  </a:lnTo>
                  <a:lnTo>
                    <a:pt x="12096" y="38410"/>
                  </a:lnTo>
                  <a:lnTo>
                    <a:pt x="12405" y="38835"/>
                  </a:lnTo>
                  <a:lnTo>
                    <a:pt x="12753" y="39260"/>
                  </a:lnTo>
                  <a:lnTo>
                    <a:pt x="13448" y="39955"/>
                  </a:lnTo>
                  <a:lnTo>
                    <a:pt x="14182" y="40612"/>
                  </a:lnTo>
                  <a:lnTo>
                    <a:pt x="14955" y="41230"/>
                  </a:lnTo>
                  <a:lnTo>
                    <a:pt x="15766" y="41771"/>
                  </a:lnTo>
                  <a:lnTo>
                    <a:pt x="16771" y="42312"/>
                  </a:lnTo>
                  <a:lnTo>
                    <a:pt x="17776" y="42815"/>
                  </a:lnTo>
                  <a:lnTo>
                    <a:pt x="18858" y="43201"/>
                  </a:lnTo>
                  <a:lnTo>
                    <a:pt x="19940" y="43510"/>
                  </a:lnTo>
                  <a:lnTo>
                    <a:pt x="21022" y="43742"/>
                  </a:lnTo>
                  <a:lnTo>
                    <a:pt x="22142" y="43897"/>
                  </a:lnTo>
                  <a:lnTo>
                    <a:pt x="23263" y="44013"/>
                  </a:lnTo>
                  <a:lnTo>
                    <a:pt x="24383" y="44051"/>
                  </a:lnTo>
                  <a:lnTo>
                    <a:pt x="25272" y="44013"/>
                  </a:lnTo>
                  <a:lnTo>
                    <a:pt x="26161" y="43974"/>
                  </a:lnTo>
                  <a:lnTo>
                    <a:pt x="27050" y="43858"/>
                  </a:lnTo>
                  <a:lnTo>
                    <a:pt x="27938" y="43742"/>
                  </a:lnTo>
                  <a:lnTo>
                    <a:pt x="28827" y="43588"/>
                  </a:lnTo>
                  <a:lnTo>
                    <a:pt x="29716" y="43394"/>
                  </a:lnTo>
                  <a:lnTo>
                    <a:pt x="30605" y="43201"/>
                  </a:lnTo>
                  <a:lnTo>
                    <a:pt x="31455" y="42931"/>
                  </a:lnTo>
                  <a:lnTo>
                    <a:pt x="32962" y="42467"/>
                  </a:lnTo>
                  <a:lnTo>
                    <a:pt x="34469" y="41887"/>
                  </a:lnTo>
                  <a:lnTo>
                    <a:pt x="35203" y="41540"/>
                  </a:lnTo>
                  <a:lnTo>
                    <a:pt x="35937" y="41192"/>
                  </a:lnTo>
                  <a:lnTo>
                    <a:pt x="36633" y="40844"/>
                  </a:lnTo>
                  <a:lnTo>
                    <a:pt x="37328" y="40458"/>
                  </a:lnTo>
                  <a:lnTo>
                    <a:pt x="38024" y="40033"/>
                  </a:lnTo>
                  <a:lnTo>
                    <a:pt x="38719" y="39608"/>
                  </a:lnTo>
                  <a:lnTo>
                    <a:pt x="39376" y="39144"/>
                  </a:lnTo>
                  <a:lnTo>
                    <a:pt x="39994" y="38642"/>
                  </a:lnTo>
                  <a:lnTo>
                    <a:pt x="40651" y="38139"/>
                  </a:lnTo>
                  <a:lnTo>
                    <a:pt x="41231" y="37637"/>
                  </a:lnTo>
                  <a:lnTo>
                    <a:pt x="41811" y="37057"/>
                  </a:lnTo>
                  <a:lnTo>
                    <a:pt x="42351" y="36478"/>
                  </a:lnTo>
                  <a:lnTo>
                    <a:pt x="42854" y="36053"/>
                  </a:lnTo>
                  <a:lnTo>
                    <a:pt x="43318" y="35550"/>
                  </a:lnTo>
                  <a:lnTo>
                    <a:pt x="43781" y="35087"/>
                  </a:lnTo>
                  <a:lnTo>
                    <a:pt x="44206" y="34546"/>
                  </a:lnTo>
                  <a:lnTo>
                    <a:pt x="44631" y="34005"/>
                  </a:lnTo>
                  <a:lnTo>
                    <a:pt x="45018" y="33464"/>
                  </a:lnTo>
                  <a:lnTo>
                    <a:pt x="45365" y="32884"/>
                  </a:lnTo>
                  <a:lnTo>
                    <a:pt x="45713" y="32266"/>
                  </a:lnTo>
                  <a:lnTo>
                    <a:pt x="46100" y="31493"/>
                  </a:lnTo>
                  <a:lnTo>
                    <a:pt x="46409" y="30643"/>
                  </a:lnTo>
                  <a:lnTo>
                    <a:pt x="46641" y="29831"/>
                  </a:lnTo>
                  <a:lnTo>
                    <a:pt x="46834" y="28981"/>
                  </a:lnTo>
                  <a:lnTo>
                    <a:pt x="46950" y="28131"/>
                  </a:lnTo>
                  <a:lnTo>
                    <a:pt x="47027" y="27242"/>
                  </a:lnTo>
                  <a:lnTo>
                    <a:pt x="46988" y="26392"/>
                  </a:lnTo>
                  <a:lnTo>
                    <a:pt x="46872" y="25504"/>
                  </a:lnTo>
                  <a:lnTo>
                    <a:pt x="46757" y="25001"/>
                  </a:lnTo>
                  <a:lnTo>
                    <a:pt x="46602" y="24499"/>
                  </a:lnTo>
                  <a:lnTo>
                    <a:pt x="46409" y="24035"/>
                  </a:lnTo>
                  <a:lnTo>
                    <a:pt x="46216" y="23533"/>
                  </a:lnTo>
                  <a:lnTo>
                    <a:pt x="45752" y="22606"/>
                  </a:lnTo>
                  <a:lnTo>
                    <a:pt x="45250" y="21678"/>
                  </a:lnTo>
                  <a:lnTo>
                    <a:pt x="44786" y="20751"/>
                  </a:lnTo>
                  <a:lnTo>
                    <a:pt x="44593" y="20248"/>
                  </a:lnTo>
                  <a:lnTo>
                    <a:pt x="44399" y="19785"/>
                  </a:lnTo>
                  <a:lnTo>
                    <a:pt x="44245" y="19282"/>
                  </a:lnTo>
                  <a:lnTo>
                    <a:pt x="44129" y="18780"/>
                  </a:lnTo>
                  <a:lnTo>
                    <a:pt x="44052" y="18278"/>
                  </a:lnTo>
                  <a:lnTo>
                    <a:pt x="44052" y="17737"/>
                  </a:lnTo>
                  <a:lnTo>
                    <a:pt x="44052" y="17234"/>
                  </a:lnTo>
                  <a:lnTo>
                    <a:pt x="44129" y="16694"/>
                  </a:lnTo>
                  <a:lnTo>
                    <a:pt x="44206" y="16191"/>
                  </a:lnTo>
                  <a:lnTo>
                    <a:pt x="44322" y="15689"/>
                  </a:lnTo>
                  <a:lnTo>
                    <a:pt x="44825" y="13641"/>
                  </a:lnTo>
                  <a:lnTo>
                    <a:pt x="44979" y="12829"/>
                  </a:lnTo>
                  <a:lnTo>
                    <a:pt x="45095" y="11979"/>
                  </a:lnTo>
                  <a:lnTo>
                    <a:pt x="45134" y="11168"/>
                  </a:lnTo>
                  <a:lnTo>
                    <a:pt x="45095" y="10318"/>
                  </a:lnTo>
                  <a:lnTo>
                    <a:pt x="44979" y="9506"/>
                  </a:lnTo>
                  <a:lnTo>
                    <a:pt x="44825" y="8733"/>
                  </a:lnTo>
                  <a:lnTo>
                    <a:pt x="44593" y="7961"/>
                  </a:lnTo>
                  <a:lnTo>
                    <a:pt x="44322" y="7226"/>
                  </a:lnTo>
                  <a:lnTo>
                    <a:pt x="44013" y="6492"/>
                  </a:lnTo>
                  <a:lnTo>
                    <a:pt x="43627" y="5758"/>
                  </a:lnTo>
                  <a:lnTo>
                    <a:pt x="43202" y="5063"/>
                  </a:lnTo>
                  <a:lnTo>
                    <a:pt x="42738" y="4444"/>
                  </a:lnTo>
                  <a:lnTo>
                    <a:pt x="42236" y="3787"/>
                  </a:lnTo>
                  <a:lnTo>
                    <a:pt x="41656" y="3208"/>
                  </a:lnTo>
                  <a:lnTo>
                    <a:pt x="41076" y="2667"/>
                  </a:lnTo>
                  <a:lnTo>
                    <a:pt x="40419" y="2126"/>
                  </a:lnTo>
                  <a:lnTo>
                    <a:pt x="39763" y="1662"/>
                  </a:lnTo>
                  <a:lnTo>
                    <a:pt x="39067" y="1237"/>
                  </a:lnTo>
                  <a:lnTo>
                    <a:pt x="38333" y="889"/>
                  </a:lnTo>
                  <a:lnTo>
                    <a:pt x="37599" y="580"/>
                  </a:lnTo>
                  <a:lnTo>
                    <a:pt x="37135" y="426"/>
                  </a:lnTo>
                  <a:lnTo>
                    <a:pt x="36671" y="310"/>
                  </a:lnTo>
                  <a:lnTo>
                    <a:pt x="35783" y="117"/>
                  </a:lnTo>
                  <a:lnTo>
                    <a:pt x="34855" y="39"/>
                  </a:lnTo>
                  <a:lnTo>
                    <a:pt x="33928" y="1"/>
                  </a:lnTo>
                  <a:close/>
                </a:path>
              </a:pathLst>
            </a:custGeom>
            <a:solidFill>
              <a:srgbClr val="FF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flipH="1">
            <a:off x="349984" y="4034363"/>
            <a:ext cx="1170284" cy="2131219"/>
            <a:chOff x="4518575" y="1944100"/>
            <a:chExt cx="475300" cy="865575"/>
          </a:xfrm>
        </p:grpSpPr>
        <p:sp>
          <p:nvSpPr>
            <p:cNvPr id="19" name="Google Shape;19;p2"/>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11"/>
          <p:cNvSpPr txBox="1"/>
          <p:nvPr>
            <p:ph hasCustomPrompt="1" type="title"/>
          </p:nvPr>
        </p:nvSpPr>
        <p:spPr>
          <a:xfrm>
            <a:off x="1284000" y="1582675"/>
            <a:ext cx="6576000" cy="16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b="1" sz="10000">
                <a:solidFill>
                  <a:srgbClr val="10112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7" name="Google Shape;117;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18" name="Google Shape;118;p11"/>
          <p:cNvSpPr/>
          <p:nvPr/>
        </p:nvSpPr>
        <p:spPr>
          <a:xfrm flipH="1">
            <a:off x="7120417" y="4274062"/>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3696051" y="23145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1"/>
          <p:cNvGrpSpPr/>
          <p:nvPr/>
        </p:nvGrpSpPr>
        <p:grpSpPr>
          <a:xfrm rot="-1398073">
            <a:off x="7713154" y="3688736"/>
            <a:ext cx="1421701" cy="2589226"/>
            <a:chOff x="4518575" y="1944100"/>
            <a:chExt cx="475300" cy="865575"/>
          </a:xfrm>
        </p:grpSpPr>
        <p:sp>
          <p:nvSpPr>
            <p:cNvPr id="121" name="Google Shape;121;p11"/>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p:nvPr/>
        </p:nvSpPr>
        <p:spPr>
          <a:xfrm flipH="1">
            <a:off x="2111399" y="-44405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3418392" y="-2006938"/>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1"/>
          <p:cNvGrpSpPr/>
          <p:nvPr/>
        </p:nvGrpSpPr>
        <p:grpSpPr>
          <a:xfrm>
            <a:off x="120194" y="3580983"/>
            <a:ext cx="591973" cy="2198098"/>
            <a:chOff x="3468500" y="2304425"/>
            <a:chExt cx="276300" cy="1025950"/>
          </a:xfrm>
        </p:grpSpPr>
        <p:sp>
          <p:nvSpPr>
            <p:cNvPr id="128" name="Google Shape;128;p11"/>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1"/>
          <p:cNvGrpSpPr/>
          <p:nvPr/>
        </p:nvGrpSpPr>
        <p:grpSpPr>
          <a:xfrm>
            <a:off x="872586" y="4265251"/>
            <a:ext cx="1018330" cy="1854494"/>
            <a:chOff x="4518575" y="1944100"/>
            <a:chExt cx="475300" cy="865575"/>
          </a:xfrm>
        </p:grpSpPr>
        <p:sp>
          <p:nvSpPr>
            <p:cNvPr id="131" name="Google Shape;131;p11"/>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35" name="Shape 1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36" name="Shape 136"/>
        <p:cNvGrpSpPr/>
        <p:nvPr/>
      </p:nvGrpSpPr>
      <p:grpSpPr>
        <a:xfrm>
          <a:off x="0" y="0"/>
          <a:ext cx="0" cy="0"/>
          <a:chOff x="0" y="0"/>
          <a:chExt cx="0" cy="0"/>
        </a:xfrm>
      </p:grpSpPr>
      <p:sp>
        <p:nvSpPr>
          <p:cNvPr id="137" name="Google Shape;137;p13"/>
          <p:cNvSpPr txBox="1"/>
          <p:nvPr>
            <p:ph type="title"/>
          </p:nvPr>
        </p:nvSpPr>
        <p:spPr>
          <a:xfrm>
            <a:off x="2069613" y="1474788"/>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8" name="Google Shape;138;p13"/>
          <p:cNvSpPr txBox="1"/>
          <p:nvPr>
            <p:ph idx="1" type="subTitle"/>
          </p:nvPr>
        </p:nvSpPr>
        <p:spPr>
          <a:xfrm>
            <a:off x="2069613" y="2002488"/>
            <a:ext cx="2305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 name="Google Shape;139;p13"/>
          <p:cNvSpPr txBox="1"/>
          <p:nvPr>
            <p:ph idx="2" type="title"/>
          </p:nvPr>
        </p:nvSpPr>
        <p:spPr>
          <a:xfrm>
            <a:off x="5922982" y="1474788"/>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 name="Google Shape;140;p13"/>
          <p:cNvSpPr txBox="1"/>
          <p:nvPr>
            <p:ph idx="3" type="subTitle"/>
          </p:nvPr>
        </p:nvSpPr>
        <p:spPr>
          <a:xfrm>
            <a:off x="5922983" y="2002488"/>
            <a:ext cx="2305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1" name="Google Shape;141;p13"/>
          <p:cNvSpPr txBox="1"/>
          <p:nvPr>
            <p:ph idx="4" type="title"/>
          </p:nvPr>
        </p:nvSpPr>
        <p:spPr>
          <a:xfrm>
            <a:off x="2069613" y="2985451"/>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2" name="Google Shape;142;p13"/>
          <p:cNvSpPr txBox="1"/>
          <p:nvPr>
            <p:ph idx="5" type="subTitle"/>
          </p:nvPr>
        </p:nvSpPr>
        <p:spPr>
          <a:xfrm>
            <a:off x="2069613" y="3513162"/>
            <a:ext cx="2305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13"/>
          <p:cNvSpPr txBox="1"/>
          <p:nvPr>
            <p:ph idx="6" type="title"/>
          </p:nvPr>
        </p:nvSpPr>
        <p:spPr>
          <a:xfrm>
            <a:off x="5922982" y="2985451"/>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4" name="Google Shape;144;p13"/>
          <p:cNvSpPr txBox="1"/>
          <p:nvPr>
            <p:ph idx="7" type="subTitle"/>
          </p:nvPr>
        </p:nvSpPr>
        <p:spPr>
          <a:xfrm>
            <a:off x="5922983" y="3513162"/>
            <a:ext cx="2305500" cy="5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 name="Google Shape;145;p13"/>
          <p:cNvSpPr txBox="1"/>
          <p:nvPr>
            <p:ph hasCustomPrompt="1" idx="8" type="title"/>
          </p:nvPr>
        </p:nvSpPr>
        <p:spPr>
          <a:xfrm>
            <a:off x="874125" y="1521275"/>
            <a:ext cx="1048200" cy="104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b="1" sz="47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6" name="Google Shape;146;p13"/>
          <p:cNvSpPr txBox="1"/>
          <p:nvPr>
            <p:ph hasCustomPrompt="1" idx="9" type="title"/>
          </p:nvPr>
        </p:nvSpPr>
        <p:spPr>
          <a:xfrm>
            <a:off x="874125" y="3000775"/>
            <a:ext cx="1048200" cy="104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b="1" sz="47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7" name="Google Shape;147;p13"/>
          <p:cNvSpPr txBox="1"/>
          <p:nvPr>
            <p:ph hasCustomPrompt="1" idx="13" type="title"/>
          </p:nvPr>
        </p:nvSpPr>
        <p:spPr>
          <a:xfrm>
            <a:off x="4724300" y="1521275"/>
            <a:ext cx="1048200" cy="104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b="1" sz="47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8" name="Google Shape;148;p13"/>
          <p:cNvSpPr txBox="1"/>
          <p:nvPr>
            <p:ph hasCustomPrompt="1" idx="14" type="title"/>
          </p:nvPr>
        </p:nvSpPr>
        <p:spPr>
          <a:xfrm>
            <a:off x="4724300" y="3000775"/>
            <a:ext cx="1048200" cy="104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b="1" sz="47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9" name="Google Shape;149;p1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50" name="Google Shape;150;p13"/>
          <p:cNvSpPr/>
          <p:nvPr/>
        </p:nvSpPr>
        <p:spPr>
          <a:xfrm>
            <a:off x="-3696051" y="23145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3"/>
          <p:cNvGrpSpPr/>
          <p:nvPr/>
        </p:nvGrpSpPr>
        <p:grpSpPr>
          <a:xfrm flipH="1" rot="1398073">
            <a:off x="-72634" y="3503111"/>
            <a:ext cx="1421701" cy="2589226"/>
            <a:chOff x="4518575" y="1944100"/>
            <a:chExt cx="475300" cy="865575"/>
          </a:xfrm>
        </p:grpSpPr>
        <p:sp>
          <p:nvSpPr>
            <p:cNvPr id="152" name="Google Shape;152;p13"/>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3"/>
          <p:cNvGrpSpPr/>
          <p:nvPr/>
        </p:nvGrpSpPr>
        <p:grpSpPr>
          <a:xfrm rot="-1398073">
            <a:off x="7713154" y="3688736"/>
            <a:ext cx="1421701" cy="2589226"/>
            <a:chOff x="4518575" y="1944100"/>
            <a:chExt cx="475300" cy="865575"/>
          </a:xfrm>
        </p:grpSpPr>
        <p:sp>
          <p:nvSpPr>
            <p:cNvPr id="157" name="Google Shape;157;p13"/>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3"/>
          <p:cNvSpPr/>
          <p:nvPr/>
        </p:nvSpPr>
        <p:spPr>
          <a:xfrm>
            <a:off x="5268649" y="-29652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162" name="Shape 162"/>
        <p:cNvGrpSpPr/>
        <p:nvPr/>
      </p:nvGrpSpPr>
      <p:grpSpPr>
        <a:xfrm>
          <a:off x="0" y="0"/>
          <a:ext cx="0" cy="0"/>
          <a:chOff x="0" y="0"/>
          <a:chExt cx="0" cy="0"/>
        </a:xfrm>
      </p:grpSpPr>
      <p:sp>
        <p:nvSpPr>
          <p:cNvPr id="163" name="Google Shape;163;p14"/>
          <p:cNvSpPr txBox="1"/>
          <p:nvPr>
            <p:ph type="title"/>
          </p:nvPr>
        </p:nvSpPr>
        <p:spPr>
          <a:xfrm>
            <a:off x="2391900" y="3270088"/>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4" name="Google Shape;164;p14"/>
          <p:cNvSpPr txBox="1"/>
          <p:nvPr>
            <p:ph idx="1" type="subTitle"/>
          </p:nvPr>
        </p:nvSpPr>
        <p:spPr>
          <a:xfrm>
            <a:off x="1956450" y="1685188"/>
            <a:ext cx="5231100" cy="1272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1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65" name="Shape 165"/>
        <p:cNvGrpSpPr/>
        <p:nvPr/>
      </p:nvGrpSpPr>
      <p:grpSpPr>
        <a:xfrm>
          <a:off x="0" y="0"/>
          <a:ext cx="0" cy="0"/>
          <a:chOff x="0" y="0"/>
          <a:chExt cx="0" cy="0"/>
        </a:xfrm>
      </p:grpSpPr>
      <p:sp>
        <p:nvSpPr>
          <p:cNvPr id="166" name="Google Shape;166;p15"/>
          <p:cNvSpPr/>
          <p:nvPr/>
        </p:nvSpPr>
        <p:spPr>
          <a:xfrm flipH="1">
            <a:off x="6015087" y="-2903037"/>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flipH="1">
            <a:off x="6691664" y="-1486090"/>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flipH="1">
            <a:off x="7876162" y="-1106606"/>
            <a:ext cx="2202773" cy="2121156"/>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txBox="1"/>
          <p:nvPr>
            <p:ph type="title"/>
          </p:nvPr>
        </p:nvSpPr>
        <p:spPr>
          <a:xfrm>
            <a:off x="4565363" y="1839825"/>
            <a:ext cx="3739200" cy="19155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0" name="Google Shape;170;p15"/>
          <p:cNvSpPr txBox="1"/>
          <p:nvPr>
            <p:ph hasCustomPrompt="1" idx="2" type="title"/>
          </p:nvPr>
        </p:nvSpPr>
        <p:spPr>
          <a:xfrm>
            <a:off x="7247663" y="674750"/>
            <a:ext cx="1056900" cy="1061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b="1" sz="5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1" name="Google Shape;171;p15"/>
          <p:cNvSpPr txBox="1"/>
          <p:nvPr>
            <p:ph idx="1" type="subTitle"/>
          </p:nvPr>
        </p:nvSpPr>
        <p:spPr>
          <a:xfrm>
            <a:off x="5747963" y="3755325"/>
            <a:ext cx="2556600" cy="713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atin typeface="Nunito"/>
                <a:ea typeface="Nunito"/>
                <a:cs typeface="Nunito"/>
                <a:sym typeface="Nunito"/>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72" name="Google Shape;172;p15"/>
          <p:cNvGrpSpPr/>
          <p:nvPr/>
        </p:nvGrpSpPr>
        <p:grpSpPr>
          <a:xfrm rot="-1398073">
            <a:off x="7844354" y="4172836"/>
            <a:ext cx="1421701" cy="2589226"/>
            <a:chOff x="4518575" y="1944100"/>
            <a:chExt cx="475300" cy="865575"/>
          </a:xfrm>
        </p:grpSpPr>
        <p:sp>
          <p:nvSpPr>
            <p:cNvPr id="173" name="Google Shape;173;p15"/>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2">
    <p:spTree>
      <p:nvGrpSpPr>
        <p:cNvPr id="177" name="Shape 177"/>
        <p:cNvGrpSpPr/>
        <p:nvPr/>
      </p:nvGrpSpPr>
      <p:grpSpPr>
        <a:xfrm>
          <a:off x="0" y="0"/>
          <a:ext cx="0" cy="0"/>
          <a:chOff x="0" y="0"/>
          <a:chExt cx="0" cy="0"/>
        </a:xfrm>
      </p:grpSpPr>
      <p:sp>
        <p:nvSpPr>
          <p:cNvPr id="178" name="Google Shape;178;p16"/>
          <p:cNvSpPr/>
          <p:nvPr/>
        </p:nvSpPr>
        <p:spPr>
          <a:xfrm rot="-561334">
            <a:off x="4892181" y="1352246"/>
            <a:ext cx="7301673" cy="703113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txBox="1"/>
          <p:nvPr>
            <p:ph idx="1" type="body"/>
          </p:nvPr>
        </p:nvSpPr>
        <p:spPr>
          <a:xfrm>
            <a:off x="1053950" y="1726725"/>
            <a:ext cx="3620100" cy="26166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AutoNum type="arabicPeriod"/>
              <a:defRPr>
                <a:solidFill>
                  <a:srgbClr val="434343"/>
                </a:solidFill>
              </a:defRPr>
            </a:lvl1pPr>
            <a:lvl2pPr indent="-317500" lvl="1" marL="914400" rtl="0">
              <a:lnSpc>
                <a:spcPct val="115000"/>
              </a:lnSpc>
              <a:spcBef>
                <a:spcPts val="0"/>
              </a:spcBef>
              <a:spcAft>
                <a:spcPts val="0"/>
              </a:spcAft>
              <a:buSzPts val="1400"/>
              <a:buAutoNum type="alphaLcPeriod"/>
              <a:defRPr>
                <a:solidFill>
                  <a:srgbClr val="434343"/>
                </a:solidFill>
              </a:defRPr>
            </a:lvl2pPr>
            <a:lvl3pPr indent="-317500" lvl="2" marL="1371600" rtl="0">
              <a:lnSpc>
                <a:spcPct val="115000"/>
              </a:lnSpc>
              <a:spcBef>
                <a:spcPts val="1600"/>
              </a:spcBef>
              <a:spcAft>
                <a:spcPts val="0"/>
              </a:spcAft>
              <a:buSzPts val="1400"/>
              <a:buAutoNum type="romanLcPeriod"/>
              <a:defRPr>
                <a:solidFill>
                  <a:srgbClr val="434343"/>
                </a:solidFill>
              </a:defRPr>
            </a:lvl3pPr>
            <a:lvl4pPr indent="-317500" lvl="3" marL="1828800" rtl="0">
              <a:lnSpc>
                <a:spcPct val="115000"/>
              </a:lnSpc>
              <a:spcBef>
                <a:spcPts val="1600"/>
              </a:spcBef>
              <a:spcAft>
                <a:spcPts val="0"/>
              </a:spcAft>
              <a:buSzPts val="1400"/>
              <a:buAutoNum type="arabicPeriod"/>
              <a:defRPr>
                <a:solidFill>
                  <a:srgbClr val="434343"/>
                </a:solidFill>
              </a:defRPr>
            </a:lvl4pPr>
            <a:lvl5pPr indent="-317500" lvl="4" marL="2286000" rtl="0">
              <a:lnSpc>
                <a:spcPct val="115000"/>
              </a:lnSpc>
              <a:spcBef>
                <a:spcPts val="1600"/>
              </a:spcBef>
              <a:spcAft>
                <a:spcPts val="0"/>
              </a:spcAft>
              <a:buSzPts val="1400"/>
              <a:buAutoNum type="alphaLcPeriod"/>
              <a:defRPr>
                <a:solidFill>
                  <a:srgbClr val="434343"/>
                </a:solidFill>
              </a:defRPr>
            </a:lvl5pPr>
            <a:lvl6pPr indent="-317500" lvl="5" marL="2743200" rtl="0">
              <a:lnSpc>
                <a:spcPct val="115000"/>
              </a:lnSpc>
              <a:spcBef>
                <a:spcPts val="1600"/>
              </a:spcBef>
              <a:spcAft>
                <a:spcPts val="0"/>
              </a:spcAft>
              <a:buSzPts val="1400"/>
              <a:buAutoNum type="romanLcPeriod"/>
              <a:defRPr>
                <a:solidFill>
                  <a:srgbClr val="434343"/>
                </a:solidFill>
              </a:defRPr>
            </a:lvl6pPr>
            <a:lvl7pPr indent="-317500" lvl="6" marL="3200400" rtl="0">
              <a:lnSpc>
                <a:spcPct val="115000"/>
              </a:lnSpc>
              <a:spcBef>
                <a:spcPts val="1600"/>
              </a:spcBef>
              <a:spcAft>
                <a:spcPts val="0"/>
              </a:spcAft>
              <a:buSzPts val="1400"/>
              <a:buAutoNum type="arabicPeriod"/>
              <a:defRPr>
                <a:solidFill>
                  <a:srgbClr val="434343"/>
                </a:solidFill>
              </a:defRPr>
            </a:lvl7pPr>
            <a:lvl8pPr indent="-317500" lvl="7" marL="3657600" rtl="0">
              <a:lnSpc>
                <a:spcPct val="115000"/>
              </a:lnSpc>
              <a:spcBef>
                <a:spcPts val="1600"/>
              </a:spcBef>
              <a:spcAft>
                <a:spcPts val="0"/>
              </a:spcAft>
              <a:buSzPts val="1400"/>
              <a:buAutoNum type="alphaLcPeriod"/>
              <a:defRPr>
                <a:solidFill>
                  <a:srgbClr val="434343"/>
                </a:solidFill>
              </a:defRPr>
            </a:lvl8pPr>
            <a:lvl9pPr indent="-317500" lvl="8" marL="4114800" rtl="0">
              <a:lnSpc>
                <a:spcPct val="115000"/>
              </a:lnSpc>
              <a:spcBef>
                <a:spcPts val="1600"/>
              </a:spcBef>
              <a:spcAft>
                <a:spcPts val="1600"/>
              </a:spcAft>
              <a:buSzPts val="1400"/>
              <a:buAutoNum type="romanLcPeriod"/>
              <a:defRPr>
                <a:solidFill>
                  <a:srgbClr val="434343"/>
                </a:solidFill>
              </a:defRPr>
            </a:lvl9pPr>
          </a:lstStyle>
          <a:p/>
        </p:txBody>
      </p:sp>
      <p:sp>
        <p:nvSpPr>
          <p:cNvPr id="180" name="Google Shape;18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81" name="Google Shape;181;p16"/>
          <p:cNvSpPr/>
          <p:nvPr/>
        </p:nvSpPr>
        <p:spPr>
          <a:xfrm>
            <a:off x="-4567819" y="-3036811"/>
            <a:ext cx="5621781" cy="541348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6093175" y="2502425"/>
            <a:ext cx="5191359" cy="4999009"/>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7206027" y="3574048"/>
            <a:ext cx="2965706" cy="2855820"/>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rot="-1398073">
            <a:off x="5558754" y="3062161"/>
            <a:ext cx="1421701" cy="2589226"/>
            <a:chOff x="4518575" y="1944100"/>
            <a:chExt cx="475300" cy="865575"/>
          </a:xfrm>
        </p:grpSpPr>
        <p:sp>
          <p:nvSpPr>
            <p:cNvPr id="185" name="Google Shape;185;p16"/>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9" name="Shape 189"/>
        <p:cNvGrpSpPr/>
        <p:nvPr/>
      </p:nvGrpSpPr>
      <p:grpSpPr>
        <a:xfrm>
          <a:off x="0" y="0"/>
          <a:ext cx="0" cy="0"/>
          <a:chOff x="0" y="0"/>
          <a:chExt cx="0" cy="0"/>
        </a:xfrm>
      </p:grpSpPr>
      <p:sp>
        <p:nvSpPr>
          <p:cNvPr id="190" name="Google Shape;19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1" name="Google Shape;191;p17"/>
          <p:cNvSpPr txBox="1"/>
          <p:nvPr>
            <p:ph idx="2" type="title"/>
          </p:nvPr>
        </p:nvSpPr>
        <p:spPr>
          <a:xfrm>
            <a:off x="1764375" y="3068225"/>
            <a:ext cx="2178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b="1" sz="2000">
                <a:solidFill>
                  <a:schemeClr val="accen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2" name="Google Shape;192;p17"/>
          <p:cNvSpPr txBox="1"/>
          <p:nvPr>
            <p:ph idx="3" type="title"/>
          </p:nvPr>
        </p:nvSpPr>
        <p:spPr>
          <a:xfrm>
            <a:off x="5200851" y="3068225"/>
            <a:ext cx="2178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b="1" sz="2000">
                <a:solidFill>
                  <a:schemeClr val="accen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3" name="Google Shape;193;p17"/>
          <p:cNvSpPr txBox="1"/>
          <p:nvPr>
            <p:ph idx="1" type="subTitle"/>
          </p:nvPr>
        </p:nvSpPr>
        <p:spPr>
          <a:xfrm>
            <a:off x="5200856" y="3555850"/>
            <a:ext cx="21789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17"/>
          <p:cNvSpPr txBox="1"/>
          <p:nvPr>
            <p:ph idx="4" type="subTitle"/>
          </p:nvPr>
        </p:nvSpPr>
        <p:spPr>
          <a:xfrm>
            <a:off x="1764522" y="3555850"/>
            <a:ext cx="21789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5" name="Shape 195"/>
        <p:cNvGrpSpPr/>
        <p:nvPr/>
      </p:nvGrpSpPr>
      <p:grpSpPr>
        <a:xfrm>
          <a:off x="0" y="0"/>
          <a:ext cx="0" cy="0"/>
          <a:chOff x="0" y="0"/>
          <a:chExt cx="0" cy="0"/>
        </a:xfrm>
      </p:grpSpPr>
      <p:sp>
        <p:nvSpPr>
          <p:cNvPr id="196" name="Google Shape;19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97" name="Google Shape;197;p18"/>
          <p:cNvSpPr txBox="1"/>
          <p:nvPr>
            <p:ph idx="2" type="title"/>
          </p:nvPr>
        </p:nvSpPr>
        <p:spPr>
          <a:xfrm>
            <a:off x="937700" y="3045802"/>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18"/>
          <p:cNvSpPr txBox="1"/>
          <p:nvPr>
            <p:ph idx="1" type="subTitle"/>
          </p:nvPr>
        </p:nvSpPr>
        <p:spPr>
          <a:xfrm>
            <a:off x="937700" y="3521214"/>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9" name="Google Shape;199;p18"/>
          <p:cNvSpPr txBox="1"/>
          <p:nvPr>
            <p:ph idx="3" type="title"/>
          </p:nvPr>
        </p:nvSpPr>
        <p:spPr>
          <a:xfrm>
            <a:off x="3484419" y="3045802"/>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 name="Google Shape;200;p18"/>
          <p:cNvSpPr txBox="1"/>
          <p:nvPr>
            <p:ph idx="4" type="subTitle"/>
          </p:nvPr>
        </p:nvSpPr>
        <p:spPr>
          <a:xfrm>
            <a:off x="3484421" y="3521214"/>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1" name="Google Shape;201;p18"/>
          <p:cNvSpPr txBox="1"/>
          <p:nvPr>
            <p:ph idx="5" type="title"/>
          </p:nvPr>
        </p:nvSpPr>
        <p:spPr>
          <a:xfrm>
            <a:off x="6031146" y="3045802"/>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18"/>
          <p:cNvSpPr txBox="1"/>
          <p:nvPr>
            <p:ph idx="6" type="subTitle"/>
          </p:nvPr>
        </p:nvSpPr>
        <p:spPr>
          <a:xfrm>
            <a:off x="6031149" y="3521214"/>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3" name="Google Shape;203;p18"/>
          <p:cNvSpPr/>
          <p:nvPr/>
        </p:nvSpPr>
        <p:spPr>
          <a:xfrm flipH="1">
            <a:off x="-3148651" y="23571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flipH="1">
            <a:off x="8222917" y="-1630488"/>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flipH="1">
            <a:off x="-2182211" y="3821321"/>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8"/>
          <p:cNvGrpSpPr/>
          <p:nvPr/>
        </p:nvGrpSpPr>
        <p:grpSpPr>
          <a:xfrm rot="-363066">
            <a:off x="370557" y="4322682"/>
            <a:ext cx="849914" cy="1547789"/>
            <a:chOff x="4518575" y="1944100"/>
            <a:chExt cx="475300" cy="865575"/>
          </a:xfrm>
        </p:grpSpPr>
        <p:sp>
          <p:nvSpPr>
            <p:cNvPr id="207" name="Google Shape;207;p18"/>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8"/>
          <p:cNvSpPr/>
          <p:nvPr/>
        </p:nvSpPr>
        <p:spPr>
          <a:xfrm flipH="1">
            <a:off x="7207274" y="-37615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bg>
      <p:bgPr>
        <a:solidFill>
          <a:schemeClr val="lt2"/>
        </a:solidFill>
      </p:bgPr>
    </p:bg>
    <p:spTree>
      <p:nvGrpSpPr>
        <p:cNvPr id="212" name="Shape 212"/>
        <p:cNvGrpSpPr/>
        <p:nvPr/>
      </p:nvGrpSpPr>
      <p:grpSpPr>
        <a:xfrm>
          <a:off x="0" y="0"/>
          <a:ext cx="0" cy="0"/>
          <a:chOff x="0" y="0"/>
          <a:chExt cx="0" cy="0"/>
        </a:xfrm>
      </p:grpSpPr>
      <p:sp>
        <p:nvSpPr>
          <p:cNvPr id="213" name="Google Shape;213;p19"/>
          <p:cNvSpPr/>
          <p:nvPr/>
        </p:nvSpPr>
        <p:spPr>
          <a:xfrm rot="-561334">
            <a:off x="-6137519" y="-4092654"/>
            <a:ext cx="7301673" cy="703113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4564825" y="-2751600"/>
            <a:ext cx="5191359" cy="4999009"/>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rot="-561334">
            <a:off x="5675781" y="3461871"/>
            <a:ext cx="7301673" cy="703113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6947100" y="3798325"/>
            <a:ext cx="5191359" cy="4999009"/>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4"/>
              </a:buClr>
              <a:buSzPts val="3400"/>
              <a:buNone/>
              <a:defRPr>
                <a:solidFill>
                  <a:schemeClr val="accent4"/>
                </a:solidFill>
              </a:defRPr>
            </a:lvl1pPr>
            <a:lvl2pPr lvl="1" rtl="0">
              <a:spcBef>
                <a:spcPts val="0"/>
              </a:spcBef>
              <a:spcAft>
                <a:spcPts val="0"/>
              </a:spcAft>
              <a:buClr>
                <a:schemeClr val="accent4"/>
              </a:buClr>
              <a:buSzPts val="3400"/>
              <a:buNone/>
              <a:defRPr>
                <a:solidFill>
                  <a:schemeClr val="accent4"/>
                </a:solidFill>
              </a:defRPr>
            </a:lvl2pPr>
            <a:lvl3pPr lvl="2" rtl="0">
              <a:spcBef>
                <a:spcPts val="0"/>
              </a:spcBef>
              <a:spcAft>
                <a:spcPts val="0"/>
              </a:spcAft>
              <a:buClr>
                <a:schemeClr val="accent4"/>
              </a:buClr>
              <a:buSzPts val="3400"/>
              <a:buNone/>
              <a:defRPr>
                <a:solidFill>
                  <a:schemeClr val="accent4"/>
                </a:solidFill>
              </a:defRPr>
            </a:lvl3pPr>
            <a:lvl4pPr lvl="3" rtl="0">
              <a:spcBef>
                <a:spcPts val="0"/>
              </a:spcBef>
              <a:spcAft>
                <a:spcPts val="0"/>
              </a:spcAft>
              <a:buClr>
                <a:schemeClr val="accent4"/>
              </a:buClr>
              <a:buSzPts val="3400"/>
              <a:buNone/>
              <a:defRPr>
                <a:solidFill>
                  <a:schemeClr val="accent4"/>
                </a:solidFill>
              </a:defRPr>
            </a:lvl4pPr>
            <a:lvl5pPr lvl="4" rtl="0">
              <a:spcBef>
                <a:spcPts val="0"/>
              </a:spcBef>
              <a:spcAft>
                <a:spcPts val="0"/>
              </a:spcAft>
              <a:buClr>
                <a:schemeClr val="accent4"/>
              </a:buClr>
              <a:buSzPts val="3400"/>
              <a:buNone/>
              <a:defRPr>
                <a:solidFill>
                  <a:schemeClr val="accent4"/>
                </a:solidFill>
              </a:defRPr>
            </a:lvl5pPr>
            <a:lvl6pPr lvl="5" rtl="0">
              <a:spcBef>
                <a:spcPts val="0"/>
              </a:spcBef>
              <a:spcAft>
                <a:spcPts val="0"/>
              </a:spcAft>
              <a:buClr>
                <a:schemeClr val="accent4"/>
              </a:buClr>
              <a:buSzPts val="3400"/>
              <a:buNone/>
              <a:defRPr>
                <a:solidFill>
                  <a:schemeClr val="accent4"/>
                </a:solidFill>
              </a:defRPr>
            </a:lvl6pPr>
            <a:lvl7pPr lvl="6" rtl="0">
              <a:spcBef>
                <a:spcPts val="0"/>
              </a:spcBef>
              <a:spcAft>
                <a:spcPts val="0"/>
              </a:spcAft>
              <a:buClr>
                <a:schemeClr val="accent4"/>
              </a:buClr>
              <a:buSzPts val="3400"/>
              <a:buNone/>
              <a:defRPr>
                <a:solidFill>
                  <a:schemeClr val="accent4"/>
                </a:solidFill>
              </a:defRPr>
            </a:lvl7pPr>
            <a:lvl8pPr lvl="7" rtl="0">
              <a:spcBef>
                <a:spcPts val="0"/>
              </a:spcBef>
              <a:spcAft>
                <a:spcPts val="0"/>
              </a:spcAft>
              <a:buClr>
                <a:schemeClr val="accent4"/>
              </a:buClr>
              <a:buSzPts val="3400"/>
              <a:buNone/>
              <a:defRPr>
                <a:solidFill>
                  <a:schemeClr val="accent4"/>
                </a:solidFill>
              </a:defRPr>
            </a:lvl8pPr>
            <a:lvl9pPr lvl="8" rtl="0">
              <a:spcBef>
                <a:spcPts val="0"/>
              </a:spcBef>
              <a:spcAft>
                <a:spcPts val="0"/>
              </a:spcAft>
              <a:buClr>
                <a:schemeClr val="accent4"/>
              </a:buClr>
              <a:buSzPts val="3400"/>
              <a:buNone/>
              <a:defRPr>
                <a:solidFill>
                  <a:schemeClr val="accent4"/>
                </a:solidFill>
              </a:defRPr>
            </a:lvl9pPr>
          </a:lstStyle>
          <a:p/>
        </p:txBody>
      </p:sp>
      <p:sp>
        <p:nvSpPr>
          <p:cNvPr id="218" name="Google Shape;218;p19"/>
          <p:cNvSpPr txBox="1"/>
          <p:nvPr>
            <p:ph idx="2" type="title"/>
          </p:nvPr>
        </p:nvSpPr>
        <p:spPr>
          <a:xfrm>
            <a:off x="862650" y="2321619"/>
            <a:ext cx="236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4"/>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 name="Google Shape;219;p19"/>
          <p:cNvSpPr txBox="1"/>
          <p:nvPr>
            <p:ph idx="1" type="subTitle"/>
          </p:nvPr>
        </p:nvSpPr>
        <p:spPr>
          <a:xfrm>
            <a:off x="862650" y="3477794"/>
            <a:ext cx="2368200" cy="68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0" name="Google Shape;220;p19"/>
          <p:cNvSpPr txBox="1"/>
          <p:nvPr>
            <p:ph idx="3" type="title"/>
          </p:nvPr>
        </p:nvSpPr>
        <p:spPr>
          <a:xfrm>
            <a:off x="3387975" y="2321619"/>
            <a:ext cx="236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4"/>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19"/>
          <p:cNvSpPr txBox="1"/>
          <p:nvPr>
            <p:ph idx="4" type="subTitle"/>
          </p:nvPr>
        </p:nvSpPr>
        <p:spPr>
          <a:xfrm>
            <a:off x="3387975" y="3477794"/>
            <a:ext cx="2368200" cy="68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2" name="Google Shape;222;p19"/>
          <p:cNvSpPr txBox="1"/>
          <p:nvPr>
            <p:ph idx="5" type="title"/>
          </p:nvPr>
        </p:nvSpPr>
        <p:spPr>
          <a:xfrm>
            <a:off x="5913225" y="2321619"/>
            <a:ext cx="236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4"/>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19"/>
          <p:cNvSpPr txBox="1"/>
          <p:nvPr>
            <p:ph idx="6" type="subTitle"/>
          </p:nvPr>
        </p:nvSpPr>
        <p:spPr>
          <a:xfrm>
            <a:off x="5913225" y="3477794"/>
            <a:ext cx="2368200" cy="68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4" name="Shape 224"/>
        <p:cNvGrpSpPr/>
        <p:nvPr/>
      </p:nvGrpSpPr>
      <p:grpSpPr>
        <a:xfrm>
          <a:off x="0" y="0"/>
          <a:ext cx="0" cy="0"/>
          <a:chOff x="0" y="0"/>
          <a:chExt cx="0" cy="0"/>
        </a:xfrm>
      </p:grpSpPr>
      <p:sp>
        <p:nvSpPr>
          <p:cNvPr id="225" name="Google Shape;22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26" name="Google Shape;226;p20"/>
          <p:cNvSpPr txBox="1"/>
          <p:nvPr>
            <p:ph idx="2" type="title"/>
          </p:nvPr>
        </p:nvSpPr>
        <p:spPr>
          <a:xfrm>
            <a:off x="753613" y="1595838"/>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0"/>
          <p:cNvSpPr txBox="1"/>
          <p:nvPr>
            <p:ph idx="1" type="subTitle"/>
          </p:nvPr>
        </p:nvSpPr>
        <p:spPr>
          <a:xfrm>
            <a:off x="753613" y="2018757"/>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 name="Google Shape;228;p20"/>
          <p:cNvSpPr txBox="1"/>
          <p:nvPr>
            <p:ph idx="3" type="title"/>
          </p:nvPr>
        </p:nvSpPr>
        <p:spPr>
          <a:xfrm>
            <a:off x="6412185" y="1595838"/>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20"/>
          <p:cNvSpPr txBox="1"/>
          <p:nvPr>
            <p:ph idx="4" type="subTitle"/>
          </p:nvPr>
        </p:nvSpPr>
        <p:spPr>
          <a:xfrm>
            <a:off x="6412181" y="2018757"/>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0" name="Google Shape;230;p20"/>
          <p:cNvSpPr txBox="1"/>
          <p:nvPr>
            <p:ph idx="5" type="title"/>
          </p:nvPr>
        </p:nvSpPr>
        <p:spPr>
          <a:xfrm>
            <a:off x="753613" y="3215256"/>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20"/>
          <p:cNvSpPr txBox="1"/>
          <p:nvPr>
            <p:ph idx="6" type="subTitle"/>
          </p:nvPr>
        </p:nvSpPr>
        <p:spPr>
          <a:xfrm>
            <a:off x="753613" y="3638175"/>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2" name="Google Shape;232;p20"/>
          <p:cNvSpPr txBox="1"/>
          <p:nvPr>
            <p:ph idx="7" type="title"/>
          </p:nvPr>
        </p:nvSpPr>
        <p:spPr>
          <a:xfrm>
            <a:off x="6412185" y="3215256"/>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20"/>
          <p:cNvSpPr txBox="1"/>
          <p:nvPr>
            <p:ph idx="8" type="subTitle"/>
          </p:nvPr>
        </p:nvSpPr>
        <p:spPr>
          <a:xfrm>
            <a:off x="6412181" y="36381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p:nvPr/>
        </p:nvSpPr>
        <p:spPr>
          <a:xfrm>
            <a:off x="3666224" y="-206825"/>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20000" y="1839825"/>
            <a:ext cx="3739200" cy="191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 name="Google Shape;26;p3"/>
          <p:cNvSpPr txBox="1"/>
          <p:nvPr>
            <p:ph hasCustomPrompt="1" idx="2" type="title"/>
          </p:nvPr>
        </p:nvSpPr>
        <p:spPr>
          <a:xfrm>
            <a:off x="720000" y="674750"/>
            <a:ext cx="1056900" cy="1061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b="1" sz="5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20000" y="3755325"/>
            <a:ext cx="25566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Nunito"/>
                <a:ea typeface="Nunito"/>
                <a:cs typeface="Nunito"/>
                <a:sym typeface="Nunito"/>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 name="Google Shape;28;p3"/>
          <p:cNvSpPr/>
          <p:nvPr/>
        </p:nvSpPr>
        <p:spPr>
          <a:xfrm>
            <a:off x="-1114012" y="-1692279"/>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833263" y="-1312794"/>
            <a:ext cx="2202773" cy="2121156"/>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3"/>
          <p:cNvGrpSpPr/>
          <p:nvPr/>
        </p:nvGrpSpPr>
        <p:grpSpPr>
          <a:xfrm flipH="1" rot="1398073">
            <a:off x="3483191" y="3280461"/>
            <a:ext cx="1421701" cy="2589226"/>
            <a:chOff x="4518575" y="1944100"/>
            <a:chExt cx="475300" cy="865575"/>
          </a:xfrm>
        </p:grpSpPr>
        <p:sp>
          <p:nvSpPr>
            <p:cNvPr id="31" name="Google Shape;31;p3"/>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rot="-1398073">
            <a:off x="7713154" y="3688736"/>
            <a:ext cx="1421701" cy="2589226"/>
            <a:chOff x="4518575" y="1944100"/>
            <a:chExt cx="475300" cy="865575"/>
          </a:xfrm>
        </p:grpSpPr>
        <p:sp>
          <p:nvSpPr>
            <p:cNvPr id="36" name="Google Shape;36;p3"/>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4" name="Shape 234"/>
        <p:cNvGrpSpPr/>
        <p:nvPr/>
      </p:nvGrpSpPr>
      <p:grpSpPr>
        <a:xfrm>
          <a:off x="0" y="0"/>
          <a:ext cx="0" cy="0"/>
          <a:chOff x="0" y="0"/>
          <a:chExt cx="0" cy="0"/>
        </a:xfrm>
      </p:grpSpPr>
      <p:sp>
        <p:nvSpPr>
          <p:cNvPr id="235" name="Google Shape;23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36" name="Google Shape;236;p21"/>
          <p:cNvSpPr txBox="1"/>
          <p:nvPr>
            <p:ph idx="2" type="title"/>
          </p:nvPr>
        </p:nvSpPr>
        <p:spPr>
          <a:xfrm>
            <a:off x="1101175" y="192489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7" name="Google Shape;237;p21"/>
          <p:cNvSpPr txBox="1"/>
          <p:nvPr>
            <p:ph idx="1" type="subTitle"/>
          </p:nvPr>
        </p:nvSpPr>
        <p:spPr>
          <a:xfrm>
            <a:off x="1101175" y="2359022"/>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21"/>
          <p:cNvSpPr txBox="1"/>
          <p:nvPr>
            <p:ph idx="3" type="title"/>
          </p:nvPr>
        </p:nvSpPr>
        <p:spPr>
          <a:xfrm>
            <a:off x="3578948" y="192489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9" name="Google Shape;239;p21"/>
          <p:cNvSpPr txBox="1"/>
          <p:nvPr>
            <p:ph idx="4" type="subTitle"/>
          </p:nvPr>
        </p:nvSpPr>
        <p:spPr>
          <a:xfrm>
            <a:off x="3578948" y="2359022"/>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21"/>
          <p:cNvSpPr txBox="1"/>
          <p:nvPr>
            <p:ph idx="5" type="title"/>
          </p:nvPr>
        </p:nvSpPr>
        <p:spPr>
          <a:xfrm>
            <a:off x="1101175" y="35734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1" name="Google Shape;241;p21"/>
          <p:cNvSpPr txBox="1"/>
          <p:nvPr>
            <p:ph idx="6" type="subTitle"/>
          </p:nvPr>
        </p:nvSpPr>
        <p:spPr>
          <a:xfrm>
            <a:off x="1101175" y="4007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2" name="Google Shape;242;p21"/>
          <p:cNvSpPr txBox="1"/>
          <p:nvPr>
            <p:ph idx="7" type="title"/>
          </p:nvPr>
        </p:nvSpPr>
        <p:spPr>
          <a:xfrm>
            <a:off x="3578948" y="35734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3" name="Google Shape;243;p21"/>
          <p:cNvSpPr txBox="1"/>
          <p:nvPr>
            <p:ph idx="8" type="subTitle"/>
          </p:nvPr>
        </p:nvSpPr>
        <p:spPr>
          <a:xfrm>
            <a:off x="3578948" y="4007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4" name="Google Shape;244;p21"/>
          <p:cNvSpPr txBox="1"/>
          <p:nvPr>
            <p:ph idx="9" type="title"/>
          </p:nvPr>
        </p:nvSpPr>
        <p:spPr>
          <a:xfrm>
            <a:off x="6056727" y="192489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21"/>
          <p:cNvSpPr txBox="1"/>
          <p:nvPr>
            <p:ph idx="13" type="subTitle"/>
          </p:nvPr>
        </p:nvSpPr>
        <p:spPr>
          <a:xfrm>
            <a:off x="6056727" y="2359022"/>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6" name="Google Shape;246;p21"/>
          <p:cNvSpPr txBox="1"/>
          <p:nvPr>
            <p:ph idx="14" type="title"/>
          </p:nvPr>
        </p:nvSpPr>
        <p:spPr>
          <a:xfrm>
            <a:off x="6056727" y="35734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0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21"/>
          <p:cNvSpPr txBox="1"/>
          <p:nvPr>
            <p:ph idx="15" type="subTitle"/>
          </p:nvPr>
        </p:nvSpPr>
        <p:spPr>
          <a:xfrm>
            <a:off x="6056727" y="40075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8" name="Google Shape;248;p21"/>
          <p:cNvSpPr/>
          <p:nvPr/>
        </p:nvSpPr>
        <p:spPr>
          <a:xfrm>
            <a:off x="-3949901" y="321525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5593774" y="-42697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7479213" y="-1836138"/>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1750712" y="4274062"/>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1"/>
          <p:cNvGrpSpPr/>
          <p:nvPr/>
        </p:nvGrpSpPr>
        <p:grpSpPr>
          <a:xfrm rot="-363066">
            <a:off x="370557" y="4322682"/>
            <a:ext cx="849914" cy="1547789"/>
            <a:chOff x="4518575" y="1944100"/>
            <a:chExt cx="475300" cy="865575"/>
          </a:xfrm>
        </p:grpSpPr>
        <p:sp>
          <p:nvSpPr>
            <p:cNvPr id="253" name="Google Shape;253;p21"/>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bg>
      <p:bgPr>
        <a:solidFill>
          <a:schemeClr val="lt2"/>
        </a:solidFill>
      </p:bgPr>
    </p:bg>
    <p:spTree>
      <p:nvGrpSpPr>
        <p:cNvPr id="257" name="Shape 257"/>
        <p:cNvGrpSpPr/>
        <p:nvPr/>
      </p:nvGrpSpPr>
      <p:grpSpPr>
        <a:xfrm>
          <a:off x="0" y="0"/>
          <a:ext cx="0" cy="0"/>
          <a:chOff x="0" y="0"/>
          <a:chExt cx="0" cy="0"/>
        </a:xfrm>
      </p:grpSpPr>
      <p:sp>
        <p:nvSpPr>
          <p:cNvPr id="258" name="Google Shape;258;p22"/>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9" name="Google Shape;259;p22"/>
          <p:cNvSpPr txBox="1"/>
          <p:nvPr>
            <p:ph idx="1" type="subTitle"/>
          </p:nvPr>
        </p:nvSpPr>
        <p:spPr>
          <a:xfrm>
            <a:off x="2223600" y="12536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0" name="Google Shape;260;p22"/>
          <p:cNvSpPr txBox="1"/>
          <p:nvPr>
            <p:ph hasCustomPrompt="1" idx="2" type="title"/>
          </p:nvPr>
        </p:nvSpPr>
        <p:spPr>
          <a:xfrm>
            <a:off x="2223600" y="196793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1" name="Google Shape;261;p22"/>
          <p:cNvSpPr txBox="1"/>
          <p:nvPr>
            <p:ph idx="3" type="subTitle"/>
          </p:nvPr>
        </p:nvSpPr>
        <p:spPr>
          <a:xfrm>
            <a:off x="2223600" y="2564044"/>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2" name="Google Shape;262;p22"/>
          <p:cNvSpPr txBox="1"/>
          <p:nvPr>
            <p:ph hasCustomPrompt="1" idx="4" type="title"/>
          </p:nvPr>
        </p:nvSpPr>
        <p:spPr>
          <a:xfrm>
            <a:off x="2223600" y="3265638"/>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3" name="Google Shape;263;p22"/>
          <p:cNvSpPr txBox="1"/>
          <p:nvPr>
            <p:ph idx="5" type="subTitle"/>
          </p:nvPr>
        </p:nvSpPr>
        <p:spPr>
          <a:xfrm>
            <a:off x="2223600" y="3874463"/>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accent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spTree>
      <p:nvGrpSpPr>
        <p:cNvPr id="264" name="Shape 264"/>
        <p:cNvGrpSpPr/>
        <p:nvPr/>
      </p:nvGrpSpPr>
      <p:grpSpPr>
        <a:xfrm>
          <a:off x="0" y="0"/>
          <a:ext cx="0" cy="0"/>
          <a:chOff x="0" y="0"/>
          <a:chExt cx="0" cy="0"/>
        </a:xfrm>
      </p:grpSpPr>
      <p:sp>
        <p:nvSpPr>
          <p:cNvPr id="265" name="Google Shape;26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66" name="Google Shape;266;p23"/>
          <p:cNvSpPr/>
          <p:nvPr/>
        </p:nvSpPr>
        <p:spPr>
          <a:xfrm flipH="1">
            <a:off x="-2883101" y="-42697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1347508" y="-1912338"/>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flipH="1">
            <a:off x="7346374" y="321525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flipH="1">
            <a:off x="7958617" y="4274062"/>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3"/>
          <p:cNvGrpSpPr/>
          <p:nvPr/>
        </p:nvGrpSpPr>
        <p:grpSpPr>
          <a:xfrm rot="-1398073">
            <a:off x="8342279" y="2997211"/>
            <a:ext cx="1421701" cy="2589226"/>
            <a:chOff x="4518575" y="1944100"/>
            <a:chExt cx="475300" cy="865575"/>
          </a:xfrm>
        </p:grpSpPr>
        <p:sp>
          <p:nvSpPr>
            <p:cNvPr id="271" name="Google Shape;271;p23"/>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_1">
    <p:spTree>
      <p:nvGrpSpPr>
        <p:cNvPr id="275" name="Shape 275"/>
        <p:cNvGrpSpPr/>
        <p:nvPr/>
      </p:nvGrpSpPr>
      <p:grpSpPr>
        <a:xfrm>
          <a:off x="0" y="0"/>
          <a:ext cx="0" cy="0"/>
          <a:chOff x="0" y="0"/>
          <a:chExt cx="0" cy="0"/>
        </a:xfrm>
      </p:grpSpPr>
      <p:sp>
        <p:nvSpPr>
          <p:cNvPr id="276" name="Google Shape;27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grpSp>
        <p:nvGrpSpPr>
          <p:cNvPr id="277" name="Google Shape;277;p24"/>
          <p:cNvGrpSpPr/>
          <p:nvPr/>
        </p:nvGrpSpPr>
        <p:grpSpPr>
          <a:xfrm rot="-1398073">
            <a:off x="7996754" y="4249036"/>
            <a:ext cx="1421701" cy="2589226"/>
            <a:chOff x="4518575" y="1944100"/>
            <a:chExt cx="475300" cy="865575"/>
          </a:xfrm>
        </p:grpSpPr>
        <p:sp>
          <p:nvSpPr>
            <p:cNvPr id="278" name="Google Shape;278;p24"/>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4"/>
          <p:cNvGrpSpPr/>
          <p:nvPr/>
        </p:nvGrpSpPr>
        <p:grpSpPr>
          <a:xfrm flipH="1" rot="1398073">
            <a:off x="-160084" y="4183636"/>
            <a:ext cx="1421701" cy="2589226"/>
            <a:chOff x="4518575" y="1944100"/>
            <a:chExt cx="475300" cy="865575"/>
          </a:xfrm>
        </p:grpSpPr>
        <p:sp>
          <p:nvSpPr>
            <p:cNvPr id="283" name="Google Shape;283;p24"/>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4"/>
          <p:cNvSpPr/>
          <p:nvPr/>
        </p:nvSpPr>
        <p:spPr>
          <a:xfrm rot="6853186">
            <a:off x="7118986" y="-4528314"/>
            <a:ext cx="6036979" cy="5813296"/>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4"/>
          <p:cNvGrpSpPr/>
          <p:nvPr/>
        </p:nvGrpSpPr>
        <p:grpSpPr>
          <a:xfrm rot="5400000">
            <a:off x="7570115" y="-3604934"/>
            <a:ext cx="4281517" cy="4126031"/>
            <a:chOff x="5013175" y="479625"/>
            <a:chExt cx="1942700" cy="1872150"/>
          </a:xfrm>
        </p:grpSpPr>
        <p:sp>
          <p:nvSpPr>
            <p:cNvPr id="289" name="Google Shape;289;p24"/>
            <p:cNvSpPr/>
            <p:nvPr/>
          </p:nvSpPr>
          <p:spPr>
            <a:xfrm>
              <a:off x="5013175" y="479625"/>
              <a:ext cx="1942700" cy="1872150"/>
            </a:xfrm>
            <a:custGeom>
              <a:rect b="b" l="l" r="r" t="t"/>
              <a:pathLst>
                <a:path extrusionOk="0" h="74886" w="77708">
                  <a:moveTo>
                    <a:pt x="50427" y="16500"/>
                  </a:moveTo>
                  <a:lnTo>
                    <a:pt x="51354" y="16538"/>
                  </a:lnTo>
                  <a:lnTo>
                    <a:pt x="52282" y="16616"/>
                  </a:lnTo>
                  <a:lnTo>
                    <a:pt x="53170" y="16809"/>
                  </a:lnTo>
                  <a:lnTo>
                    <a:pt x="53634" y="16925"/>
                  </a:lnTo>
                  <a:lnTo>
                    <a:pt x="54098" y="17079"/>
                  </a:lnTo>
                  <a:lnTo>
                    <a:pt x="54832" y="17388"/>
                  </a:lnTo>
                  <a:lnTo>
                    <a:pt x="55566" y="17736"/>
                  </a:lnTo>
                  <a:lnTo>
                    <a:pt x="56262" y="18161"/>
                  </a:lnTo>
                  <a:lnTo>
                    <a:pt x="56918" y="18625"/>
                  </a:lnTo>
                  <a:lnTo>
                    <a:pt x="57575" y="19166"/>
                  </a:lnTo>
                  <a:lnTo>
                    <a:pt x="58155" y="19707"/>
                  </a:lnTo>
                  <a:lnTo>
                    <a:pt x="58735" y="20286"/>
                  </a:lnTo>
                  <a:lnTo>
                    <a:pt x="59237" y="20943"/>
                  </a:lnTo>
                  <a:lnTo>
                    <a:pt x="59701" y="21562"/>
                  </a:lnTo>
                  <a:lnTo>
                    <a:pt x="60126" y="22257"/>
                  </a:lnTo>
                  <a:lnTo>
                    <a:pt x="60512" y="22991"/>
                  </a:lnTo>
                  <a:lnTo>
                    <a:pt x="60821" y="23725"/>
                  </a:lnTo>
                  <a:lnTo>
                    <a:pt x="61092" y="24460"/>
                  </a:lnTo>
                  <a:lnTo>
                    <a:pt x="61324" y="25232"/>
                  </a:lnTo>
                  <a:lnTo>
                    <a:pt x="61478" y="26005"/>
                  </a:lnTo>
                  <a:lnTo>
                    <a:pt x="61594" y="26817"/>
                  </a:lnTo>
                  <a:lnTo>
                    <a:pt x="61633" y="27667"/>
                  </a:lnTo>
                  <a:lnTo>
                    <a:pt x="61594" y="28478"/>
                  </a:lnTo>
                  <a:lnTo>
                    <a:pt x="61478" y="29328"/>
                  </a:lnTo>
                  <a:lnTo>
                    <a:pt x="61324" y="30140"/>
                  </a:lnTo>
                  <a:lnTo>
                    <a:pt x="60821" y="32188"/>
                  </a:lnTo>
                  <a:lnTo>
                    <a:pt x="60705" y="32690"/>
                  </a:lnTo>
                  <a:lnTo>
                    <a:pt x="60628" y="33193"/>
                  </a:lnTo>
                  <a:lnTo>
                    <a:pt x="60551" y="33733"/>
                  </a:lnTo>
                  <a:lnTo>
                    <a:pt x="60551" y="34236"/>
                  </a:lnTo>
                  <a:lnTo>
                    <a:pt x="60551" y="34777"/>
                  </a:lnTo>
                  <a:lnTo>
                    <a:pt x="60628" y="35279"/>
                  </a:lnTo>
                  <a:lnTo>
                    <a:pt x="60744" y="35781"/>
                  </a:lnTo>
                  <a:lnTo>
                    <a:pt x="60898" y="36284"/>
                  </a:lnTo>
                  <a:lnTo>
                    <a:pt x="61092" y="36747"/>
                  </a:lnTo>
                  <a:lnTo>
                    <a:pt x="61285" y="37250"/>
                  </a:lnTo>
                  <a:lnTo>
                    <a:pt x="61749" y="38177"/>
                  </a:lnTo>
                  <a:lnTo>
                    <a:pt x="62251" y="39105"/>
                  </a:lnTo>
                  <a:lnTo>
                    <a:pt x="62715" y="40032"/>
                  </a:lnTo>
                  <a:lnTo>
                    <a:pt x="62908" y="40534"/>
                  </a:lnTo>
                  <a:lnTo>
                    <a:pt x="63101" y="40998"/>
                  </a:lnTo>
                  <a:lnTo>
                    <a:pt x="63256" y="41500"/>
                  </a:lnTo>
                  <a:lnTo>
                    <a:pt x="63371" y="42003"/>
                  </a:lnTo>
                  <a:lnTo>
                    <a:pt x="63487" y="42891"/>
                  </a:lnTo>
                  <a:lnTo>
                    <a:pt x="63526" y="43741"/>
                  </a:lnTo>
                  <a:lnTo>
                    <a:pt x="63449" y="44630"/>
                  </a:lnTo>
                  <a:lnTo>
                    <a:pt x="63333" y="45480"/>
                  </a:lnTo>
                  <a:lnTo>
                    <a:pt x="63140" y="46330"/>
                  </a:lnTo>
                  <a:lnTo>
                    <a:pt x="62908" y="47142"/>
                  </a:lnTo>
                  <a:lnTo>
                    <a:pt x="62599" y="47992"/>
                  </a:lnTo>
                  <a:lnTo>
                    <a:pt x="62212" y="48765"/>
                  </a:lnTo>
                  <a:lnTo>
                    <a:pt x="61864" y="49383"/>
                  </a:lnTo>
                  <a:lnTo>
                    <a:pt x="61517" y="49963"/>
                  </a:lnTo>
                  <a:lnTo>
                    <a:pt x="61130" y="50504"/>
                  </a:lnTo>
                  <a:lnTo>
                    <a:pt x="60705" y="51045"/>
                  </a:lnTo>
                  <a:lnTo>
                    <a:pt x="60280" y="51586"/>
                  </a:lnTo>
                  <a:lnTo>
                    <a:pt x="59817" y="52049"/>
                  </a:lnTo>
                  <a:lnTo>
                    <a:pt x="59353" y="52552"/>
                  </a:lnTo>
                  <a:lnTo>
                    <a:pt x="58850" y="52977"/>
                  </a:lnTo>
                  <a:lnTo>
                    <a:pt x="58310" y="53556"/>
                  </a:lnTo>
                  <a:lnTo>
                    <a:pt x="57730" y="54136"/>
                  </a:lnTo>
                  <a:lnTo>
                    <a:pt x="57150" y="54638"/>
                  </a:lnTo>
                  <a:lnTo>
                    <a:pt x="56493" y="55141"/>
                  </a:lnTo>
                  <a:lnTo>
                    <a:pt x="55875" y="55643"/>
                  </a:lnTo>
                  <a:lnTo>
                    <a:pt x="55218" y="56107"/>
                  </a:lnTo>
                  <a:lnTo>
                    <a:pt x="54523" y="56532"/>
                  </a:lnTo>
                  <a:lnTo>
                    <a:pt x="53827" y="56957"/>
                  </a:lnTo>
                  <a:lnTo>
                    <a:pt x="53132" y="57343"/>
                  </a:lnTo>
                  <a:lnTo>
                    <a:pt x="52436" y="57691"/>
                  </a:lnTo>
                  <a:lnTo>
                    <a:pt x="51702" y="58039"/>
                  </a:lnTo>
                  <a:lnTo>
                    <a:pt x="50968" y="58386"/>
                  </a:lnTo>
                  <a:lnTo>
                    <a:pt x="49461" y="58966"/>
                  </a:lnTo>
                  <a:lnTo>
                    <a:pt x="47954" y="59430"/>
                  </a:lnTo>
                  <a:lnTo>
                    <a:pt x="47104" y="59700"/>
                  </a:lnTo>
                  <a:lnTo>
                    <a:pt x="46215" y="59893"/>
                  </a:lnTo>
                  <a:lnTo>
                    <a:pt x="45326" y="60087"/>
                  </a:lnTo>
                  <a:lnTo>
                    <a:pt x="44437" y="60241"/>
                  </a:lnTo>
                  <a:lnTo>
                    <a:pt x="43549" y="60357"/>
                  </a:lnTo>
                  <a:lnTo>
                    <a:pt x="42660" y="60473"/>
                  </a:lnTo>
                  <a:lnTo>
                    <a:pt x="41771" y="60512"/>
                  </a:lnTo>
                  <a:lnTo>
                    <a:pt x="40882" y="60550"/>
                  </a:lnTo>
                  <a:lnTo>
                    <a:pt x="39762" y="60512"/>
                  </a:lnTo>
                  <a:lnTo>
                    <a:pt x="38641" y="60396"/>
                  </a:lnTo>
                  <a:lnTo>
                    <a:pt x="37521" y="60241"/>
                  </a:lnTo>
                  <a:lnTo>
                    <a:pt x="36439" y="60009"/>
                  </a:lnTo>
                  <a:lnTo>
                    <a:pt x="35357" y="59700"/>
                  </a:lnTo>
                  <a:lnTo>
                    <a:pt x="34275" y="59314"/>
                  </a:lnTo>
                  <a:lnTo>
                    <a:pt x="33270" y="58811"/>
                  </a:lnTo>
                  <a:lnTo>
                    <a:pt x="32265" y="58270"/>
                  </a:lnTo>
                  <a:lnTo>
                    <a:pt x="31454" y="57729"/>
                  </a:lnTo>
                  <a:lnTo>
                    <a:pt x="30681" y="57111"/>
                  </a:lnTo>
                  <a:lnTo>
                    <a:pt x="29947" y="56454"/>
                  </a:lnTo>
                  <a:lnTo>
                    <a:pt x="29252" y="55759"/>
                  </a:lnTo>
                  <a:lnTo>
                    <a:pt x="28904" y="55334"/>
                  </a:lnTo>
                  <a:lnTo>
                    <a:pt x="28595" y="54909"/>
                  </a:lnTo>
                  <a:lnTo>
                    <a:pt x="28285" y="54445"/>
                  </a:lnTo>
                  <a:lnTo>
                    <a:pt x="28015" y="53981"/>
                  </a:lnTo>
                  <a:lnTo>
                    <a:pt x="27474" y="53054"/>
                  </a:lnTo>
                  <a:lnTo>
                    <a:pt x="27010" y="52049"/>
                  </a:lnTo>
                  <a:lnTo>
                    <a:pt x="26663" y="51470"/>
                  </a:lnTo>
                  <a:lnTo>
                    <a:pt x="26315" y="50890"/>
                  </a:lnTo>
                  <a:lnTo>
                    <a:pt x="25928" y="50349"/>
                  </a:lnTo>
                  <a:lnTo>
                    <a:pt x="25697" y="50117"/>
                  </a:lnTo>
                  <a:lnTo>
                    <a:pt x="25465" y="49847"/>
                  </a:lnTo>
                  <a:lnTo>
                    <a:pt x="25001" y="49499"/>
                  </a:lnTo>
                  <a:lnTo>
                    <a:pt x="24537" y="49190"/>
                  </a:lnTo>
                  <a:lnTo>
                    <a:pt x="24035" y="48881"/>
                  </a:lnTo>
                  <a:lnTo>
                    <a:pt x="23533" y="48610"/>
                  </a:lnTo>
                  <a:lnTo>
                    <a:pt x="22644" y="48108"/>
                  </a:lnTo>
                  <a:lnTo>
                    <a:pt x="21717" y="47606"/>
                  </a:lnTo>
                  <a:lnTo>
                    <a:pt x="20866" y="47026"/>
                  </a:lnTo>
                  <a:lnTo>
                    <a:pt x="20441" y="46717"/>
                  </a:lnTo>
                  <a:lnTo>
                    <a:pt x="20055" y="46369"/>
                  </a:lnTo>
                  <a:lnTo>
                    <a:pt x="19282" y="45674"/>
                  </a:lnTo>
                  <a:lnTo>
                    <a:pt x="18934" y="45326"/>
                  </a:lnTo>
                  <a:lnTo>
                    <a:pt x="18625" y="44939"/>
                  </a:lnTo>
                  <a:lnTo>
                    <a:pt x="18316" y="44553"/>
                  </a:lnTo>
                  <a:lnTo>
                    <a:pt x="18046" y="44128"/>
                  </a:lnTo>
                  <a:lnTo>
                    <a:pt x="17775" y="43703"/>
                  </a:lnTo>
                  <a:lnTo>
                    <a:pt x="17543" y="43278"/>
                  </a:lnTo>
                  <a:lnTo>
                    <a:pt x="17350" y="42853"/>
                  </a:lnTo>
                  <a:lnTo>
                    <a:pt x="17157" y="42389"/>
                  </a:lnTo>
                  <a:lnTo>
                    <a:pt x="16964" y="41925"/>
                  </a:lnTo>
                  <a:lnTo>
                    <a:pt x="16848" y="41462"/>
                  </a:lnTo>
                  <a:lnTo>
                    <a:pt x="16732" y="40959"/>
                  </a:lnTo>
                  <a:lnTo>
                    <a:pt x="16616" y="40457"/>
                  </a:lnTo>
                  <a:lnTo>
                    <a:pt x="16539" y="39955"/>
                  </a:lnTo>
                  <a:lnTo>
                    <a:pt x="16539" y="39452"/>
                  </a:lnTo>
                  <a:lnTo>
                    <a:pt x="16500" y="38409"/>
                  </a:lnTo>
                  <a:lnTo>
                    <a:pt x="16577" y="37366"/>
                  </a:lnTo>
                  <a:lnTo>
                    <a:pt x="16693" y="36322"/>
                  </a:lnTo>
                  <a:lnTo>
                    <a:pt x="16848" y="35279"/>
                  </a:lnTo>
                  <a:lnTo>
                    <a:pt x="17041" y="34274"/>
                  </a:lnTo>
                  <a:lnTo>
                    <a:pt x="17273" y="33231"/>
                  </a:lnTo>
                  <a:lnTo>
                    <a:pt x="17736" y="31222"/>
                  </a:lnTo>
                  <a:lnTo>
                    <a:pt x="18046" y="30217"/>
                  </a:lnTo>
                  <a:lnTo>
                    <a:pt x="18355" y="29251"/>
                  </a:lnTo>
                  <a:lnTo>
                    <a:pt x="18741" y="28324"/>
                  </a:lnTo>
                  <a:lnTo>
                    <a:pt x="19205" y="27435"/>
                  </a:lnTo>
                  <a:lnTo>
                    <a:pt x="19746" y="26585"/>
                  </a:lnTo>
                  <a:lnTo>
                    <a:pt x="20016" y="26199"/>
                  </a:lnTo>
                  <a:lnTo>
                    <a:pt x="20325" y="25812"/>
                  </a:lnTo>
                  <a:lnTo>
                    <a:pt x="20673" y="25426"/>
                  </a:lnTo>
                  <a:lnTo>
                    <a:pt x="21021" y="25039"/>
                  </a:lnTo>
                  <a:lnTo>
                    <a:pt x="21407" y="24692"/>
                  </a:lnTo>
                  <a:lnTo>
                    <a:pt x="21794" y="24344"/>
                  </a:lnTo>
                  <a:lnTo>
                    <a:pt x="22683" y="23687"/>
                  </a:lnTo>
                  <a:lnTo>
                    <a:pt x="23571" y="23069"/>
                  </a:lnTo>
                  <a:lnTo>
                    <a:pt x="24537" y="22450"/>
                  </a:lnTo>
                  <a:lnTo>
                    <a:pt x="25503" y="21909"/>
                  </a:lnTo>
                  <a:lnTo>
                    <a:pt x="26469" y="21368"/>
                  </a:lnTo>
                  <a:lnTo>
                    <a:pt x="27474" y="20866"/>
                  </a:lnTo>
                  <a:lnTo>
                    <a:pt x="29483" y="19861"/>
                  </a:lnTo>
                  <a:lnTo>
                    <a:pt x="30449" y="19398"/>
                  </a:lnTo>
                  <a:lnTo>
                    <a:pt x="31454" y="18973"/>
                  </a:lnTo>
                  <a:lnTo>
                    <a:pt x="32497" y="18586"/>
                  </a:lnTo>
                  <a:lnTo>
                    <a:pt x="33502" y="18200"/>
                  </a:lnTo>
                  <a:lnTo>
                    <a:pt x="34545" y="17891"/>
                  </a:lnTo>
                  <a:lnTo>
                    <a:pt x="35627" y="17659"/>
                  </a:lnTo>
                  <a:lnTo>
                    <a:pt x="36709" y="17466"/>
                  </a:lnTo>
                  <a:lnTo>
                    <a:pt x="37791" y="17350"/>
                  </a:lnTo>
                  <a:lnTo>
                    <a:pt x="38564" y="17311"/>
                  </a:lnTo>
                  <a:lnTo>
                    <a:pt x="42467" y="17311"/>
                  </a:lnTo>
                  <a:lnTo>
                    <a:pt x="43510" y="17234"/>
                  </a:lnTo>
                  <a:lnTo>
                    <a:pt x="44553" y="17118"/>
                  </a:lnTo>
                  <a:lnTo>
                    <a:pt x="46640" y="16847"/>
                  </a:lnTo>
                  <a:lnTo>
                    <a:pt x="47567" y="16731"/>
                  </a:lnTo>
                  <a:lnTo>
                    <a:pt x="48533" y="16616"/>
                  </a:lnTo>
                  <a:lnTo>
                    <a:pt x="49461" y="16538"/>
                  </a:lnTo>
                  <a:lnTo>
                    <a:pt x="50427" y="16500"/>
                  </a:lnTo>
                  <a:close/>
                  <a:moveTo>
                    <a:pt x="38100" y="0"/>
                  </a:moveTo>
                  <a:lnTo>
                    <a:pt x="36400" y="39"/>
                  </a:lnTo>
                  <a:lnTo>
                    <a:pt x="34661" y="193"/>
                  </a:lnTo>
                  <a:lnTo>
                    <a:pt x="33811" y="270"/>
                  </a:lnTo>
                  <a:lnTo>
                    <a:pt x="32961" y="386"/>
                  </a:lnTo>
                  <a:lnTo>
                    <a:pt x="32111" y="541"/>
                  </a:lnTo>
                  <a:lnTo>
                    <a:pt x="31299" y="734"/>
                  </a:lnTo>
                  <a:lnTo>
                    <a:pt x="30179" y="850"/>
                  </a:lnTo>
                  <a:lnTo>
                    <a:pt x="29097" y="1005"/>
                  </a:lnTo>
                  <a:lnTo>
                    <a:pt x="28015" y="1237"/>
                  </a:lnTo>
                  <a:lnTo>
                    <a:pt x="26933" y="1507"/>
                  </a:lnTo>
                  <a:lnTo>
                    <a:pt x="25851" y="1855"/>
                  </a:lnTo>
                  <a:lnTo>
                    <a:pt x="24808" y="2241"/>
                  </a:lnTo>
                  <a:lnTo>
                    <a:pt x="23726" y="2666"/>
                  </a:lnTo>
                  <a:lnTo>
                    <a:pt x="22721" y="3169"/>
                  </a:lnTo>
                  <a:lnTo>
                    <a:pt x="22064" y="3516"/>
                  </a:lnTo>
                  <a:lnTo>
                    <a:pt x="21446" y="3864"/>
                  </a:lnTo>
                  <a:lnTo>
                    <a:pt x="20866" y="4250"/>
                  </a:lnTo>
                  <a:lnTo>
                    <a:pt x="20248" y="4676"/>
                  </a:lnTo>
                  <a:lnTo>
                    <a:pt x="19669" y="5101"/>
                  </a:lnTo>
                  <a:lnTo>
                    <a:pt x="19128" y="5564"/>
                  </a:lnTo>
                  <a:lnTo>
                    <a:pt x="18548" y="6028"/>
                  </a:lnTo>
                  <a:lnTo>
                    <a:pt x="18046" y="6492"/>
                  </a:lnTo>
                  <a:lnTo>
                    <a:pt x="17543" y="7033"/>
                  </a:lnTo>
                  <a:lnTo>
                    <a:pt x="17041" y="7535"/>
                  </a:lnTo>
                  <a:lnTo>
                    <a:pt x="16577" y="8115"/>
                  </a:lnTo>
                  <a:lnTo>
                    <a:pt x="16152" y="8656"/>
                  </a:lnTo>
                  <a:lnTo>
                    <a:pt x="15727" y="9274"/>
                  </a:lnTo>
                  <a:lnTo>
                    <a:pt x="15341" y="9853"/>
                  </a:lnTo>
                  <a:lnTo>
                    <a:pt x="14993" y="10510"/>
                  </a:lnTo>
                  <a:lnTo>
                    <a:pt x="14684" y="11129"/>
                  </a:lnTo>
                  <a:lnTo>
                    <a:pt x="14336" y="11940"/>
                  </a:lnTo>
                  <a:lnTo>
                    <a:pt x="14066" y="12751"/>
                  </a:lnTo>
                  <a:lnTo>
                    <a:pt x="13872" y="13602"/>
                  </a:lnTo>
                  <a:lnTo>
                    <a:pt x="13679" y="14413"/>
                  </a:lnTo>
                  <a:lnTo>
                    <a:pt x="13525" y="15263"/>
                  </a:lnTo>
                  <a:lnTo>
                    <a:pt x="13409" y="16152"/>
                  </a:lnTo>
                  <a:lnTo>
                    <a:pt x="13138" y="17852"/>
                  </a:lnTo>
                  <a:lnTo>
                    <a:pt x="13022" y="18702"/>
                  </a:lnTo>
                  <a:lnTo>
                    <a:pt x="12868" y="19552"/>
                  </a:lnTo>
                  <a:lnTo>
                    <a:pt x="12713" y="20402"/>
                  </a:lnTo>
                  <a:lnTo>
                    <a:pt x="12481" y="21214"/>
                  </a:lnTo>
                  <a:lnTo>
                    <a:pt x="12211" y="22025"/>
                  </a:lnTo>
                  <a:lnTo>
                    <a:pt x="11902" y="22798"/>
                  </a:lnTo>
                  <a:lnTo>
                    <a:pt x="11515" y="23571"/>
                  </a:lnTo>
                  <a:lnTo>
                    <a:pt x="11013" y="24305"/>
                  </a:lnTo>
                  <a:lnTo>
                    <a:pt x="10511" y="25001"/>
                  </a:lnTo>
                  <a:lnTo>
                    <a:pt x="9931" y="25619"/>
                  </a:lnTo>
                  <a:lnTo>
                    <a:pt x="9313" y="26237"/>
                  </a:lnTo>
                  <a:lnTo>
                    <a:pt x="8656" y="26817"/>
                  </a:lnTo>
                  <a:lnTo>
                    <a:pt x="7342" y="27937"/>
                  </a:lnTo>
                  <a:lnTo>
                    <a:pt x="6028" y="29097"/>
                  </a:lnTo>
                  <a:lnTo>
                    <a:pt x="5024" y="30024"/>
                  </a:lnTo>
                  <a:lnTo>
                    <a:pt x="4560" y="30526"/>
                  </a:lnTo>
                  <a:lnTo>
                    <a:pt x="4096" y="31067"/>
                  </a:lnTo>
                  <a:lnTo>
                    <a:pt x="3671" y="31608"/>
                  </a:lnTo>
                  <a:lnTo>
                    <a:pt x="3246" y="32149"/>
                  </a:lnTo>
                  <a:lnTo>
                    <a:pt x="2860" y="32729"/>
                  </a:lnTo>
                  <a:lnTo>
                    <a:pt x="2473" y="33308"/>
                  </a:lnTo>
                  <a:lnTo>
                    <a:pt x="2164" y="33888"/>
                  </a:lnTo>
                  <a:lnTo>
                    <a:pt x="1855" y="34468"/>
                  </a:lnTo>
                  <a:lnTo>
                    <a:pt x="1585" y="35086"/>
                  </a:lnTo>
                  <a:lnTo>
                    <a:pt x="1314" y="35704"/>
                  </a:lnTo>
                  <a:lnTo>
                    <a:pt x="1082" y="36322"/>
                  </a:lnTo>
                  <a:lnTo>
                    <a:pt x="889" y="36941"/>
                  </a:lnTo>
                  <a:lnTo>
                    <a:pt x="696" y="37559"/>
                  </a:lnTo>
                  <a:lnTo>
                    <a:pt x="541" y="38216"/>
                  </a:lnTo>
                  <a:lnTo>
                    <a:pt x="271" y="39530"/>
                  </a:lnTo>
                  <a:lnTo>
                    <a:pt x="78" y="40843"/>
                  </a:lnTo>
                  <a:lnTo>
                    <a:pt x="0" y="42157"/>
                  </a:lnTo>
                  <a:lnTo>
                    <a:pt x="0" y="43471"/>
                  </a:lnTo>
                  <a:lnTo>
                    <a:pt x="78" y="44823"/>
                  </a:lnTo>
                  <a:lnTo>
                    <a:pt x="271" y="46176"/>
                  </a:lnTo>
                  <a:lnTo>
                    <a:pt x="541" y="47490"/>
                  </a:lnTo>
                  <a:lnTo>
                    <a:pt x="696" y="48147"/>
                  </a:lnTo>
                  <a:lnTo>
                    <a:pt x="889" y="48765"/>
                  </a:lnTo>
                  <a:lnTo>
                    <a:pt x="1121" y="49422"/>
                  </a:lnTo>
                  <a:lnTo>
                    <a:pt x="1353" y="50040"/>
                  </a:lnTo>
                  <a:lnTo>
                    <a:pt x="1585" y="50658"/>
                  </a:lnTo>
                  <a:lnTo>
                    <a:pt x="1894" y="51276"/>
                  </a:lnTo>
                  <a:lnTo>
                    <a:pt x="2203" y="51856"/>
                  </a:lnTo>
                  <a:lnTo>
                    <a:pt x="2512" y="52474"/>
                  </a:lnTo>
                  <a:lnTo>
                    <a:pt x="2860" y="53054"/>
                  </a:lnTo>
                  <a:lnTo>
                    <a:pt x="3246" y="53595"/>
                  </a:lnTo>
                  <a:lnTo>
                    <a:pt x="3710" y="54252"/>
                  </a:lnTo>
                  <a:lnTo>
                    <a:pt x="4212" y="54831"/>
                  </a:lnTo>
                  <a:lnTo>
                    <a:pt x="4714" y="55411"/>
                  </a:lnTo>
                  <a:lnTo>
                    <a:pt x="5255" y="55952"/>
                  </a:lnTo>
                  <a:lnTo>
                    <a:pt x="5835" y="56493"/>
                  </a:lnTo>
                  <a:lnTo>
                    <a:pt x="6415" y="56995"/>
                  </a:lnTo>
                  <a:lnTo>
                    <a:pt x="7033" y="57459"/>
                  </a:lnTo>
                  <a:lnTo>
                    <a:pt x="7651" y="57923"/>
                  </a:lnTo>
                  <a:lnTo>
                    <a:pt x="8965" y="58811"/>
                  </a:lnTo>
                  <a:lnTo>
                    <a:pt x="10279" y="59584"/>
                  </a:lnTo>
                  <a:lnTo>
                    <a:pt x="11670" y="60357"/>
                  </a:lnTo>
                  <a:lnTo>
                    <a:pt x="13022" y="61091"/>
                  </a:lnTo>
                  <a:lnTo>
                    <a:pt x="14568" y="61864"/>
                  </a:lnTo>
                  <a:lnTo>
                    <a:pt x="16114" y="62675"/>
                  </a:lnTo>
                  <a:lnTo>
                    <a:pt x="17621" y="63526"/>
                  </a:lnTo>
                  <a:lnTo>
                    <a:pt x="18355" y="63951"/>
                  </a:lnTo>
                  <a:lnTo>
                    <a:pt x="19089" y="64414"/>
                  </a:lnTo>
                  <a:lnTo>
                    <a:pt x="20673" y="65535"/>
                  </a:lnTo>
                  <a:lnTo>
                    <a:pt x="22219" y="66694"/>
                  </a:lnTo>
                  <a:lnTo>
                    <a:pt x="23803" y="67815"/>
                  </a:lnTo>
                  <a:lnTo>
                    <a:pt x="24615" y="68356"/>
                  </a:lnTo>
                  <a:lnTo>
                    <a:pt x="25426" y="68858"/>
                  </a:lnTo>
                  <a:lnTo>
                    <a:pt x="26199" y="69322"/>
                  </a:lnTo>
                  <a:lnTo>
                    <a:pt x="27010" y="69785"/>
                  </a:lnTo>
                  <a:lnTo>
                    <a:pt x="27822" y="70172"/>
                  </a:lnTo>
                  <a:lnTo>
                    <a:pt x="28633" y="70558"/>
                  </a:lnTo>
                  <a:lnTo>
                    <a:pt x="29445" y="70906"/>
                  </a:lnTo>
                  <a:lnTo>
                    <a:pt x="30295" y="71215"/>
                  </a:lnTo>
                  <a:lnTo>
                    <a:pt x="31145" y="71524"/>
                  </a:lnTo>
                  <a:lnTo>
                    <a:pt x="31995" y="71833"/>
                  </a:lnTo>
                  <a:lnTo>
                    <a:pt x="33734" y="72336"/>
                  </a:lnTo>
                  <a:lnTo>
                    <a:pt x="35511" y="72761"/>
                  </a:lnTo>
                  <a:lnTo>
                    <a:pt x="37250" y="73147"/>
                  </a:lnTo>
                  <a:lnTo>
                    <a:pt x="39028" y="73495"/>
                  </a:lnTo>
                  <a:lnTo>
                    <a:pt x="42119" y="73997"/>
                  </a:lnTo>
                  <a:lnTo>
                    <a:pt x="43703" y="74229"/>
                  </a:lnTo>
                  <a:lnTo>
                    <a:pt x="45249" y="74422"/>
                  </a:lnTo>
                  <a:lnTo>
                    <a:pt x="46833" y="74616"/>
                  </a:lnTo>
                  <a:lnTo>
                    <a:pt x="48417" y="74770"/>
                  </a:lnTo>
                  <a:lnTo>
                    <a:pt x="50002" y="74847"/>
                  </a:lnTo>
                  <a:lnTo>
                    <a:pt x="51586" y="74886"/>
                  </a:lnTo>
                  <a:lnTo>
                    <a:pt x="52629" y="74847"/>
                  </a:lnTo>
                  <a:lnTo>
                    <a:pt x="53673" y="74809"/>
                  </a:lnTo>
                  <a:lnTo>
                    <a:pt x="54523" y="74731"/>
                  </a:lnTo>
                  <a:lnTo>
                    <a:pt x="55373" y="74616"/>
                  </a:lnTo>
                  <a:lnTo>
                    <a:pt x="56184" y="74461"/>
                  </a:lnTo>
                  <a:lnTo>
                    <a:pt x="56996" y="74268"/>
                  </a:lnTo>
                  <a:lnTo>
                    <a:pt x="57807" y="74036"/>
                  </a:lnTo>
                  <a:lnTo>
                    <a:pt x="58580" y="73765"/>
                  </a:lnTo>
                  <a:lnTo>
                    <a:pt x="59353" y="73456"/>
                  </a:lnTo>
                  <a:lnTo>
                    <a:pt x="60087" y="73147"/>
                  </a:lnTo>
                  <a:lnTo>
                    <a:pt x="60821" y="72761"/>
                  </a:lnTo>
                  <a:lnTo>
                    <a:pt x="61555" y="72374"/>
                  </a:lnTo>
                  <a:lnTo>
                    <a:pt x="62290" y="71949"/>
                  </a:lnTo>
                  <a:lnTo>
                    <a:pt x="62985" y="71524"/>
                  </a:lnTo>
                  <a:lnTo>
                    <a:pt x="63681" y="71022"/>
                  </a:lnTo>
                  <a:lnTo>
                    <a:pt x="64338" y="70520"/>
                  </a:lnTo>
                  <a:lnTo>
                    <a:pt x="65690" y="69476"/>
                  </a:lnTo>
                  <a:lnTo>
                    <a:pt x="66965" y="68356"/>
                  </a:lnTo>
                  <a:lnTo>
                    <a:pt x="68279" y="67235"/>
                  </a:lnTo>
                  <a:lnTo>
                    <a:pt x="69593" y="66076"/>
                  </a:lnTo>
                  <a:lnTo>
                    <a:pt x="70829" y="64839"/>
                  </a:lnTo>
                  <a:lnTo>
                    <a:pt x="72066" y="63603"/>
                  </a:lnTo>
                  <a:lnTo>
                    <a:pt x="73225" y="62289"/>
                  </a:lnTo>
                  <a:lnTo>
                    <a:pt x="73766" y="61632"/>
                  </a:lnTo>
                  <a:lnTo>
                    <a:pt x="74268" y="60975"/>
                  </a:lnTo>
                  <a:lnTo>
                    <a:pt x="74771" y="60280"/>
                  </a:lnTo>
                  <a:lnTo>
                    <a:pt x="75273" y="59546"/>
                  </a:lnTo>
                  <a:lnTo>
                    <a:pt x="75698" y="58850"/>
                  </a:lnTo>
                  <a:lnTo>
                    <a:pt x="76084" y="58116"/>
                  </a:lnTo>
                  <a:lnTo>
                    <a:pt x="76432" y="57343"/>
                  </a:lnTo>
                  <a:lnTo>
                    <a:pt x="76741" y="56570"/>
                  </a:lnTo>
                  <a:lnTo>
                    <a:pt x="77012" y="55797"/>
                  </a:lnTo>
                  <a:lnTo>
                    <a:pt x="77244" y="55025"/>
                  </a:lnTo>
                  <a:lnTo>
                    <a:pt x="77398" y="54213"/>
                  </a:lnTo>
                  <a:lnTo>
                    <a:pt x="77553" y="53440"/>
                  </a:lnTo>
                  <a:lnTo>
                    <a:pt x="77630" y="52629"/>
                  </a:lnTo>
                  <a:lnTo>
                    <a:pt x="77707" y="51817"/>
                  </a:lnTo>
                  <a:lnTo>
                    <a:pt x="77707" y="51006"/>
                  </a:lnTo>
                  <a:lnTo>
                    <a:pt x="77669" y="50156"/>
                  </a:lnTo>
                  <a:lnTo>
                    <a:pt x="77591" y="49344"/>
                  </a:lnTo>
                  <a:lnTo>
                    <a:pt x="77514" y="48533"/>
                  </a:lnTo>
                  <a:lnTo>
                    <a:pt x="77360" y="47683"/>
                  </a:lnTo>
                  <a:lnTo>
                    <a:pt x="77166" y="46871"/>
                  </a:lnTo>
                  <a:lnTo>
                    <a:pt x="76934" y="46021"/>
                  </a:lnTo>
                  <a:lnTo>
                    <a:pt x="76664" y="45210"/>
                  </a:lnTo>
                  <a:lnTo>
                    <a:pt x="76393" y="44398"/>
                  </a:lnTo>
                  <a:lnTo>
                    <a:pt x="76046" y="43626"/>
                  </a:lnTo>
                  <a:lnTo>
                    <a:pt x="75350" y="42041"/>
                  </a:lnTo>
                  <a:lnTo>
                    <a:pt x="74577" y="40496"/>
                  </a:lnTo>
                  <a:lnTo>
                    <a:pt x="74191" y="39646"/>
                  </a:lnTo>
                  <a:lnTo>
                    <a:pt x="73805" y="38757"/>
                  </a:lnTo>
                  <a:lnTo>
                    <a:pt x="73457" y="37868"/>
                  </a:lnTo>
                  <a:lnTo>
                    <a:pt x="73341" y="37443"/>
                  </a:lnTo>
                  <a:lnTo>
                    <a:pt x="73225" y="36979"/>
                  </a:lnTo>
                  <a:lnTo>
                    <a:pt x="73109" y="36438"/>
                  </a:lnTo>
                  <a:lnTo>
                    <a:pt x="73070" y="35859"/>
                  </a:lnTo>
                  <a:lnTo>
                    <a:pt x="73032" y="35318"/>
                  </a:lnTo>
                  <a:lnTo>
                    <a:pt x="73032" y="34777"/>
                  </a:lnTo>
                  <a:lnTo>
                    <a:pt x="73109" y="33656"/>
                  </a:lnTo>
                  <a:lnTo>
                    <a:pt x="73264" y="32536"/>
                  </a:lnTo>
                  <a:lnTo>
                    <a:pt x="73534" y="30758"/>
                  </a:lnTo>
                  <a:lnTo>
                    <a:pt x="73650" y="29869"/>
                  </a:lnTo>
                  <a:lnTo>
                    <a:pt x="73766" y="28981"/>
                  </a:lnTo>
                  <a:lnTo>
                    <a:pt x="73805" y="28092"/>
                  </a:lnTo>
                  <a:lnTo>
                    <a:pt x="73843" y="27203"/>
                  </a:lnTo>
                  <a:lnTo>
                    <a:pt x="73843" y="26314"/>
                  </a:lnTo>
                  <a:lnTo>
                    <a:pt x="73766" y="25426"/>
                  </a:lnTo>
                  <a:lnTo>
                    <a:pt x="73650" y="24614"/>
                  </a:lnTo>
                  <a:lnTo>
                    <a:pt x="73534" y="23803"/>
                  </a:lnTo>
                  <a:lnTo>
                    <a:pt x="73380" y="22991"/>
                  </a:lnTo>
                  <a:lnTo>
                    <a:pt x="73186" y="22218"/>
                  </a:lnTo>
                  <a:lnTo>
                    <a:pt x="72954" y="21446"/>
                  </a:lnTo>
                  <a:lnTo>
                    <a:pt x="72723" y="20673"/>
                  </a:lnTo>
                  <a:lnTo>
                    <a:pt x="72452" y="19900"/>
                  </a:lnTo>
                  <a:lnTo>
                    <a:pt x="72143" y="19166"/>
                  </a:lnTo>
                  <a:lnTo>
                    <a:pt x="71795" y="18354"/>
                  </a:lnTo>
                  <a:lnTo>
                    <a:pt x="71409" y="17582"/>
                  </a:lnTo>
                  <a:lnTo>
                    <a:pt x="71022" y="16847"/>
                  </a:lnTo>
                  <a:lnTo>
                    <a:pt x="70597" y="16113"/>
                  </a:lnTo>
                  <a:lnTo>
                    <a:pt x="70172" y="15418"/>
                  </a:lnTo>
                  <a:lnTo>
                    <a:pt x="69709" y="14722"/>
                  </a:lnTo>
                  <a:lnTo>
                    <a:pt x="69206" y="14027"/>
                  </a:lnTo>
                  <a:lnTo>
                    <a:pt x="68704" y="13370"/>
                  </a:lnTo>
                  <a:lnTo>
                    <a:pt x="68163" y="12751"/>
                  </a:lnTo>
                  <a:lnTo>
                    <a:pt x="67622" y="12133"/>
                  </a:lnTo>
                  <a:lnTo>
                    <a:pt x="67042" y="11515"/>
                  </a:lnTo>
                  <a:lnTo>
                    <a:pt x="66463" y="10935"/>
                  </a:lnTo>
                  <a:lnTo>
                    <a:pt x="65883" y="10356"/>
                  </a:lnTo>
                  <a:lnTo>
                    <a:pt x="65265" y="9776"/>
                  </a:lnTo>
                  <a:lnTo>
                    <a:pt x="63951" y="8733"/>
                  </a:lnTo>
                  <a:lnTo>
                    <a:pt x="62637" y="7728"/>
                  </a:lnTo>
                  <a:lnTo>
                    <a:pt x="61246" y="6801"/>
                  </a:lnTo>
                  <a:lnTo>
                    <a:pt x="59817" y="5912"/>
                  </a:lnTo>
                  <a:lnTo>
                    <a:pt x="58348" y="5139"/>
                  </a:lnTo>
                  <a:lnTo>
                    <a:pt x="56841" y="4366"/>
                  </a:lnTo>
                  <a:lnTo>
                    <a:pt x="55296" y="3671"/>
                  </a:lnTo>
                  <a:lnTo>
                    <a:pt x="53750" y="3053"/>
                  </a:lnTo>
                  <a:lnTo>
                    <a:pt x="52166" y="2473"/>
                  </a:lnTo>
                  <a:lnTo>
                    <a:pt x="50465" y="1932"/>
                  </a:lnTo>
                  <a:lnTo>
                    <a:pt x="48765" y="1468"/>
                  </a:lnTo>
                  <a:lnTo>
                    <a:pt x="47026" y="1043"/>
                  </a:lnTo>
                  <a:lnTo>
                    <a:pt x="45249" y="696"/>
                  </a:lnTo>
                  <a:lnTo>
                    <a:pt x="43471" y="386"/>
                  </a:lnTo>
                  <a:lnTo>
                    <a:pt x="41694" y="193"/>
                  </a:lnTo>
                  <a:lnTo>
                    <a:pt x="39916" y="39"/>
                  </a:lnTo>
                  <a:lnTo>
                    <a:pt x="38100" y="0"/>
                  </a:lnTo>
                  <a:close/>
                </a:path>
              </a:pathLst>
            </a:custGeom>
            <a:solidFill>
              <a:srgbClr val="FFC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5425650" y="892100"/>
              <a:ext cx="1175700" cy="1101300"/>
            </a:xfrm>
            <a:custGeom>
              <a:rect b="b" l="l" r="r" t="t"/>
              <a:pathLst>
                <a:path extrusionOk="0" h="44052" w="47028">
                  <a:moveTo>
                    <a:pt x="33928" y="1"/>
                  </a:moveTo>
                  <a:lnTo>
                    <a:pt x="32962" y="39"/>
                  </a:lnTo>
                  <a:lnTo>
                    <a:pt x="32034" y="117"/>
                  </a:lnTo>
                  <a:lnTo>
                    <a:pt x="31068" y="232"/>
                  </a:lnTo>
                  <a:lnTo>
                    <a:pt x="30141" y="348"/>
                  </a:lnTo>
                  <a:lnTo>
                    <a:pt x="28054" y="619"/>
                  </a:lnTo>
                  <a:lnTo>
                    <a:pt x="27011" y="735"/>
                  </a:lnTo>
                  <a:lnTo>
                    <a:pt x="25968" y="812"/>
                  </a:lnTo>
                  <a:lnTo>
                    <a:pt x="22065" y="812"/>
                  </a:lnTo>
                  <a:lnTo>
                    <a:pt x="21292" y="851"/>
                  </a:lnTo>
                  <a:lnTo>
                    <a:pt x="20210" y="967"/>
                  </a:lnTo>
                  <a:lnTo>
                    <a:pt x="19128" y="1160"/>
                  </a:lnTo>
                  <a:lnTo>
                    <a:pt x="18046" y="1392"/>
                  </a:lnTo>
                  <a:lnTo>
                    <a:pt x="17003" y="1701"/>
                  </a:lnTo>
                  <a:lnTo>
                    <a:pt x="15998" y="2087"/>
                  </a:lnTo>
                  <a:lnTo>
                    <a:pt x="14955" y="2474"/>
                  </a:lnTo>
                  <a:lnTo>
                    <a:pt x="13950" y="2899"/>
                  </a:lnTo>
                  <a:lnTo>
                    <a:pt x="12984" y="3362"/>
                  </a:lnTo>
                  <a:lnTo>
                    <a:pt x="10975" y="4367"/>
                  </a:lnTo>
                  <a:lnTo>
                    <a:pt x="9970" y="4869"/>
                  </a:lnTo>
                  <a:lnTo>
                    <a:pt x="9004" y="5410"/>
                  </a:lnTo>
                  <a:lnTo>
                    <a:pt x="8038" y="5951"/>
                  </a:lnTo>
                  <a:lnTo>
                    <a:pt x="7072" y="6570"/>
                  </a:lnTo>
                  <a:lnTo>
                    <a:pt x="6184" y="7188"/>
                  </a:lnTo>
                  <a:lnTo>
                    <a:pt x="5295" y="7845"/>
                  </a:lnTo>
                  <a:lnTo>
                    <a:pt x="4908" y="8193"/>
                  </a:lnTo>
                  <a:lnTo>
                    <a:pt x="4522" y="8540"/>
                  </a:lnTo>
                  <a:lnTo>
                    <a:pt x="4174" y="8927"/>
                  </a:lnTo>
                  <a:lnTo>
                    <a:pt x="3826" y="9313"/>
                  </a:lnTo>
                  <a:lnTo>
                    <a:pt x="3517" y="9700"/>
                  </a:lnTo>
                  <a:lnTo>
                    <a:pt x="3247" y="10086"/>
                  </a:lnTo>
                  <a:lnTo>
                    <a:pt x="2706" y="10936"/>
                  </a:lnTo>
                  <a:lnTo>
                    <a:pt x="2242" y="11825"/>
                  </a:lnTo>
                  <a:lnTo>
                    <a:pt x="1856" y="12752"/>
                  </a:lnTo>
                  <a:lnTo>
                    <a:pt x="1547" y="13718"/>
                  </a:lnTo>
                  <a:lnTo>
                    <a:pt x="1237" y="14723"/>
                  </a:lnTo>
                  <a:lnTo>
                    <a:pt x="774" y="16732"/>
                  </a:lnTo>
                  <a:lnTo>
                    <a:pt x="542" y="17775"/>
                  </a:lnTo>
                  <a:lnTo>
                    <a:pt x="349" y="18780"/>
                  </a:lnTo>
                  <a:lnTo>
                    <a:pt x="194" y="19823"/>
                  </a:lnTo>
                  <a:lnTo>
                    <a:pt x="78" y="20867"/>
                  </a:lnTo>
                  <a:lnTo>
                    <a:pt x="1" y="21910"/>
                  </a:lnTo>
                  <a:lnTo>
                    <a:pt x="40" y="22953"/>
                  </a:lnTo>
                  <a:lnTo>
                    <a:pt x="40" y="23456"/>
                  </a:lnTo>
                  <a:lnTo>
                    <a:pt x="117" y="23958"/>
                  </a:lnTo>
                  <a:lnTo>
                    <a:pt x="233" y="24460"/>
                  </a:lnTo>
                  <a:lnTo>
                    <a:pt x="349" y="24963"/>
                  </a:lnTo>
                  <a:lnTo>
                    <a:pt x="465" y="25426"/>
                  </a:lnTo>
                  <a:lnTo>
                    <a:pt x="658" y="25890"/>
                  </a:lnTo>
                  <a:lnTo>
                    <a:pt x="851" y="26354"/>
                  </a:lnTo>
                  <a:lnTo>
                    <a:pt x="1044" y="26779"/>
                  </a:lnTo>
                  <a:lnTo>
                    <a:pt x="1276" y="27204"/>
                  </a:lnTo>
                  <a:lnTo>
                    <a:pt x="1547" y="27629"/>
                  </a:lnTo>
                  <a:lnTo>
                    <a:pt x="1817" y="28054"/>
                  </a:lnTo>
                  <a:lnTo>
                    <a:pt x="2126" y="28440"/>
                  </a:lnTo>
                  <a:lnTo>
                    <a:pt x="2435" y="28827"/>
                  </a:lnTo>
                  <a:lnTo>
                    <a:pt x="2783" y="29175"/>
                  </a:lnTo>
                  <a:lnTo>
                    <a:pt x="3556" y="29870"/>
                  </a:lnTo>
                  <a:lnTo>
                    <a:pt x="3942" y="30218"/>
                  </a:lnTo>
                  <a:lnTo>
                    <a:pt x="4367" y="30527"/>
                  </a:lnTo>
                  <a:lnTo>
                    <a:pt x="5218" y="31107"/>
                  </a:lnTo>
                  <a:lnTo>
                    <a:pt x="6145" y="31609"/>
                  </a:lnTo>
                  <a:lnTo>
                    <a:pt x="7034" y="32111"/>
                  </a:lnTo>
                  <a:lnTo>
                    <a:pt x="7536" y="32382"/>
                  </a:lnTo>
                  <a:lnTo>
                    <a:pt x="8038" y="32691"/>
                  </a:lnTo>
                  <a:lnTo>
                    <a:pt x="8502" y="33000"/>
                  </a:lnTo>
                  <a:lnTo>
                    <a:pt x="8966" y="33348"/>
                  </a:lnTo>
                  <a:lnTo>
                    <a:pt x="9198" y="33618"/>
                  </a:lnTo>
                  <a:lnTo>
                    <a:pt x="9429" y="33850"/>
                  </a:lnTo>
                  <a:lnTo>
                    <a:pt x="9816" y="34391"/>
                  </a:lnTo>
                  <a:lnTo>
                    <a:pt x="10164" y="34971"/>
                  </a:lnTo>
                  <a:lnTo>
                    <a:pt x="10511" y="35550"/>
                  </a:lnTo>
                  <a:lnTo>
                    <a:pt x="10975" y="36555"/>
                  </a:lnTo>
                  <a:lnTo>
                    <a:pt x="11516" y="37482"/>
                  </a:lnTo>
                  <a:lnTo>
                    <a:pt x="11786" y="37946"/>
                  </a:lnTo>
                  <a:lnTo>
                    <a:pt x="12096" y="38410"/>
                  </a:lnTo>
                  <a:lnTo>
                    <a:pt x="12405" y="38835"/>
                  </a:lnTo>
                  <a:lnTo>
                    <a:pt x="12753" y="39260"/>
                  </a:lnTo>
                  <a:lnTo>
                    <a:pt x="13448" y="39955"/>
                  </a:lnTo>
                  <a:lnTo>
                    <a:pt x="14182" y="40612"/>
                  </a:lnTo>
                  <a:lnTo>
                    <a:pt x="14955" y="41230"/>
                  </a:lnTo>
                  <a:lnTo>
                    <a:pt x="15766" y="41771"/>
                  </a:lnTo>
                  <a:lnTo>
                    <a:pt x="16771" y="42312"/>
                  </a:lnTo>
                  <a:lnTo>
                    <a:pt x="17776" y="42815"/>
                  </a:lnTo>
                  <a:lnTo>
                    <a:pt x="18858" y="43201"/>
                  </a:lnTo>
                  <a:lnTo>
                    <a:pt x="19940" y="43510"/>
                  </a:lnTo>
                  <a:lnTo>
                    <a:pt x="21022" y="43742"/>
                  </a:lnTo>
                  <a:lnTo>
                    <a:pt x="22142" y="43897"/>
                  </a:lnTo>
                  <a:lnTo>
                    <a:pt x="23263" y="44013"/>
                  </a:lnTo>
                  <a:lnTo>
                    <a:pt x="24383" y="44051"/>
                  </a:lnTo>
                  <a:lnTo>
                    <a:pt x="25272" y="44013"/>
                  </a:lnTo>
                  <a:lnTo>
                    <a:pt x="26161" y="43974"/>
                  </a:lnTo>
                  <a:lnTo>
                    <a:pt x="27050" y="43858"/>
                  </a:lnTo>
                  <a:lnTo>
                    <a:pt x="27938" y="43742"/>
                  </a:lnTo>
                  <a:lnTo>
                    <a:pt x="28827" y="43588"/>
                  </a:lnTo>
                  <a:lnTo>
                    <a:pt x="29716" y="43394"/>
                  </a:lnTo>
                  <a:lnTo>
                    <a:pt x="30605" y="43201"/>
                  </a:lnTo>
                  <a:lnTo>
                    <a:pt x="31455" y="42931"/>
                  </a:lnTo>
                  <a:lnTo>
                    <a:pt x="32962" y="42467"/>
                  </a:lnTo>
                  <a:lnTo>
                    <a:pt x="34469" y="41887"/>
                  </a:lnTo>
                  <a:lnTo>
                    <a:pt x="35203" y="41540"/>
                  </a:lnTo>
                  <a:lnTo>
                    <a:pt x="35937" y="41192"/>
                  </a:lnTo>
                  <a:lnTo>
                    <a:pt x="36633" y="40844"/>
                  </a:lnTo>
                  <a:lnTo>
                    <a:pt x="37328" y="40458"/>
                  </a:lnTo>
                  <a:lnTo>
                    <a:pt x="38024" y="40033"/>
                  </a:lnTo>
                  <a:lnTo>
                    <a:pt x="38719" y="39608"/>
                  </a:lnTo>
                  <a:lnTo>
                    <a:pt x="39376" y="39144"/>
                  </a:lnTo>
                  <a:lnTo>
                    <a:pt x="39994" y="38642"/>
                  </a:lnTo>
                  <a:lnTo>
                    <a:pt x="40651" y="38139"/>
                  </a:lnTo>
                  <a:lnTo>
                    <a:pt x="41231" y="37637"/>
                  </a:lnTo>
                  <a:lnTo>
                    <a:pt x="41811" y="37057"/>
                  </a:lnTo>
                  <a:lnTo>
                    <a:pt x="42351" y="36478"/>
                  </a:lnTo>
                  <a:lnTo>
                    <a:pt x="42854" y="36053"/>
                  </a:lnTo>
                  <a:lnTo>
                    <a:pt x="43318" y="35550"/>
                  </a:lnTo>
                  <a:lnTo>
                    <a:pt x="43781" y="35087"/>
                  </a:lnTo>
                  <a:lnTo>
                    <a:pt x="44206" y="34546"/>
                  </a:lnTo>
                  <a:lnTo>
                    <a:pt x="44631" y="34005"/>
                  </a:lnTo>
                  <a:lnTo>
                    <a:pt x="45018" y="33464"/>
                  </a:lnTo>
                  <a:lnTo>
                    <a:pt x="45365" y="32884"/>
                  </a:lnTo>
                  <a:lnTo>
                    <a:pt x="45713" y="32266"/>
                  </a:lnTo>
                  <a:lnTo>
                    <a:pt x="46100" y="31493"/>
                  </a:lnTo>
                  <a:lnTo>
                    <a:pt x="46409" y="30643"/>
                  </a:lnTo>
                  <a:lnTo>
                    <a:pt x="46641" y="29831"/>
                  </a:lnTo>
                  <a:lnTo>
                    <a:pt x="46834" y="28981"/>
                  </a:lnTo>
                  <a:lnTo>
                    <a:pt x="46950" y="28131"/>
                  </a:lnTo>
                  <a:lnTo>
                    <a:pt x="47027" y="27242"/>
                  </a:lnTo>
                  <a:lnTo>
                    <a:pt x="46988" y="26392"/>
                  </a:lnTo>
                  <a:lnTo>
                    <a:pt x="46872" y="25504"/>
                  </a:lnTo>
                  <a:lnTo>
                    <a:pt x="46757" y="25001"/>
                  </a:lnTo>
                  <a:lnTo>
                    <a:pt x="46602" y="24499"/>
                  </a:lnTo>
                  <a:lnTo>
                    <a:pt x="46409" y="24035"/>
                  </a:lnTo>
                  <a:lnTo>
                    <a:pt x="46216" y="23533"/>
                  </a:lnTo>
                  <a:lnTo>
                    <a:pt x="45752" y="22606"/>
                  </a:lnTo>
                  <a:lnTo>
                    <a:pt x="45250" y="21678"/>
                  </a:lnTo>
                  <a:lnTo>
                    <a:pt x="44786" y="20751"/>
                  </a:lnTo>
                  <a:lnTo>
                    <a:pt x="44593" y="20248"/>
                  </a:lnTo>
                  <a:lnTo>
                    <a:pt x="44399" y="19785"/>
                  </a:lnTo>
                  <a:lnTo>
                    <a:pt x="44245" y="19282"/>
                  </a:lnTo>
                  <a:lnTo>
                    <a:pt x="44129" y="18780"/>
                  </a:lnTo>
                  <a:lnTo>
                    <a:pt x="44052" y="18278"/>
                  </a:lnTo>
                  <a:lnTo>
                    <a:pt x="44052" y="17737"/>
                  </a:lnTo>
                  <a:lnTo>
                    <a:pt x="44052" y="17234"/>
                  </a:lnTo>
                  <a:lnTo>
                    <a:pt x="44129" y="16694"/>
                  </a:lnTo>
                  <a:lnTo>
                    <a:pt x="44206" y="16191"/>
                  </a:lnTo>
                  <a:lnTo>
                    <a:pt x="44322" y="15689"/>
                  </a:lnTo>
                  <a:lnTo>
                    <a:pt x="44825" y="13641"/>
                  </a:lnTo>
                  <a:lnTo>
                    <a:pt x="44979" y="12829"/>
                  </a:lnTo>
                  <a:lnTo>
                    <a:pt x="45095" y="11979"/>
                  </a:lnTo>
                  <a:lnTo>
                    <a:pt x="45134" y="11168"/>
                  </a:lnTo>
                  <a:lnTo>
                    <a:pt x="45095" y="10318"/>
                  </a:lnTo>
                  <a:lnTo>
                    <a:pt x="44979" y="9506"/>
                  </a:lnTo>
                  <a:lnTo>
                    <a:pt x="44825" y="8733"/>
                  </a:lnTo>
                  <a:lnTo>
                    <a:pt x="44593" y="7961"/>
                  </a:lnTo>
                  <a:lnTo>
                    <a:pt x="44322" y="7226"/>
                  </a:lnTo>
                  <a:lnTo>
                    <a:pt x="44013" y="6492"/>
                  </a:lnTo>
                  <a:lnTo>
                    <a:pt x="43627" y="5758"/>
                  </a:lnTo>
                  <a:lnTo>
                    <a:pt x="43202" y="5063"/>
                  </a:lnTo>
                  <a:lnTo>
                    <a:pt x="42738" y="4444"/>
                  </a:lnTo>
                  <a:lnTo>
                    <a:pt x="42236" y="3787"/>
                  </a:lnTo>
                  <a:lnTo>
                    <a:pt x="41656" y="3208"/>
                  </a:lnTo>
                  <a:lnTo>
                    <a:pt x="41076" y="2667"/>
                  </a:lnTo>
                  <a:lnTo>
                    <a:pt x="40419" y="2126"/>
                  </a:lnTo>
                  <a:lnTo>
                    <a:pt x="39763" y="1662"/>
                  </a:lnTo>
                  <a:lnTo>
                    <a:pt x="39067" y="1237"/>
                  </a:lnTo>
                  <a:lnTo>
                    <a:pt x="38333" y="889"/>
                  </a:lnTo>
                  <a:lnTo>
                    <a:pt x="37599" y="580"/>
                  </a:lnTo>
                  <a:lnTo>
                    <a:pt x="37135" y="426"/>
                  </a:lnTo>
                  <a:lnTo>
                    <a:pt x="36671" y="310"/>
                  </a:lnTo>
                  <a:lnTo>
                    <a:pt x="35783" y="117"/>
                  </a:lnTo>
                  <a:lnTo>
                    <a:pt x="34855" y="39"/>
                  </a:lnTo>
                  <a:lnTo>
                    <a:pt x="33928" y="1"/>
                  </a:lnTo>
                  <a:close/>
                </a:path>
              </a:pathLst>
            </a:custGeom>
            <a:solidFill>
              <a:srgbClr val="FF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8">
    <p:spTree>
      <p:nvGrpSpPr>
        <p:cNvPr id="291" name="Shape 291"/>
        <p:cNvGrpSpPr/>
        <p:nvPr/>
      </p:nvGrpSpPr>
      <p:grpSpPr>
        <a:xfrm>
          <a:off x="0" y="0"/>
          <a:ext cx="0" cy="0"/>
          <a:chOff x="0" y="0"/>
          <a:chExt cx="0" cy="0"/>
        </a:xfrm>
      </p:grpSpPr>
      <p:sp>
        <p:nvSpPr>
          <p:cNvPr id="292" name="Google Shape;292;p25"/>
          <p:cNvSpPr txBox="1"/>
          <p:nvPr>
            <p:ph idx="1" type="body"/>
          </p:nvPr>
        </p:nvSpPr>
        <p:spPr>
          <a:xfrm>
            <a:off x="1053950" y="1563375"/>
            <a:ext cx="3307200" cy="2577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rgbClr val="CCCCCC"/>
              </a:buClr>
              <a:buSzPts val="1400"/>
              <a:buFont typeface="Rubik"/>
              <a:buChar char="●"/>
              <a:defRPr>
                <a:solidFill>
                  <a:srgbClr val="434343"/>
                </a:solidFill>
              </a:defRPr>
            </a:lvl1pPr>
            <a:lvl2pPr indent="-317500" lvl="1" marL="914400" rtl="0">
              <a:lnSpc>
                <a:spcPct val="115000"/>
              </a:lnSpc>
              <a:spcBef>
                <a:spcPts val="0"/>
              </a:spcBef>
              <a:spcAft>
                <a:spcPts val="0"/>
              </a:spcAft>
              <a:buClr>
                <a:srgbClr val="CCCCCC"/>
              </a:buClr>
              <a:buSzPts val="1400"/>
              <a:buFont typeface="Rubik"/>
              <a:buChar char="○"/>
              <a:defRPr>
                <a:solidFill>
                  <a:srgbClr val="434343"/>
                </a:solidFill>
              </a:defRPr>
            </a:lvl2pPr>
            <a:lvl3pPr indent="-317500" lvl="2" marL="1371600" rtl="0">
              <a:lnSpc>
                <a:spcPct val="115000"/>
              </a:lnSpc>
              <a:spcBef>
                <a:spcPts val="1600"/>
              </a:spcBef>
              <a:spcAft>
                <a:spcPts val="0"/>
              </a:spcAft>
              <a:buClr>
                <a:srgbClr val="CCCCCC"/>
              </a:buClr>
              <a:buSzPts val="1400"/>
              <a:buFont typeface="Rubik"/>
              <a:buChar char="■"/>
              <a:defRPr>
                <a:solidFill>
                  <a:srgbClr val="434343"/>
                </a:solidFill>
              </a:defRPr>
            </a:lvl3pPr>
            <a:lvl4pPr indent="-317500" lvl="3" marL="1828800" rtl="0">
              <a:lnSpc>
                <a:spcPct val="115000"/>
              </a:lnSpc>
              <a:spcBef>
                <a:spcPts val="1600"/>
              </a:spcBef>
              <a:spcAft>
                <a:spcPts val="0"/>
              </a:spcAft>
              <a:buClr>
                <a:srgbClr val="CCCCCC"/>
              </a:buClr>
              <a:buSzPts val="1400"/>
              <a:buFont typeface="Rubik"/>
              <a:buChar char="●"/>
              <a:defRPr>
                <a:solidFill>
                  <a:srgbClr val="434343"/>
                </a:solidFill>
              </a:defRPr>
            </a:lvl4pPr>
            <a:lvl5pPr indent="-317500" lvl="4" marL="2286000" rtl="0">
              <a:lnSpc>
                <a:spcPct val="115000"/>
              </a:lnSpc>
              <a:spcBef>
                <a:spcPts val="1600"/>
              </a:spcBef>
              <a:spcAft>
                <a:spcPts val="0"/>
              </a:spcAft>
              <a:buClr>
                <a:srgbClr val="CCCCCC"/>
              </a:buClr>
              <a:buSzPts val="1400"/>
              <a:buFont typeface="Rubik"/>
              <a:buChar char="○"/>
              <a:defRPr>
                <a:solidFill>
                  <a:srgbClr val="434343"/>
                </a:solidFill>
              </a:defRPr>
            </a:lvl5pPr>
            <a:lvl6pPr indent="-317500" lvl="5" marL="2743200" rtl="0">
              <a:lnSpc>
                <a:spcPct val="115000"/>
              </a:lnSpc>
              <a:spcBef>
                <a:spcPts val="1600"/>
              </a:spcBef>
              <a:spcAft>
                <a:spcPts val="0"/>
              </a:spcAft>
              <a:buClr>
                <a:srgbClr val="CCCCCC"/>
              </a:buClr>
              <a:buSzPts val="1400"/>
              <a:buFont typeface="Rubik"/>
              <a:buChar char="■"/>
              <a:defRPr>
                <a:solidFill>
                  <a:srgbClr val="434343"/>
                </a:solidFill>
              </a:defRPr>
            </a:lvl6pPr>
            <a:lvl7pPr indent="-317500" lvl="6" marL="3200400" rtl="0">
              <a:lnSpc>
                <a:spcPct val="115000"/>
              </a:lnSpc>
              <a:spcBef>
                <a:spcPts val="1600"/>
              </a:spcBef>
              <a:spcAft>
                <a:spcPts val="0"/>
              </a:spcAft>
              <a:buClr>
                <a:srgbClr val="CCCCCC"/>
              </a:buClr>
              <a:buSzPts val="1400"/>
              <a:buFont typeface="Rubik"/>
              <a:buChar char="●"/>
              <a:defRPr>
                <a:solidFill>
                  <a:srgbClr val="434343"/>
                </a:solidFill>
              </a:defRPr>
            </a:lvl7pPr>
            <a:lvl8pPr indent="-317500" lvl="7" marL="3657600" rtl="0">
              <a:lnSpc>
                <a:spcPct val="115000"/>
              </a:lnSpc>
              <a:spcBef>
                <a:spcPts val="1600"/>
              </a:spcBef>
              <a:spcAft>
                <a:spcPts val="0"/>
              </a:spcAft>
              <a:buClr>
                <a:srgbClr val="CCCCCC"/>
              </a:buClr>
              <a:buSzPts val="1400"/>
              <a:buFont typeface="Rubik"/>
              <a:buChar char="○"/>
              <a:defRPr>
                <a:solidFill>
                  <a:srgbClr val="434343"/>
                </a:solidFill>
              </a:defRPr>
            </a:lvl8pPr>
            <a:lvl9pPr indent="-317500" lvl="8" marL="4114800" rtl="0">
              <a:lnSpc>
                <a:spcPct val="115000"/>
              </a:lnSpc>
              <a:spcBef>
                <a:spcPts val="1600"/>
              </a:spcBef>
              <a:spcAft>
                <a:spcPts val="1600"/>
              </a:spcAft>
              <a:buClr>
                <a:srgbClr val="CCCCCC"/>
              </a:buClr>
              <a:buSzPts val="1400"/>
              <a:buFont typeface="Rubik"/>
              <a:buChar char="■"/>
              <a:defRPr>
                <a:solidFill>
                  <a:srgbClr val="434343"/>
                </a:solidFill>
              </a:defRPr>
            </a:lvl9pPr>
          </a:lstStyle>
          <a:p/>
        </p:txBody>
      </p:sp>
      <p:sp>
        <p:nvSpPr>
          <p:cNvPr id="293" name="Google Shape;29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94" name="Google Shape;294;p25"/>
          <p:cNvSpPr/>
          <p:nvPr/>
        </p:nvSpPr>
        <p:spPr>
          <a:xfrm>
            <a:off x="6093175" y="2502425"/>
            <a:ext cx="5191359" cy="4999009"/>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7206027" y="3574048"/>
            <a:ext cx="2965706" cy="2855820"/>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flipH="1">
            <a:off x="-1946325" y="4049921"/>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5"/>
          <p:cNvGrpSpPr/>
          <p:nvPr/>
        </p:nvGrpSpPr>
        <p:grpSpPr>
          <a:xfrm>
            <a:off x="120194" y="3580983"/>
            <a:ext cx="591973" cy="2198098"/>
            <a:chOff x="3468500" y="2304425"/>
            <a:chExt cx="276300" cy="1025950"/>
          </a:xfrm>
        </p:grpSpPr>
        <p:sp>
          <p:nvSpPr>
            <p:cNvPr id="298" name="Google Shape;298;p25"/>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5"/>
          <p:cNvGrpSpPr/>
          <p:nvPr/>
        </p:nvGrpSpPr>
        <p:grpSpPr>
          <a:xfrm>
            <a:off x="872586" y="4265251"/>
            <a:ext cx="1018330" cy="1854494"/>
            <a:chOff x="4518575" y="1944100"/>
            <a:chExt cx="475300" cy="865575"/>
          </a:xfrm>
        </p:grpSpPr>
        <p:sp>
          <p:nvSpPr>
            <p:cNvPr id="301" name="Google Shape;301;p25"/>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5"/>
          <p:cNvSpPr/>
          <p:nvPr/>
        </p:nvSpPr>
        <p:spPr>
          <a:xfrm rot="-561334">
            <a:off x="4892181" y="1352246"/>
            <a:ext cx="7301673" cy="703113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7">
    <p:spTree>
      <p:nvGrpSpPr>
        <p:cNvPr id="306" name="Shape 306"/>
        <p:cNvGrpSpPr/>
        <p:nvPr/>
      </p:nvGrpSpPr>
      <p:grpSpPr>
        <a:xfrm>
          <a:off x="0" y="0"/>
          <a:ext cx="0" cy="0"/>
          <a:chOff x="0" y="0"/>
          <a:chExt cx="0" cy="0"/>
        </a:xfrm>
      </p:grpSpPr>
      <p:sp>
        <p:nvSpPr>
          <p:cNvPr id="307" name="Google Shape;307;p26"/>
          <p:cNvSpPr txBox="1"/>
          <p:nvPr>
            <p:ph type="title"/>
          </p:nvPr>
        </p:nvSpPr>
        <p:spPr>
          <a:xfrm>
            <a:off x="855250" y="1567850"/>
            <a:ext cx="2707200" cy="1004400"/>
          </a:xfrm>
          <a:prstGeom prst="rect">
            <a:avLst/>
          </a:prstGeom>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atin typeface="Nunito"/>
                <a:ea typeface="Nunito"/>
                <a:cs typeface="Nunito"/>
                <a:sym typeface="Nunito"/>
              </a:defRPr>
            </a:lvl2pPr>
            <a:lvl3pPr lvl="2" rtl="0">
              <a:spcBef>
                <a:spcPts val="0"/>
              </a:spcBef>
              <a:spcAft>
                <a:spcPts val="0"/>
              </a:spcAft>
              <a:buSzPts val="3400"/>
              <a:buNone/>
              <a:defRPr>
                <a:latin typeface="Nunito"/>
                <a:ea typeface="Nunito"/>
                <a:cs typeface="Nunito"/>
                <a:sym typeface="Nunito"/>
              </a:defRPr>
            </a:lvl3pPr>
            <a:lvl4pPr lvl="3" rtl="0">
              <a:spcBef>
                <a:spcPts val="0"/>
              </a:spcBef>
              <a:spcAft>
                <a:spcPts val="0"/>
              </a:spcAft>
              <a:buSzPts val="3400"/>
              <a:buNone/>
              <a:defRPr>
                <a:latin typeface="Nunito"/>
                <a:ea typeface="Nunito"/>
                <a:cs typeface="Nunito"/>
                <a:sym typeface="Nunito"/>
              </a:defRPr>
            </a:lvl4pPr>
            <a:lvl5pPr lvl="4" rtl="0">
              <a:spcBef>
                <a:spcPts val="0"/>
              </a:spcBef>
              <a:spcAft>
                <a:spcPts val="0"/>
              </a:spcAft>
              <a:buSzPts val="3400"/>
              <a:buNone/>
              <a:defRPr>
                <a:latin typeface="Nunito"/>
                <a:ea typeface="Nunito"/>
                <a:cs typeface="Nunito"/>
                <a:sym typeface="Nunito"/>
              </a:defRPr>
            </a:lvl5pPr>
            <a:lvl6pPr lvl="5" rtl="0">
              <a:spcBef>
                <a:spcPts val="0"/>
              </a:spcBef>
              <a:spcAft>
                <a:spcPts val="0"/>
              </a:spcAft>
              <a:buSzPts val="3400"/>
              <a:buNone/>
              <a:defRPr>
                <a:latin typeface="Nunito"/>
                <a:ea typeface="Nunito"/>
                <a:cs typeface="Nunito"/>
                <a:sym typeface="Nunito"/>
              </a:defRPr>
            </a:lvl6pPr>
            <a:lvl7pPr lvl="6" rtl="0">
              <a:spcBef>
                <a:spcPts val="0"/>
              </a:spcBef>
              <a:spcAft>
                <a:spcPts val="0"/>
              </a:spcAft>
              <a:buSzPts val="3400"/>
              <a:buNone/>
              <a:defRPr>
                <a:latin typeface="Nunito"/>
                <a:ea typeface="Nunito"/>
                <a:cs typeface="Nunito"/>
                <a:sym typeface="Nunito"/>
              </a:defRPr>
            </a:lvl7pPr>
            <a:lvl8pPr lvl="7" rtl="0">
              <a:spcBef>
                <a:spcPts val="0"/>
              </a:spcBef>
              <a:spcAft>
                <a:spcPts val="0"/>
              </a:spcAft>
              <a:buSzPts val="3400"/>
              <a:buNone/>
              <a:defRPr>
                <a:latin typeface="Nunito"/>
                <a:ea typeface="Nunito"/>
                <a:cs typeface="Nunito"/>
                <a:sym typeface="Nunito"/>
              </a:defRPr>
            </a:lvl8pPr>
            <a:lvl9pPr lvl="8" rtl="0">
              <a:spcBef>
                <a:spcPts val="0"/>
              </a:spcBef>
              <a:spcAft>
                <a:spcPts val="0"/>
              </a:spcAft>
              <a:buSzPts val="3400"/>
              <a:buNone/>
              <a:defRPr>
                <a:latin typeface="Nunito"/>
                <a:ea typeface="Nunito"/>
                <a:cs typeface="Nunito"/>
                <a:sym typeface="Nunito"/>
              </a:defRPr>
            </a:lvl9pPr>
          </a:lstStyle>
          <a:p/>
        </p:txBody>
      </p:sp>
      <p:sp>
        <p:nvSpPr>
          <p:cNvPr id="308" name="Google Shape;308;p26"/>
          <p:cNvSpPr txBox="1"/>
          <p:nvPr>
            <p:ph idx="1" type="subTitle"/>
          </p:nvPr>
        </p:nvSpPr>
        <p:spPr>
          <a:xfrm>
            <a:off x="855250" y="2724963"/>
            <a:ext cx="3309000" cy="100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9" name="Google Shape;309;p26"/>
          <p:cNvSpPr/>
          <p:nvPr/>
        </p:nvSpPr>
        <p:spPr>
          <a:xfrm rot="-561334">
            <a:off x="4892181" y="1352246"/>
            <a:ext cx="7301673" cy="703113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6093175" y="2502425"/>
            <a:ext cx="5191359" cy="4999009"/>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7206027" y="3574048"/>
            <a:ext cx="2965706" cy="2855820"/>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flipH="1">
            <a:off x="-1946325" y="4049921"/>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6"/>
          <p:cNvGrpSpPr/>
          <p:nvPr/>
        </p:nvGrpSpPr>
        <p:grpSpPr>
          <a:xfrm>
            <a:off x="120194" y="3580983"/>
            <a:ext cx="591973" cy="2198098"/>
            <a:chOff x="3468500" y="2304425"/>
            <a:chExt cx="276300" cy="1025950"/>
          </a:xfrm>
        </p:grpSpPr>
        <p:sp>
          <p:nvSpPr>
            <p:cNvPr id="314" name="Google Shape;314;p26"/>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7_1">
    <p:spTree>
      <p:nvGrpSpPr>
        <p:cNvPr id="316" name="Shape 316"/>
        <p:cNvGrpSpPr/>
        <p:nvPr/>
      </p:nvGrpSpPr>
      <p:grpSpPr>
        <a:xfrm>
          <a:off x="0" y="0"/>
          <a:ext cx="0" cy="0"/>
          <a:chOff x="0" y="0"/>
          <a:chExt cx="0" cy="0"/>
        </a:xfrm>
      </p:grpSpPr>
      <p:sp>
        <p:nvSpPr>
          <p:cNvPr id="317" name="Google Shape;317;p27"/>
          <p:cNvSpPr txBox="1"/>
          <p:nvPr>
            <p:ph type="title"/>
          </p:nvPr>
        </p:nvSpPr>
        <p:spPr>
          <a:xfrm>
            <a:off x="5422725" y="1803025"/>
            <a:ext cx="2678700" cy="1065900"/>
          </a:xfrm>
          <a:prstGeom prst="rect">
            <a:avLst/>
          </a:prstGeom>
        </p:spPr>
        <p:txBody>
          <a:bodyPr anchorCtr="0" anchor="ctr" bIns="91425" lIns="91425" spcFirstLastPara="1" rIns="91425" wrap="square" tIns="91425">
            <a:noAutofit/>
          </a:bodyPr>
          <a:lstStyle>
            <a:lvl1pPr lvl="0" rtl="0" algn="r">
              <a:lnSpc>
                <a:spcPct val="97900"/>
              </a:lnSpc>
              <a:spcBef>
                <a:spcPts val="0"/>
              </a:spcBef>
              <a:spcAft>
                <a:spcPts val="0"/>
              </a:spcAft>
              <a:buSzPts val="3400"/>
              <a:buNone/>
              <a:defRPr/>
            </a:lvl1pPr>
            <a:lvl2pPr lvl="1" rtl="0">
              <a:spcBef>
                <a:spcPts val="0"/>
              </a:spcBef>
              <a:spcAft>
                <a:spcPts val="0"/>
              </a:spcAft>
              <a:buSzPts val="3400"/>
              <a:buNone/>
              <a:defRPr>
                <a:latin typeface="Nunito"/>
                <a:ea typeface="Nunito"/>
                <a:cs typeface="Nunito"/>
                <a:sym typeface="Nunito"/>
              </a:defRPr>
            </a:lvl2pPr>
            <a:lvl3pPr lvl="2" rtl="0">
              <a:spcBef>
                <a:spcPts val="0"/>
              </a:spcBef>
              <a:spcAft>
                <a:spcPts val="0"/>
              </a:spcAft>
              <a:buSzPts val="3400"/>
              <a:buNone/>
              <a:defRPr>
                <a:latin typeface="Nunito"/>
                <a:ea typeface="Nunito"/>
                <a:cs typeface="Nunito"/>
                <a:sym typeface="Nunito"/>
              </a:defRPr>
            </a:lvl3pPr>
            <a:lvl4pPr lvl="3" rtl="0">
              <a:spcBef>
                <a:spcPts val="0"/>
              </a:spcBef>
              <a:spcAft>
                <a:spcPts val="0"/>
              </a:spcAft>
              <a:buSzPts val="3400"/>
              <a:buNone/>
              <a:defRPr>
                <a:latin typeface="Nunito"/>
                <a:ea typeface="Nunito"/>
                <a:cs typeface="Nunito"/>
                <a:sym typeface="Nunito"/>
              </a:defRPr>
            </a:lvl4pPr>
            <a:lvl5pPr lvl="4" rtl="0">
              <a:spcBef>
                <a:spcPts val="0"/>
              </a:spcBef>
              <a:spcAft>
                <a:spcPts val="0"/>
              </a:spcAft>
              <a:buSzPts val="3400"/>
              <a:buNone/>
              <a:defRPr>
                <a:latin typeface="Nunito"/>
                <a:ea typeface="Nunito"/>
                <a:cs typeface="Nunito"/>
                <a:sym typeface="Nunito"/>
              </a:defRPr>
            </a:lvl5pPr>
            <a:lvl6pPr lvl="5" rtl="0">
              <a:spcBef>
                <a:spcPts val="0"/>
              </a:spcBef>
              <a:spcAft>
                <a:spcPts val="0"/>
              </a:spcAft>
              <a:buSzPts val="3400"/>
              <a:buNone/>
              <a:defRPr>
                <a:latin typeface="Nunito"/>
                <a:ea typeface="Nunito"/>
                <a:cs typeface="Nunito"/>
                <a:sym typeface="Nunito"/>
              </a:defRPr>
            </a:lvl6pPr>
            <a:lvl7pPr lvl="6" rtl="0">
              <a:spcBef>
                <a:spcPts val="0"/>
              </a:spcBef>
              <a:spcAft>
                <a:spcPts val="0"/>
              </a:spcAft>
              <a:buSzPts val="3400"/>
              <a:buNone/>
              <a:defRPr>
                <a:latin typeface="Nunito"/>
                <a:ea typeface="Nunito"/>
                <a:cs typeface="Nunito"/>
                <a:sym typeface="Nunito"/>
              </a:defRPr>
            </a:lvl7pPr>
            <a:lvl8pPr lvl="7" rtl="0">
              <a:spcBef>
                <a:spcPts val="0"/>
              </a:spcBef>
              <a:spcAft>
                <a:spcPts val="0"/>
              </a:spcAft>
              <a:buSzPts val="3400"/>
              <a:buNone/>
              <a:defRPr>
                <a:latin typeface="Nunito"/>
                <a:ea typeface="Nunito"/>
                <a:cs typeface="Nunito"/>
                <a:sym typeface="Nunito"/>
              </a:defRPr>
            </a:lvl8pPr>
            <a:lvl9pPr lvl="8" rtl="0">
              <a:spcBef>
                <a:spcPts val="0"/>
              </a:spcBef>
              <a:spcAft>
                <a:spcPts val="0"/>
              </a:spcAft>
              <a:buSzPts val="3400"/>
              <a:buNone/>
              <a:defRPr>
                <a:latin typeface="Nunito"/>
                <a:ea typeface="Nunito"/>
                <a:cs typeface="Nunito"/>
                <a:sym typeface="Nunito"/>
              </a:defRPr>
            </a:lvl9pPr>
          </a:lstStyle>
          <a:p/>
        </p:txBody>
      </p:sp>
      <p:sp>
        <p:nvSpPr>
          <p:cNvPr id="318" name="Google Shape;318;p27"/>
          <p:cNvSpPr txBox="1"/>
          <p:nvPr>
            <p:ph idx="1" type="subTitle"/>
          </p:nvPr>
        </p:nvSpPr>
        <p:spPr>
          <a:xfrm>
            <a:off x="4884825" y="2725325"/>
            <a:ext cx="3216600" cy="996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9" name="Google Shape;319;p27"/>
          <p:cNvSpPr/>
          <p:nvPr/>
        </p:nvSpPr>
        <p:spPr>
          <a:xfrm flipH="1" rot="561334">
            <a:off x="-2947393" y="1352246"/>
            <a:ext cx="7301673" cy="703113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flipH="1">
            <a:off x="-2038072" y="2502425"/>
            <a:ext cx="5191359" cy="4999009"/>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7524767" y="4049921"/>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7"/>
          <p:cNvGrpSpPr/>
          <p:nvPr/>
        </p:nvGrpSpPr>
        <p:grpSpPr>
          <a:xfrm flipH="1">
            <a:off x="8534294" y="3580983"/>
            <a:ext cx="591973" cy="2198098"/>
            <a:chOff x="3468500" y="2304425"/>
            <a:chExt cx="276300" cy="1025950"/>
          </a:xfrm>
        </p:grpSpPr>
        <p:sp>
          <p:nvSpPr>
            <p:cNvPr id="323" name="Google Shape;323;p27"/>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27"/>
          <p:cNvSpPr/>
          <p:nvPr/>
        </p:nvSpPr>
        <p:spPr>
          <a:xfrm flipH="1">
            <a:off x="-925271" y="3574048"/>
            <a:ext cx="2965706" cy="2855820"/>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7_2">
    <p:spTree>
      <p:nvGrpSpPr>
        <p:cNvPr id="326" name="Shape 326"/>
        <p:cNvGrpSpPr/>
        <p:nvPr/>
      </p:nvGrpSpPr>
      <p:grpSpPr>
        <a:xfrm>
          <a:off x="0" y="0"/>
          <a:ext cx="0" cy="0"/>
          <a:chOff x="0" y="0"/>
          <a:chExt cx="0" cy="0"/>
        </a:xfrm>
      </p:grpSpPr>
      <p:sp>
        <p:nvSpPr>
          <p:cNvPr id="327" name="Google Shape;327;p28"/>
          <p:cNvSpPr txBox="1"/>
          <p:nvPr>
            <p:ph type="title"/>
          </p:nvPr>
        </p:nvSpPr>
        <p:spPr>
          <a:xfrm>
            <a:off x="1007650" y="1997637"/>
            <a:ext cx="3208800" cy="672600"/>
          </a:xfrm>
          <a:prstGeom prst="rect">
            <a:avLst/>
          </a:prstGeom>
        </p:spPr>
        <p:txBody>
          <a:bodyPr anchorCtr="0" anchor="ctr"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atin typeface="Nunito"/>
                <a:ea typeface="Nunito"/>
                <a:cs typeface="Nunito"/>
                <a:sym typeface="Nunito"/>
              </a:defRPr>
            </a:lvl2pPr>
            <a:lvl3pPr lvl="2" rtl="0">
              <a:spcBef>
                <a:spcPts val="0"/>
              </a:spcBef>
              <a:spcAft>
                <a:spcPts val="0"/>
              </a:spcAft>
              <a:buSzPts val="3400"/>
              <a:buNone/>
              <a:defRPr>
                <a:latin typeface="Nunito"/>
                <a:ea typeface="Nunito"/>
                <a:cs typeface="Nunito"/>
                <a:sym typeface="Nunito"/>
              </a:defRPr>
            </a:lvl3pPr>
            <a:lvl4pPr lvl="3" rtl="0">
              <a:spcBef>
                <a:spcPts val="0"/>
              </a:spcBef>
              <a:spcAft>
                <a:spcPts val="0"/>
              </a:spcAft>
              <a:buSzPts val="3400"/>
              <a:buNone/>
              <a:defRPr>
                <a:latin typeface="Nunito"/>
                <a:ea typeface="Nunito"/>
                <a:cs typeface="Nunito"/>
                <a:sym typeface="Nunito"/>
              </a:defRPr>
            </a:lvl4pPr>
            <a:lvl5pPr lvl="4" rtl="0">
              <a:spcBef>
                <a:spcPts val="0"/>
              </a:spcBef>
              <a:spcAft>
                <a:spcPts val="0"/>
              </a:spcAft>
              <a:buSzPts val="3400"/>
              <a:buNone/>
              <a:defRPr>
                <a:latin typeface="Nunito"/>
                <a:ea typeface="Nunito"/>
                <a:cs typeface="Nunito"/>
                <a:sym typeface="Nunito"/>
              </a:defRPr>
            </a:lvl5pPr>
            <a:lvl6pPr lvl="5" rtl="0">
              <a:spcBef>
                <a:spcPts val="0"/>
              </a:spcBef>
              <a:spcAft>
                <a:spcPts val="0"/>
              </a:spcAft>
              <a:buSzPts val="3400"/>
              <a:buNone/>
              <a:defRPr>
                <a:latin typeface="Nunito"/>
                <a:ea typeface="Nunito"/>
                <a:cs typeface="Nunito"/>
                <a:sym typeface="Nunito"/>
              </a:defRPr>
            </a:lvl6pPr>
            <a:lvl7pPr lvl="6" rtl="0">
              <a:spcBef>
                <a:spcPts val="0"/>
              </a:spcBef>
              <a:spcAft>
                <a:spcPts val="0"/>
              </a:spcAft>
              <a:buSzPts val="3400"/>
              <a:buNone/>
              <a:defRPr>
                <a:latin typeface="Nunito"/>
                <a:ea typeface="Nunito"/>
                <a:cs typeface="Nunito"/>
                <a:sym typeface="Nunito"/>
              </a:defRPr>
            </a:lvl7pPr>
            <a:lvl8pPr lvl="7" rtl="0">
              <a:spcBef>
                <a:spcPts val="0"/>
              </a:spcBef>
              <a:spcAft>
                <a:spcPts val="0"/>
              </a:spcAft>
              <a:buSzPts val="3400"/>
              <a:buNone/>
              <a:defRPr>
                <a:latin typeface="Nunito"/>
                <a:ea typeface="Nunito"/>
                <a:cs typeface="Nunito"/>
                <a:sym typeface="Nunito"/>
              </a:defRPr>
            </a:lvl8pPr>
            <a:lvl9pPr lvl="8" rtl="0">
              <a:spcBef>
                <a:spcPts val="0"/>
              </a:spcBef>
              <a:spcAft>
                <a:spcPts val="0"/>
              </a:spcAft>
              <a:buSzPts val="3400"/>
              <a:buNone/>
              <a:defRPr>
                <a:latin typeface="Nunito"/>
                <a:ea typeface="Nunito"/>
                <a:cs typeface="Nunito"/>
                <a:sym typeface="Nunito"/>
              </a:defRPr>
            </a:lvl9pPr>
          </a:lstStyle>
          <a:p/>
        </p:txBody>
      </p:sp>
      <p:sp>
        <p:nvSpPr>
          <p:cNvPr id="328" name="Google Shape;328;p28"/>
          <p:cNvSpPr txBox="1"/>
          <p:nvPr>
            <p:ph idx="1" type="subTitle"/>
          </p:nvPr>
        </p:nvSpPr>
        <p:spPr>
          <a:xfrm>
            <a:off x="1007650" y="2731400"/>
            <a:ext cx="3283200" cy="100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9" name="Google Shape;329;p28"/>
          <p:cNvSpPr/>
          <p:nvPr/>
        </p:nvSpPr>
        <p:spPr>
          <a:xfrm rot="-561334">
            <a:off x="4892181" y="1352246"/>
            <a:ext cx="7301673" cy="703113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6093175" y="2502425"/>
            <a:ext cx="5191359" cy="4999009"/>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flipH="1">
            <a:off x="-1114012" y="4083546"/>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8"/>
          <p:cNvGrpSpPr/>
          <p:nvPr/>
        </p:nvGrpSpPr>
        <p:grpSpPr>
          <a:xfrm>
            <a:off x="719994" y="3924720"/>
            <a:ext cx="591973" cy="2198098"/>
            <a:chOff x="3468500" y="2304425"/>
            <a:chExt cx="276300" cy="1025950"/>
          </a:xfrm>
        </p:grpSpPr>
        <p:sp>
          <p:nvSpPr>
            <p:cNvPr id="333" name="Google Shape;333;p28"/>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8"/>
          <p:cNvGrpSpPr/>
          <p:nvPr/>
        </p:nvGrpSpPr>
        <p:grpSpPr>
          <a:xfrm rot="906118">
            <a:off x="145543" y="4159790"/>
            <a:ext cx="591971" cy="2198091"/>
            <a:chOff x="3468500" y="2304425"/>
            <a:chExt cx="276300" cy="1025950"/>
          </a:xfrm>
        </p:grpSpPr>
        <p:sp>
          <p:nvSpPr>
            <p:cNvPr id="336" name="Google Shape;336;p28"/>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28"/>
          <p:cNvSpPr/>
          <p:nvPr/>
        </p:nvSpPr>
        <p:spPr>
          <a:xfrm>
            <a:off x="7206027" y="3574048"/>
            <a:ext cx="2965706" cy="2855820"/>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39" name="Shape 339"/>
        <p:cNvGrpSpPr/>
        <p:nvPr/>
      </p:nvGrpSpPr>
      <p:grpSpPr>
        <a:xfrm>
          <a:off x="0" y="0"/>
          <a:ext cx="0" cy="0"/>
          <a:chOff x="0" y="0"/>
          <a:chExt cx="0" cy="0"/>
        </a:xfrm>
      </p:grpSpPr>
      <p:sp>
        <p:nvSpPr>
          <p:cNvPr id="340" name="Google Shape;340;p29"/>
          <p:cNvSpPr txBox="1"/>
          <p:nvPr>
            <p:ph type="title"/>
          </p:nvPr>
        </p:nvSpPr>
        <p:spPr>
          <a:xfrm>
            <a:off x="1940000" y="756275"/>
            <a:ext cx="5264100" cy="87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5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341" name="Google Shape;341;p29"/>
          <p:cNvSpPr txBox="1"/>
          <p:nvPr>
            <p:ph idx="1" type="subTitle"/>
          </p:nvPr>
        </p:nvSpPr>
        <p:spPr>
          <a:xfrm>
            <a:off x="1459350" y="1746025"/>
            <a:ext cx="6225300" cy="63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2" name="Google Shape;342;p29"/>
          <p:cNvSpPr/>
          <p:nvPr/>
        </p:nvSpPr>
        <p:spPr>
          <a:xfrm rot="-561334">
            <a:off x="6094106" y="1302996"/>
            <a:ext cx="7301673" cy="703113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rot="-561334">
            <a:off x="-4103244" y="2445996"/>
            <a:ext cx="7301673" cy="703113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7295100" y="2453175"/>
            <a:ext cx="5191359" cy="4999009"/>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8407952" y="3524798"/>
            <a:ext cx="2965706" cy="2855820"/>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flipH="1">
            <a:off x="-1417825" y="3524796"/>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29"/>
          <p:cNvGrpSpPr/>
          <p:nvPr/>
        </p:nvGrpSpPr>
        <p:grpSpPr>
          <a:xfrm>
            <a:off x="7842661" y="3719526"/>
            <a:ext cx="1018330" cy="1854494"/>
            <a:chOff x="4518575" y="1944100"/>
            <a:chExt cx="475300" cy="865575"/>
          </a:xfrm>
        </p:grpSpPr>
        <p:sp>
          <p:nvSpPr>
            <p:cNvPr id="348" name="Google Shape;348;p29"/>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9"/>
          <p:cNvGrpSpPr/>
          <p:nvPr/>
        </p:nvGrpSpPr>
        <p:grpSpPr>
          <a:xfrm>
            <a:off x="635669" y="3719520"/>
            <a:ext cx="591973" cy="2198098"/>
            <a:chOff x="3468500" y="2304425"/>
            <a:chExt cx="276300" cy="1025950"/>
          </a:xfrm>
        </p:grpSpPr>
        <p:sp>
          <p:nvSpPr>
            <p:cNvPr id="353" name="Google Shape;353;p29"/>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9"/>
          <p:cNvSpPr txBox="1"/>
          <p:nvPr/>
        </p:nvSpPr>
        <p:spPr>
          <a:xfrm>
            <a:off x="1684950" y="3432575"/>
            <a:ext cx="5774100" cy="49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CREDITS: This presentation </a:t>
            </a:r>
            <a:r>
              <a:rPr lang="en">
                <a:solidFill>
                  <a:schemeClr val="dk1"/>
                </a:solidFill>
                <a:latin typeface="Lato"/>
                <a:ea typeface="Lato"/>
                <a:cs typeface="Lato"/>
                <a:sym typeface="Lato"/>
              </a:rPr>
              <a:t>template</a:t>
            </a:r>
            <a:r>
              <a:rPr lang="en">
                <a:solidFill>
                  <a:schemeClr val="dk1"/>
                </a:solidFill>
                <a:latin typeface="Lato"/>
                <a:ea typeface="Lato"/>
                <a:cs typeface="Lato"/>
                <a:sym typeface="Lato"/>
              </a:rPr>
              <a:t> was created by </a:t>
            </a:r>
            <a:r>
              <a:rPr b="1" lang="en">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a:solidFill>
                  <a:schemeClr val="dk1"/>
                </a:solidFill>
                <a:latin typeface="Lato"/>
                <a:ea typeface="Lato"/>
                <a:cs typeface="Lato"/>
                <a:sym typeface="Lato"/>
              </a:rPr>
              <a:t>, including icons by </a:t>
            </a:r>
            <a:r>
              <a:rPr b="1" lang="en">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a:solidFill>
                  <a:schemeClr val="dk1"/>
                </a:solidFill>
                <a:latin typeface="Lato"/>
                <a:ea typeface="Lato"/>
                <a:cs typeface="Lato"/>
                <a:sym typeface="Lato"/>
              </a:rPr>
              <a:t>, and infographics &amp; images by </a:t>
            </a:r>
            <a:r>
              <a:rPr b="1" lang="en">
                <a:solidFill>
                  <a:schemeClr val="dk1"/>
                </a:solidFill>
                <a:uFill>
                  <a:noFill/>
                </a:uFill>
                <a:latin typeface="Lato"/>
                <a:ea typeface="Lato"/>
                <a:cs typeface="Lato"/>
                <a:sym typeface="Lato"/>
                <a:hlinkClick r:id="rId4">
                  <a:extLst>
                    <a:ext uri="{A12FA001-AC4F-418D-AE19-62706E023703}">
                      <ahyp:hlinkClr val="tx"/>
                    </a:ext>
                  </a:extLst>
                </a:hlinkClick>
              </a:rPr>
              <a:t>Freepik</a:t>
            </a:r>
            <a:r>
              <a:rPr lang="en">
                <a:solidFill>
                  <a:schemeClr val="dk1"/>
                </a:solidFill>
                <a:uFill>
                  <a:noFill/>
                </a:uFill>
                <a:latin typeface="Lato"/>
                <a:ea typeface="Lato"/>
                <a:cs typeface="Lato"/>
                <a:sym typeface="Lato"/>
                <a:hlinkClick r:id="rId5">
                  <a:extLst>
                    <a:ext uri="{A12FA001-AC4F-418D-AE19-62706E023703}">
                      <ahyp:hlinkClr val="tx"/>
                    </a:ext>
                  </a:extLst>
                </a:hlinkClick>
              </a:rPr>
              <a:t> </a:t>
            </a:r>
            <a:endParaRPr>
              <a:solidFill>
                <a:schemeClr val="dk1"/>
              </a:solidFill>
              <a:latin typeface="Lato"/>
              <a:ea typeface="Lato"/>
              <a:cs typeface="Lato"/>
              <a:sym typeface="La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356" name="Shape 356"/>
        <p:cNvGrpSpPr/>
        <p:nvPr/>
      </p:nvGrpSpPr>
      <p:grpSpPr>
        <a:xfrm>
          <a:off x="0" y="0"/>
          <a:ext cx="0" cy="0"/>
          <a:chOff x="0" y="0"/>
          <a:chExt cx="0" cy="0"/>
        </a:xfrm>
      </p:grpSpPr>
      <p:sp>
        <p:nvSpPr>
          <p:cNvPr id="357" name="Google Shape;357;p30"/>
          <p:cNvSpPr/>
          <p:nvPr/>
        </p:nvSpPr>
        <p:spPr>
          <a:xfrm>
            <a:off x="-2586838" y="-351885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6016949" y="107905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6878413" y="2233196"/>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1114012" y="-1692279"/>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833263" y="-1312794"/>
            <a:ext cx="2202773" cy="2121156"/>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30"/>
          <p:cNvGrpSpPr/>
          <p:nvPr/>
        </p:nvGrpSpPr>
        <p:grpSpPr>
          <a:xfrm flipH="1" rot="1398073">
            <a:off x="454191" y="3310611"/>
            <a:ext cx="1421701" cy="2589226"/>
            <a:chOff x="4518575" y="1944100"/>
            <a:chExt cx="475300" cy="865575"/>
          </a:xfrm>
        </p:grpSpPr>
        <p:sp>
          <p:nvSpPr>
            <p:cNvPr id="363" name="Google Shape;363;p30"/>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30"/>
          <p:cNvGrpSpPr/>
          <p:nvPr/>
        </p:nvGrpSpPr>
        <p:grpSpPr>
          <a:xfrm rot="-1398073">
            <a:off x="7713154" y="3688736"/>
            <a:ext cx="1421701" cy="2589226"/>
            <a:chOff x="4518575" y="1944100"/>
            <a:chExt cx="475300" cy="865575"/>
          </a:xfrm>
        </p:grpSpPr>
        <p:sp>
          <p:nvSpPr>
            <p:cNvPr id="368" name="Google Shape;368;p30"/>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40" name="Shape 40"/>
        <p:cNvGrpSpPr/>
        <p:nvPr/>
      </p:nvGrpSpPr>
      <p:grpSpPr>
        <a:xfrm>
          <a:off x="0" y="0"/>
          <a:ext cx="0" cy="0"/>
          <a:chOff x="0" y="0"/>
          <a:chExt cx="0" cy="0"/>
        </a:xfrm>
      </p:grpSpPr>
      <p:sp>
        <p:nvSpPr>
          <p:cNvPr id="41" name="Google Shape;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4"/>
              </a:buClr>
              <a:buSzPts val="3400"/>
              <a:buNone/>
              <a:defRPr>
                <a:solidFill>
                  <a:schemeClr val="accent4"/>
                </a:solidFill>
              </a:defRPr>
            </a:lvl1pPr>
            <a:lvl2pPr lvl="1" rtl="0">
              <a:spcBef>
                <a:spcPts val="0"/>
              </a:spcBef>
              <a:spcAft>
                <a:spcPts val="0"/>
              </a:spcAft>
              <a:buClr>
                <a:schemeClr val="accent4"/>
              </a:buClr>
              <a:buSzPts val="3400"/>
              <a:buNone/>
              <a:defRPr>
                <a:solidFill>
                  <a:schemeClr val="accent4"/>
                </a:solidFill>
              </a:defRPr>
            </a:lvl2pPr>
            <a:lvl3pPr lvl="2" rtl="0">
              <a:spcBef>
                <a:spcPts val="0"/>
              </a:spcBef>
              <a:spcAft>
                <a:spcPts val="0"/>
              </a:spcAft>
              <a:buClr>
                <a:schemeClr val="accent4"/>
              </a:buClr>
              <a:buSzPts val="3400"/>
              <a:buNone/>
              <a:defRPr>
                <a:solidFill>
                  <a:schemeClr val="accent4"/>
                </a:solidFill>
              </a:defRPr>
            </a:lvl3pPr>
            <a:lvl4pPr lvl="3" rtl="0">
              <a:spcBef>
                <a:spcPts val="0"/>
              </a:spcBef>
              <a:spcAft>
                <a:spcPts val="0"/>
              </a:spcAft>
              <a:buClr>
                <a:schemeClr val="accent4"/>
              </a:buClr>
              <a:buSzPts val="3400"/>
              <a:buNone/>
              <a:defRPr>
                <a:solidFill>
                  <a:schemeClr val="accent4"/>
                </a:solidFill>
              </a:defRPr>
            </a:lvl4pPr>
            <a:lvl5pPr lvl="4" rtl="0">
              <a:spcBef>
                <a:spcPts val="0"/>
              </a:spcBef>
              <a:spcAft>
                <a:spcPts val="0"/>
              </a:spcAft>
              <a:buClr>
                <a:schemeClr val="accent4"/>
              </a:buClr>
              <a:buSzPts val="3400"/>
              <a:buNone/>
              <a:defRPr>
                <a:solidFill>
                  <a:schemeClr val="accent4"/>
                </a:solidFill>
              </a:defRPr>
            </a:lvl5pPr>
            <a:lvl6pPr lvl="5" rtl="0">
              <a:spcBef>
                <a:spcPts val="0"/>
              </a:spcBef>
              <a:spcAft>
                <a:spcPts val="0"/>
              </a:spcAft>
              <a:buClr>
                <a:schemeClr val="accent4"/>
              </a:buClr>
              <a:buSzPts val="3400"/>
              <a:buNone/>
              <a:defRPr>
                <a:solidFill>
                  <a:schemeClr val="accent4"/>
                </a:solidFill>
              </a:defRPr>
            </a:lvl6pPr>
            <a:lvl7pPr lvl="6" rtl="0">
              <a:spcBef>
                <a:spcPts val="0"/>
              </a:spcBef>
              <a:spcAft>
                <a:spcPts val="0"/>
              </a:spcAft>
              <a:buClr>
                <a:schemeClr val="accent4"/>
              </a:buClr>
              <a:buSzPts val="3400"/>
              <a:buNone/>
              <a:defRPr>
                <a:solidFill>
                  <a:schemeClr val="accent4"/>
                </a:solidFill>
              </a:defRPr>
            </a:lvl7pPr>
            <a:lvl8pPr lvl="7" rtl="0">
              <a:spcBef>
                <a:spcPts val="0"/>
              </a:spcBef>
              <a:spcAft>
                <a:spcPts val="0"/>
              </a:spcAft>
              <a:buClr>
                <a:schemeClr val="accent4"/>
              </a:buClr>
              <a:buSzPts val="3400"/>
              <a:buNone/>
              <a:defRPr>
                <a:solidFill>
                  <a:schemeClr val="accent4"/>
                </a:solidFill>
              </a:defRPr>
            </a:lvl8pPr>
            <a:lvl9pPr lvl="8" rtl="0">
              <a:spcBef>
                <a:spcPts val="0"/>
              </a:spcBef>
              <a:spcAft>
                <a:spcPts val="0"/>
              </a:spcAft>
              <a:buClr>
                <a:schemeClr val="accent4"/>
              </a:buClr>
              <a:buSzPts val="3400"/>
              <a:buNone/>
              <a:defRPr>
                <a:solidFill>
                  <a:schemeClr val="accent4"/>
                </a:solidFill>
              </a:defRPr>
            </a:lvl9pPr>
          </a:lstStyle>
          <a:p/>
        </p:txBody>
      </p:sp>
      <p:sp>
        <p:nvSpPr>
          <p:cNvPr id="42" name="Google Shape;42;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4"/>
              </a:buClr>
              <a:buSzPts val="1200"/>
              <a:buAutoNum type="arabicPeriod"/>
              <a:defRPr sz="1200">
                <a:solidFill>
                  <a:schemeClr val="accent4"/>
                </a:solidFill>
              </a:defRPr>
            </a:lvl1pPr>
            <a:lvl2pPr indent="-304800" lvl="1" marL="914400" rtl="0">
              <a:lnSpc>
                <a:spcPct val="115000"/>
              </a:lnSpc>
              <a:spcBef>
                <a:spcPts val="1600"/>
              </a:spcBef>
              <a:spcAft>
                <a:spcPts val="0"/>
              </a:spcAft>
              <a:buClr>
                <a:schemeClr val="accent4"/>
              </a:buClr>
              <a:buSzPts val="1200"/>
              <a:buFont typeface="Roboto Condensed Light"/>
              <a:buAutoNum type="alphaLcPeriod"/>
              <a:defRPr>
                <a:solidFill>
                  <a:schemeClr val="accent4"/>
                </a:solidFill>
              </a:defRPr>
            </a:lvl2pPr>
            <a:lvl3pPr indent="-304800" lvl="2" marL="1371600" rtl="0">
              <a:lnSpc>
                <a:spcPct val="115000"/>
              </a:lnSpc>
              <a:spcBef>
                <a:spcPts val="1600"/>
              </a:spcBef>
              <a:spcAft>
                <a:spcPts val="0"/>
              </a:spcAft>
              <a:buClr>
                <a:schemeClr val="accent4"/>
              </a:buClr>
              <a:buSzPts val="1200"/>
              <a:buFont typeface="Roboto Condensed Light"/>
              <a:buAutoNum type="romanLcPeriod"/>
              <a:defRPr>
                <a:solidFill>
                  <a:schemeClr val="accent4"/>
                </a:solidFill>
              </a:defRPr>
            </a:lvl3pPr>
            <a:lvl4pPr indent="-304800" lvl="3" marL="1828800" rtl="0">
              <a:lnSpc>
                <a:spcPct val="115000"/>
              </a:lnSpc>
              <a:spcBef>
                <a:spcPts val="1600"/>
              </a:spcBef>
              <a:spcAft>
                <a:spcPts val="0"/>
              </a:spcAft>
              <a:buClr>
                <a:schemeClr val="accent4"/>
              </a:buClr>
              <a:buSzPts val="1200"/>
              <a:buFont typeface="Roboto Condensed Light"/>
              <a:buAutoNum type="arabicPeriod"/>
              <a:defRPr>
                <a:solidFill>
                  <a:schemeClr val="accent4"/>
                </a:solidFill>
              </a:defRPr>
            </a:lvl4pPr>
            <a:lvl5pPr indent="-304800" lvl="4" marL="2286000" rtl="0">
              <a:lnSpc>
                <a:spcPct val="115000"/>
              </a:lnSpc>
              <a:spcBef>
                <a:spcPts val="1600"/>
              </a:spcBef>
              <a:spcAft>
                <a:spcPts val="0"/>
              </a:spcAft>
              <a:buClr>
                <a:schemeClr val="accent4"/>
              </a:buClr>
              <a:buSzPts val="1200"/>
              <a:buFont typeface="Roboto Condensed Light"/>
              <a:buAutoNum type="alphaLcPeriod"/>
              <a:defRPr>
                <a:solidFill>
                  <a:schemeClr val="accent4"/>
                </a:solidFill>
              </a:defRPr>
            </a:lvl5pPr>
            <a:lvl6pPr indent="-304800" lvl="5" marL="2743200" rtl="0">
              <a:lnSpc>
                <a:spcPct val="115000"/>
              </a:lnSpc>
              <a:spcBef>
                <a:spcPts val="1600"/>
              </a:spcBef>
              <a:spcAft>
                <a:spcPts val="0"/>
              </a:spcAft>
              <a:buClr>
                <a:schemeClr val="accent4"/>
              </a:buClr>
              <a:buSzPts val="1200"/>
              <a:buFont typeface="Roboto Condensed Light"/>
              <a:buAutoNum type="romanLcPeriod"/>
              <a:defRPr>
                <a:solidFill>
                  <a:schemeClr val="accent4"/>
                </a:solidFill>
              </a:defRPr>
            </a:lvl6pPr>
            <a:lvl7pPr indent="-304800" lvl="6" marL="3200400" rtl="0">
              <a:lnSpc>
                <a:spcPct val="115000"/>
              </a:lnSpc>
              <a:spcBef>
                <a:spcPts val="1600"/>
              </a:spcBef>
              <a:spcAft>
                <a:spcPts val="0"/>
              </a:spcAft>
              <a:buClr>
                <a:schemeClr val="accent4"/>
              </a:buClr>
              <a:buSzPts val="1200"/>
              <a:buFont typeface="Roboto Condensed Light"/>
              <a:buAutoNum type="arabicPeriod"/>
              <a:defRPr>
                <a:solidFill>
                  <a:schemeClr val="accent4"/>
                </a:solidFill>
              </a:defRPr>
            </a:lvl7pPr>
            <a:lvl8pPr indent="-304800" lvl="7" marL="3657600" rtl="0">
              <a:lnSpc>
                <a:spcPct val="115000"/>
              </a:lnSpc>
              <a:spcBef>
                <a:spcPts val="1600"/>
              </a:spcBef>
              <a:spcAft>
                <a:spcPts val="0"/>
              </a:spcAft>
              <a:buClr>
                <a:schemeClr val="accent4"/>
              </a:buClr>
              <a:buSzPts val="1200"/>
              <a:buFont typeface="Roboto Condensed Light"/>
              <a:buAutoNum type="alphaLcPeriod"/>
              <a:defRPr>
                <a:solidFill>
                  <a:schemeClr val="accent4"/>
                </a:solidFill>
              </a:defRPr>
            </a:lvl8pPr>
            <a:lvl9pPr indent="-304800" lvl="8" marL="4114800" rtl="0">
              <a:lnSpc>
                <a:spcPct val="115000"/>
              </a:lnSpc>
              <a:spcBef>
                <a:spcPts val="1600"/>
              </a:spcBef>
              <a:spcAft>
                <a:spcPts val="1600"/>
              </a:spcAft>
              <a:buClr>
                <a:schemeClr val="accent4"/>
              </a:buClr>
              <a:buSzPts val="1200"/>
              <a:buFont typeface="Roboto Condensed Light"/>
              <a:buAutoNum type="romanLcPeriod"/>
              <a:defRPr>
                <a:solidFill>
                  <a:schemeClr val="accent4"/>
                </a:solidFill>
              </a:defRPr>
            </a:lvl9pPr>
          </a:lstStyle>
          <a:p/>
        </p:txBody>
      </p:sp>
      <p:sp>
        <p:nvSpPr>
          <p:cNvPr id="43" name="Google Shape;43;p4"/>
          <p:cNvSpPr/>
          <p:nvPr/>
        </p:nvSpPr>
        <p:spPr>
          <a:xfrm>
            <a:off x="-4539201" y="-3925262"/>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6139974" y="2985488"/>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164313" y="4126121"/>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1793925" y="-1828276"/>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flipH="1">
            <a:off x="8173841" y="3657183"/>
            <a:ext cx="591973" cy="2198098"/>
            <a:chOff x="3468500" y="2304425"/>
            <a:chExt cx="276300" cy="1025950"/>
          </a:xfrm>
        </p:grpSpPr>
        <p:sp>
          <p:nvSpPr>
            <p:cNvPr id="48" name="Google Shape;48;p4"/>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4"/>
          <p:cNvGrpSpPr/>
          <p:nvPr/>
        </p:nvGrpSpPr>
        <p:grpSpPr>
          <a:xfrm flipH="1">
            <a:off x="6995091" y="4341451"/>
            <a:ext cx="1018330" cy="1854494"/>
            <a:chOff x="4518575" y="1944100"/>
            <a:chExt cx="475300" cy="865575"/>
          </a:xfrm>
        </p:grpSpPr>
        <p:sp>
          <p:nvSpPr>
            <p:cNvPr id="51" name="Google Shape;51;p4"/>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_1">
    <p:spTree>
      <p:nvGrpSpPr>
        <p:cNvPr id="372" name="Shape 372"/>
        <p:cNvGrpSpPr/>
        <p:nvPr/>
      </p:nvGrpSpPr>
      <p:grpSpPr>
        <a:xfrm>
          <a:off x="0" y="0"/>
          <a:ext cx="0" cy="0"/>
          <a:chOff x="0" y="0"/>
          <a:chExt cx="0" cy="0"/>
        </a:xfrm>
      </p:grpSpPr>
      <p:sp>
        <p:nvSpPr>
          <p:cNvPr id="373" name="Google Shape;373;p31"/>
          <p:cNvSpPr/>
          <p:nvPr/>
        </p:nvSpPr>
        <p:spPr>
          <a:xfrm>
            <a:off x="1250712" y="-432255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2723538" y="-2495979"/>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3456174" y="-1614219"/>
            <a:ext cx="2202773" cy="2121156"/>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3782263" y="1099025"/>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2309437" y="2925596"/>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1576801" y="3807356"/>
            <a:ext cx="2202773" cy="2121156"/>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6936712" y="13602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7625963" y="2815071"/>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8358599" y="3696831"/>
            <a:ext cx="2202773" cy="2121156"/>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31"/>
          <p:cNvGrpSpPr/>
          <p:nvPr/>
        </p:nvGrpSpPr>
        <p:grpSpPr>
          <a:xfrm flipH="1" rot="1398073">
            <a:off x="92541" y="3872386"/>
            <a:ext cx="1421701" cy="2589226"/>
            <a:chOff x="4518575" y="1944100"/>
            <a:chExt cx="475300" cy="865575"/>
          </a:xfrm>
        </p:grpSpPr>
        <p:sp>
          <p:nvSpPr>
            <p:cNvPr id="383" name="Google Shape;383;p31"/>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31"/>
          <p:cNvGrpSpPr/>
          <p:nvPr/>
        </p:nvGrpSpPr>
        <p:grpSpPr>
          <a:xfrm flipH="1" rot="-115">
            <a:off x="7296318" y="3846130"/>
            <a:ext cx="1421717" cy="2589194"/>
            <a:chOff x="4518575" y="1944100"/>
            <a:chExt cx="475300" cy="865575"/>
          </a:xfrm>
        </p:grpSpPr>
        <p:sp>
          <p:nvSpPr>
            <p:cNvPr id="388" name="Google Shape;388;p31"/>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9_1_1">
    <p:bg>
      <p:bgPr>
        <a:solidFill>
          <a:schemeClr val="lt2"/>
        </a:solidFill>
      </p:bgPr>
    </p:bg>
    <p:spTree>
      <p:nvGrpSpPr>
        <p:cNvPr id="392" name="Shape 392"/>
        <p:cNvGrpSpPr/>
        <p:nvPr/>
      </p:nvGrpSpPr>
      <p:grpSpPr>
        <a:xfrm>
          <a:off x="0" y="0"/>
          <a:ext cx="0" cy="0"/>
          <a:chOff x="0" y="0"/>
          <a:chExt cx="0" cy="0"/>
        </a:xfrm>
      </p:grpSpPr>
      <p:sp>
        <p:nvSpPr>
          <p:cNvPr id="393" name="Google Shape;393;p32"/>
          <p:cNvSpPr/>
          <p:nvPr/>
        </p:nvSpPr>
        <p:spPr>
          <a:xfrm>
            <a:off x="6384212" y="2615925"/>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3701888" y="-366275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32"/>
          <p:cNvGrpSpPr/>
          <p:nvPr/>
        </p:nvGrpSpPr>
        <p:grpSpPr>
          <a:xfrm flipH="1" rot="1398073">
            <a:off x="6682641" y="3520786"/>
            <a:ext cx="1421701" cy="2589226"/>
            <a:chOff x="4518575" y="1944100"/>
            <a:chExt cx="475300" cy="865575"/>
          </a:xfrm>
        </p:grpSpPr>
        <p:sp>
          <p:nvSpPr>
            <p:cNvPr id="396" name="Google Shape;396;p32"/>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7" name="Google Shape;57;p5"/>
          <p:cNvSpPr txBox="1"/>
          <p:nvPr>
            <p:ph idx="2" type="title"/>
          </p:nvPr>
        </p:nvSpPr>
        <p:spPr>
          <a:xfrm>
            <a:off x="1368275" y="3068225"/>
            <a:ext cx="2970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b="1" sz="2000">
                <a:solidFill>
                  <a:schemeClr val="accen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8" name="Google Shape;58;p5"/>
          <p:cNvSpPr txBox="1"/>
          <p:nvPr>
            <p:ph idx="3" type="title"/>
          </p:nvPr>
        </p:nvSpPr>
        <p:spPr>
          <a:xfrm>
            <a:off x="4804750" y="3068225"/>
            <a:ext cx="29712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b="1" sz="2000">
                <a:solidFill>
                  <a:schemeClr val="accen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9" name="Google Shape;59;p5"/>
          <p:cNvSpPr txBox="1"/>
          <p:nvPr>
            <p:ph idx="1" type="subTitle"/>
          </p:nvPr>
        </p:nvSpPr>
        <p:spPr>
          <a:xfrm>
            <a:off x="4804757" y="3555850"/>
            <a:ext cx="29712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txBox="1"/>
          <p:nvPr>
            <p:ph idx="4" type="subTitle"/>
          </p:nvPr>
        </p:nvSpPr>
        <p:spPr>
          <a:xfrm>
            <a:off x="1368475" y="3555850"/>
            <a:ext cx="29709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5"/>
          <p:cNvSpPr/>
          <p:nvPr/>
        </p:nvSpPr>
        <p:spPr>
          <a:xfrm>
            <a:off x="5761724" y="26619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7164313" y="4126121"/>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1276662" y="-1650663"/>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7914829" y="4000776"/>
            <a:ext cx="1018330" cy="1854494"/>
            <a:chOff x="4518575" y="1944100"/>
            <a:chExt cx="475300" cy="865575"/>
          </a:xfrm>
        </p:grpSpPr>
        <p:sp>
          <p:nvSpPr>
            <p:cNvPr id="65" name="Google Shape;65;p5"/>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5"/>
          <p:cNvSpPr/>
          <p:nvPr/>
        </p:nvSpPr>
        <p:spPr>
          <a:xfrm>
            <a:off x="-3453451" y="-3781675"/>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2" name="Google Shape;72;p6"/>
          <p:cNvSpPr/>
          <p:nvPr/>
        </p:nvSpPr>
        <p:spPr>
          <a:xfrm flipH="1">
            <a:off x="-1189408" y="4538462"/>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3467451" y="3762300"/>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6"/>
          <p:cNvGrpSpPr/>
          <p:nvPr/>
        </p:nvGrpSpPr>
        <p:grpSpPr>
          <a:xfrm>
            <a:off x="110586" y="3960451"/>
            <a:ext cx="1018330" cy="1854494"/>
            <a:chOff x="4518575" y="1944100"/>
            <a:chExt cx="475300" cy="865575"/>
          </a:xfrm>
        </p:grpSpPr>
        <p:sp>
          <p:nvSpPr>
            <p:cNvPr id="75" name="Google Shape;75;p6"/>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6"/>
          <p:cNvSpPr/>
          <p:nvPr/>
        </p:nvSpPr>
        <p:spPr>
          <a:xfrm rot="5400000">
            <a:off x="7898495" y="-1701038"/>
            <a:ext cx="2591125" cy="2427155"/>
          </a:xfrm>
          <a:custGeom>
            <a:rect b="b" l="l" r="r" t="t"/>
            <a:pathLst>
              <a:path extrusionOk="0" h="44052" w="47028">
                <a:moveTo>
                  <a:pt x="33928" y="1"/>
                </a:moveTo>
                <a:lnTo>
                  <a:pt x="32962" y="39"/>
                </a:lnTo>
                <a:lnTo>
                  <a:pt x="32034" y="117"/>
                </a:lnTo>
                <a:lnTo>
                  <a:pt x="31068" y="232"/>
                </a:lnTo>
                <a:lnTo>
                  <a:pt x="30141" y="348"/>
                </a:lnTo>
                <a:lnTo>
                  <a:pt x="28054" y="619"/>
                </a:lnTo>
                <a:lnTo>
                  <a:pt x="27011" y="735"/>
                </a:lnTo>
                <a:lnTo>
                  <a:pt x="25968" y="812"/>
                </a:lnTo>
                <a:lnTo>
                  <a:pt x="22065" y="812"/>
                </a:lnTo>
                <a:lnTo>
                  <a:pt x="21292" y="851"/>
                </a:lnTo>
                <a:lnTo>
                  <a:pt x="20210" y="967"/>
                </a:lnTo>
                <a:lnTo>
                  <a:pt x="19128" y="1160"/>
                </a:lnTo>
                <a:lnTo>
                  <a:pt x="18046" y="1392"/>
                </a:lnTo>
                <a:lnTo>
                  <a:pt x="17003" y="1701"/>
                </a:lnTo>
                <a:lnTo>
                  <a:pt x="15998" y="2087"/>
                </a:lnTo>
                <a:lnTo>
                  <a:pt x="14955" y="2474"/>
                </a:lnTo>
                <a:lnTo>
                  <a:pt x="13950" y="2899"/>
                </a:lnTo>
                <a:lnTo>
                  <a:pt x="12984" y="3362"/>
                </a:lnTo>
                <a:lnTo>
                  <a:pt x="10975" y="4367"/>
                </a:lnTo>
                <a:lnTo>
                  <a:pt x="9970" y="4869"/>
                </a:lnTo>
                <a:lnTo>
                  <a:pt x="9004" y="5410"/>
                </a:lnTo>
                <a:lnTo>
                  <a:pt x="8038" y="5951"/>
                </a:lnTo>
                <a:lnTo>
                  <a:pt x="7072" y="6570"/>
                </a:lnTo>
                <a:lnTo>
                  <a:pt x="6184" y="7188"/>
                </a:lnTo>
                <a:lnTo>
                  <a:pt x="5295" y="7845"/>
                </a:lnTo>
                <a:lnTo>
                  <a:pt x="4908" y="8193"/>
                </a:lnTo>
                <a:lnTo>
                  <a:pt x="4522" y="8540"/>
                </a:lnTo>
                <a:lnTo>
                  <a:pt x="4174" y="8927"/>
                </a:lnTo>
                <a:lnTo>
                  <a:pt x="3826" y="9313"/>
                </a:lnTo>
                <a:lnTo>
                  <a:pt x="3517" y="9700"/>
                </a:lnTo>
                <a:lnTo>
                  <a:pt x="3247" y="10086"/>
                </a:lnTo>
                <a:lnTo>
                  <a:pt x="2706" y="10936"/>
                </a:lnTo>
                <a:lnTo>
                  <a:pt x="2242" y="11825"/>
                </a:lnTo>
                <a:lnTo>
                  <a:pt x="1856" y="12752"/>
                </a:lnTo>
                <a:lnTo>
                  <a:pt x="1547" y="13718"/>
                </a:lnTo>
                <a:lnTo>
                  <a:pt x="1237" y="14723"/>
                </a:lnTo>
                <a:lnTo>
                  <a:pt x="774" y="16732"/>
                </a:lnTo>
                <a:lnTo>
                  <a:pt x="542" y="17775"/>
                </a:lnTo>
                <a:lnTo>
                  <a:pt x="349" y="18780"/>
                </a:lnTo>
                <a:lnTo>
                  <a:pt x="194" y="19823"/>
                </a:lnTo>
                <a:lnTo>
                  <a:pt x="78" y="20867"/>
                </a:lnTo>
                <a:lnTo>
                  <a:pt x="1" y="21910"/>
                </a:lnTo>
                <a:lnTo>
                  <a:pt x="40" y="22953"/>
                </a:lnTo>
                <a:lnTo>
                  <a:pt x="40" y="23456"/>
                </a:lnTo>
                <a:lnTo>
                  <a:pt x="117" y="23958"/>
                </a:lnTo>
                <a:lnTo>
                  <a:pt x="233" y="24460"/>
                </a:lnTo>
                <a:lnTo>
                  <a:pt x="349" y="24963"/>
                </a:lnTo>
                <a:lnTo>
                  <a:pt x="465" y="25426"/>
                </a:lnTo>
                <a:lnTo>
                  <a:pt x="658" y="25890"/>
                </a:lnTo>
                <a:lnTo>
                  <a:pt x="851" y="26354"/>
                </a:lnTo>
                <a:lnTo>
                  <a:pt x="1044" y="26779"/>
                </a:lnTo>
                <a:lnTo>
                  <a:pt x="1276" y="27204"/>
                </a:lnTo>
                <a:lnTo>
                  <a:pt x="1547" y="27629"/>
                </a:lnTo>
                <a:lnTo>
                  <a:pt x="1817" y="28054"/>
                </a:lnTo>
                <a:lnTo>
                  <a:pt x="2126" y="28440"/>
                </a:lnTo>
                <a:lnTo>
                  <a:pt x="2435" y="28827"/>
                </a:lnTo>
                <a:lnTo>
                  <a:pt x="2783" y="29175"/>
                </a:lnTo>
                <a:lnTo>
                  <a:pt x="3556" y="29870"/>
                </a:lnTo>
                <a:lnTo>
                  <a:pt x="3942" y="30218"/>
                </a:lnTo>
                <a:lnTo>
                  <a:pt x="4367" y="30527"/>
                </a:lnTo>
                <a:lnTo>
                  <a:pt x="5218" y="31107"/>
                </a:lnTo>
                <a:lnTo>
                  <a:pt x="6145" y="31609"/>
                </a:lnTo>
                <a:lnTo>
                  <a:pt x="7034" y="32111"/>
                </a:lnTo>
                <a:lnTo>
                  <a:pt x="7536" y="32382"/>
                </a:lnTo>
                <a:lnTo>
                  <a:pt x="8038" y="32691"/>
                </a:lnTo>
                <a:lnTo>
                  <a:pt x="8502" y="33000"/>
                </a:lnTo>
                <a:lnTo>
                  <a:pt x="8966" y="33348"/>
                </a:lnTo>
                <a:lnTo>
                  <a:pt x="9198" y="33618"/>
                </a:lnTo>
                <a:lnTo>
                  <a:pt x="9429" y="33850"/>
                </a:lnTo>
                <a:lnTo>
                  <a:pt x="9816" y="34391"/>
                </a:lnTo>
                <a:lnTo>
                  <a:pt x="10164" y="34971"/>
                </a:lnTo>
                <a:lnTo>
                  <a:pt x="10511" y="35550"/>
                </a:lnTo>
                <a:lnTo>
                  <a:pt x="10975" y="36555"/>
                </a:lnTo>
                <a:lnTo>
                  <a:pt x="11516" y="37482"/>
                </a:lnTo>
                <a:lnTo>
                  <a:pt x="11786" y="37946"/>
                </a:lnTo>
                <a:lnTo>
                  <a:pt x="12096" y="38410"/>
                </a:lnTo>
                <a:lnTo>
                  <a:pt x="12405" y="38835"/>
                </a:lnTo>
                <a:lnTo>
                  <a:pt x="12753" y="39260"/>
                </a:lnTo>
                <a:lnTo>
                  <a:pt x="13448" y="39955"/>
                </a:lnTo>
                <a:lnTo>
                  <a:pt x="14182" y="40612"/>
                </a:lnTo>
                <a:lnTo>
                  <a:pt x="14955" y="41230"/>
                </a:lnTo>
                <a:lnTo>
                  <a:pt x="15766" y="41771"/>
                </a:lnTo>
                <a:lnTo>
                  <a:pt x="16771" y="42312"/>
                </a:lnTo>
                <a:lnTo>
                  <a:pt x="17776" y="42815"/>
                </a:lnTo>
                <a:lnTo>
                  <a:pt x="18858" y="43201"/>
                </a:lnTo>
                <a:lnTo>
                  <a:pt x="19940" y="43510"/>
                </a:lnTo>
                <a:lnTo>
                  <a:pt x="21022" y="43742"/>
                </a:lnTo>
                <a:lnTo>
                  <a:pt x="22142" y="43897"/>
                </a:lnTo>
                <a:lnTo>
                  <a:pt x="23263" y="44013"/>
                </a:lnTo>
                <a:lnTo>
                  <a:pt x="24383" y="44051"/>
                </a:lnTo>
                <a:lnTo>
                  <a:pt x="25272" y="44013"/>
                </a:lnTo>
                <a:lnTo>
                  <a:pt x="26161" y="43974"/>
                </a:lnTo>
                <a:lnTo>
                  <a:pt x="27050" y="43858"/>
                </a:lnTo>
                <a:lnTo>
                  <a:pt x="27938" y="43742"/>
                </a:lnTo>
                <a:lnTo>
                  <a:pt x="28827" y="43588"/>
                </a:lnTo>
                <a:lnTo>
                  <a:pt x="29716" y="43394"/>
                </a:lnTo>
                <a:lnTo>
                  <a:pt x="30605" y="43201"/>
                </a:lnTo>
                <a:lnTo>
                  <a:pt x="31455" y="42931"/>
                </a:lnTo>
                <a:lnTo>
                  <a:pt x="32962" y="42467"/>
                </a:lnTo>
                <a:lnTo>
                  <a:pt x="34469" y="41887"/>
                </a:lnTo>
                <a:lnTo>
                  <a:pt x="35203" y="41540"/>
                </a:lnTo>
                <a:lnTo>
                  <a:pt x="35937" y="41192"/>
                </a:lnTo>
                <a:lnTo>
                  <a:pt x="36633" y="40844"/>
                </a:lnTo>
                <a:lnTo>
                  <a:pt x="37328" y="40458"/>
                </a:lnTo>
                <a:lnTo>
                  <a:pt x="38024" y="40033"/>
                </a:lnTo>
                <a:lnTo>
                  <a:pt x="38719" y="39608"/>
                </a:lnTo>
                <a:lnTo>
                  <a:pt x="39376" y="39144"/>
                </a:lnTo>
                <a:lnTo>
                  <a:pt x="39994" y="38642"/>
                </a:lnTo>
                <a:lnTo>
                  <a:pt x="40651" y="38139"/>
                </a:lnTo>
                <a:lnTo>
                  <a:pt x="41231" y="37637"/>
                </a:lnTo>
                <a:lnTo>
                  <a:pt x="41811" y="37057"/>
                </a:lnTo>
                <a:lnTo>
                  <a:pt x="42351" y="36478"/>
                </a:lnTo>
                <a:lnTo>
                  <a:pt x="42854" y="36053"/>
                </a:lnTo>
                <a:lnTo>
                  <a:pt x="43318" y="35550"/>
                </a:lnTo>
                <a:lnTo>
                  <a:pt x="43781" y="35087"/>
                </a:lnTo>
                <a:lnTo>
                  <a:pt x="44206" y="34546"/>
                </a:lnTo>
                <a:lnTo>
                  <a:pt x="44631" y="34005"/>
                </a:lnTo>
                <a:lnTo>
                  <a:pt x="45018" y="33464"/>
                </a:lnTo>
                <a:lnTo>
                  <a:pt x="45365" y="32884"/>
                </a:lnTo>
                <a:lnTo>
                  <a:pt x="45713" y="32266"/>
                </a:lnTo>
                <a:lnTo>
                  <a:pt x="46100" y="31493"/>
                </a:lnTo>
                <a:lnTo>
                  <a:pt x="46409" y="30643"/>
                </a:lnTo>
                <a:lnTo>
                  <a:pt x="46641" y="29831"/>
                </a:lnTo>
                <a:lnTo>
                  <a:pt x="46834" y="28981"/>
                </a:lnTo>
                <a:lnTo>
                  <a:pt x="46950" y="28131"/>
                </a:lnTo>
                <a:lnTo>
                  <a:pt x="47027" y="27242"/>
                </a:lnTo>
                <a:lnTo>
                  <a:pt x="46988" y="26392"/>
                </a:lnTo>
                <a:lnTo>
                  <a:pt x="46872" y="25504"/>
                </a:lnTo>
                <a:lnTo>
                  <a:pt x="46757" y="25001"/>
                </a:lnTo>
                <a:lnTo>
                  <a:pt x="46602" y="24499"/>
                </a:lnTo>
                <a:lnTo>
                  <a:pt x="46409" y="24035"/>
                </a:lnTo>
                <a:lnTo>
                  <a:pt x="46216" y="23533"/>
                </a:lnTo>
                <a:lnTo>
                  <a:pt x="45752" y="22606"/>
                </a:lnTo>
                <a:lnTo>
                  <a:pt x="45250" y="21678"/>
                </a:lnTo>
                <a:lnTo>
                  <a:pt x="44786" y="20751"/>
                </a:lnTo>
                <a:lnTo>
                  <a:pt x="44593" y="20248"/>
                </a:lnTo>
                <a:lnTo>
                  <a:pt x="44399" y="19785"/>
                </a:lnTo>
                <a:lnTo>
                  <a:pt x="44245" y="19282"/>
                </a:lnTo>
                <a:lnTo>
                  <a:pt x="44129" y="18780"/>
                </a:lnTo>
                <a:lnTo>
                  <a:pt x="44052" y="18278"/>
                </a:lnTo>
                <a:lnTo>
                  <a:pt x="44052" y="17737"/>
                </a:lnTo>
                <a:lnTo>
                  <a:pt x="44052" y="17234"/>
                </a:lnTo>
                <a:lnTo>
                  <a:pt x="44129" y="16694"/>
                </a:lnTo>
                <a:lnTo>
                  <a:pt x="44206" y="16191"/>
                </a:lnTo>
                <a:lnTo>
                  <a:pt x="44322" y="15689"/>
                </a:lnTo>
                <a:lnTo>
                  <a:pt x="44825" y="13641"/>
                </a:lnTo>
                <a:lnTo>
                  <a:pt x="44979" y="12829"/>
                </a:lnTo>
                <a:lnTo>
                  <a:pt x="45095" y="11979"/>
                </a:lnTo>
                <a:lnTo>
                  <a:pt x="45134" y="11168"/>
                </a:lnTo>
                <a:lnTo>
                  <a:pt x="45095" y="10318"/>
                </a:lnTo>
                <a:lnTo>
                  <a:pt x="44979" y="9506"/>
                </a:lnTo>
                <a:lnTo>
                  <a:pt x="44825" y="8733"/>
                </a:lnTo>
                <a:lnTo>
                  <a:pt x="44593" y="7961"/>
                </a:lnTo>
                <a:lnTo>
                  <a:pt x="44322" y="7226"/>
                </a:lnTo>
                <a:lnTo>
                  <a:pt x="44013" y="6492"/>
                </a:lnTo>
                <a:lnTo>
                  <a:pt x="43627" y="5758"/>
                </a:lnTo>
                <a:lnTo>
                  <a:pt x="43202" y="5063"/>
                </a:lnTo>
                <a:lnTo>
                  <a:pt x="42738" y="4444"/>
                </a:lnTo>
                <a:lnTo>
                  <a:pt x="42236" y="3787"/>
                </a:lnTo>
                <a:lnTo>
                  <a:pt x="41656" y="3208"/>
                </a:lnTo>
                <a:lnTo>
                  <a:pt x="41076" y="2667"/>
                </a:lnTo>
                <a:lnTo>
                  <a:pt x="40419" y="2126"/>
                </a:lnTo>
                <a:lnTo>
                  <a:pt x="39763" y="1662"/>
                </a:lnTo>
                <a:lnTo>
                  <a:pt x="39067" y="1237"/>
                </a:lnTo>
                <a:lnTo>
                  <a:pt x="38333" y="889"/>
                </a:lnTo>
                <a:lnTo>
                  <a:pt x="37599" y="580"/>
                </a:lnTo>
                <a:lnTo>
                  <a:pt x="37135" y="426"/>
                </a:lnTo>
                <a:lnTo>
                  <a:pt x="36671" y="310"/>
                </a:lnTo>
                <a:lnTo>
                  <a:pt x="35783" y="117"/>
                </a:lnTo>
                <a:lnTo>
                  <a:pt x="34855" y="39"/>
                </a:lnTo>
                <a:lnTo>
                  <a:pt x="33928" y="1"/>
                </a:lnTo>
                <a:close/>
              </a:path>
            </a:pathLst>
          </a:custGeom>
          <a:solidFill>
            <a:srgbClr val="FF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rot="6853186">
            <a:off x="6966586" y="-4147314"/>
            <a:ext cx="6036979" cy="5813296"/>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7"/>
          <p:cNvSpPr txBox="1"/>
          <p:nvPr>
            <p:ph type="title"/>
          </p:nvPr>
        </p:nvSpPr>
        <p:spPr>
          <a:xfrm>
            <a:off x="2677450" y="2042425"/>
            <a:ext cx="5183700" cy="144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400"/>
              <a:buNone/>
              <a:defRPr b="1" sz="8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3" name="Google Shape;83;p7"/>
          <p:cNvSpPr txBox="1"/>
          <p:nvPr>
            <p:ph idx="1" type="subTitle"/>
          </p:nvPr>
        </p:nvSpPr>
        <p:spPr>
          <a:xfrm>
            <a:off x="2677500" y="3416500"/>
            <a:ext cx="5183700" cy="64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 name="Google Shape;84;p7"/>
          <p:cNvSpPr/>
          <p:nvPr/>
        </p:nvSpPr>
        <p:spPr>
          <a:xfrm rot="-7200046">
            <a:off x="-1822683" y="-1664775"/>
            <a:ext cx="6037058" cy="581337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7"/>
          <p:cNvGrpSpPr/>
          <p:nvPr/>
        </p:nvGrpSpPr>
        <p:grpSpPr>
          <a:xfrm rot="5400000">
            <a:off x="-1496960" y="-1146034"/>
            <a:ext cx="4281517" cy="4126031"/>
            <a:chOff x="5013175" y="479625"/>
            <a:chExt cx="1942700" cy="1872150"/>
          </a:xfrm>
        </p:grpSpPr>
        <p:sp>
          <p:nvSpPr>
            <p:cNvPr id="86" name="Google Shape;86;p7"/>
            <p:cNvSpPr/>
            <p:nvPr/>
          </p:nvSpPr>
          <p:spPr>
            <a:xfrm>
              <a:off x="5013175" y="479625"/>
              <a:ext cx="1942700" cy="1872150"/>
            </a:xfrm>
            <a:custGeom>
              <a:rect b="b" l="l" r="r" t="t"/>
              <a:pathLst>
                <a:path extrusionOk="0" h="74886" w="77708">
                  <a:moveTo>
                    <a:pt x="50427" y="16500"/>
                  </a:moveTo>
                  <a:lnTo>
                    <a:pt x="51354" y="16538"/>
                  </a:lnTo>
                  <a:lnTo>
                    <a:pt x="52282" y="16616"/>
                  </a:lnTo>
                  <a:lnTo>
                    <a:pt x="53170" y="16809"/>
                  </a:lnTo>
                  <a:lnTo>
                    <a:pt x="53634" y="16925"/>
                  </a:lnTo>
                  <a:lnTo>
                    <a:pt x="54098" y="17079"/>
                  </a:lnTo>
                  <a:lnTo>
                    <a:pt x="54832" y="17388"/>
                  </a:lnTo>
                  <a:lnTo>
                    <a:pt x="55566" y="17736"/>
                  </a:lnTo>
                  <a:lnTo>
                    <a:pt x="56262" y="18161"/>
                  </a:lnTo>
                  <a:lnTo>
                    <a:pt x="56918" y="18625"/>
                  </a:lnTo>
                  <a:lnTo>
                    <a:pt x="57575" y="19166"/>
                  </a:lnTo>
                  <a:lnTo>
                    <a:pt x="58155" y="19707"/>
                  </a:lnTo>
                  <a:lnTo>
                    <a:pt x="58735" y="20286"/>
                  </a:lnTo>
                  <a:lnTo>
                    <a:pt x="59237" y="20943"/>
                  </a:lnTo>
                  <a:lnTo>
                    <a:pt x="59701" y="21562"/>
                  </a:lnTo>
                  <a:lnTo>
                    <a:pt x="60126" y="22257"/>
                  </a:lnTo>
                  <a:lnTo>
                    <a:pt x="60512" y="22991"/>
                  </a:lnTo>
                  <a:lnTo>
                    <a:pt x="60821" y="23725"/>
                  </a:lnTo>
                  <a:lnTo>
                    <a:pt x="61092" y="24460"/>
                  </a:lnTo>
                  <a:lnTo>
                    <a:pt x="61324" y="25232"/>
                  </a:lnTo>
                  <a:lnTo>
                    <a:pt x="61478" y="26005"/>
                  </a:lnTo>
                  <a:lnTo>
                    <a:pt x="61594" y="26817"/>
                  </a:lnTo>
                  <a:lnTo>
                    <a:pt x="61633" y="27667"/>
                  </a:lnTo>
                  <a:lnTo>
                    <a:pt x="61594" y="28478"/>
                  </a:lnTo>
                  <a:lnTo>
                    <a:pt x="61478" y="29328"/>
                  </a:lnTo>
                  <a:lnTo>
                    <a:pt x="61324" y="30140"/>
                  </a:lnTo>
                  <a:lnTo>
                    <a:pt x="60821" y="32188"/>
                  </a:lnTo>
                  <a:lnTo>
                    <a:pt x="60705" y="32690"/>
                  </a:lnTo>
                  <a:lnTo>
                    <a:pt x="60628" y="33193"/>
                  </a:lnTo>
                  <a:lnTo>
                    <a:pt x="60551" y="33733"/>
                  </a:lnTo>
                  <a:lnTo>
                    <a:pt x="60551" y="34236"/>
                  </a:lnTo>
                  <a:lnTo>
                    <a:pt x="60551" y="34777"/>
                  </a:lnTo>
                  <a:lnTo>
                    <a:pt x="60628" y="35279"/>
                  </a:lnTo>
                  <a:lnTo>
                    <a:pt x="60744" y="35781"/>
                  </a:lnTo>
                  <a:lnTo>
                    <a:pt x="60898" y="36284"/>
                  </a:lnTo>
                  <a:lnTo>
                    <a:pt x="61092" y="36747"/>
                  </a:lnTo>
                  <a:lnTo>
                    <a:pt x="61285" y="37250"/>
                  </a:lnTo>
                  <a:lnTo>
                    <a:pt x="61749" y="38177"/>
                  </a:lnTo>
                  <a:lnTo>
                    <a:pt x="62251" y="39105"/>
                  </a:lnTo>
                  <a:lnTo>
                    <a:pt x="62715" y="40032"/>
                  </a:lnTo>
                  <a:lnTo>
                    <a:pt x="62908" y="40534"/>
                  </a:lnTo>
                  <a:lnTo>
                    <a:pt x="63101" y="40998"/>
                  </a:lnTo>
                  <a:lnTo>
                    <a:pt x="63256" y="41500"/>
                  </a:lnTo>
                  <a:lnTo>
                    <a:pt x="63371" y="42003"/>
                  </a:lnTo>
                  <a:lnTo>
                    <a:pt x="63487" y="42891"/>
                  </a:lnTo>
                  <a:lnTo>
                    <a:pt x="63526" y="43741"/>
                  </a:lnTo>
                  <a:lnTo>
                    <a:pt x="63449" y="44630"/>
                  </a:lnTo>
                  <a:lnTo>
                    <a:pt x="63333" y="45480"/>
                  </a:lnTo>
                  <a:lnTo>
                    <a:pt x="63140" y="46330"/>
                  </a:lnTo>
                  <a:lnTo>
                    <a:pt x="62908" y="47142"/>
                  </a:lnTo>
                  <a:lnTo>
                    <a:pt x="62599" y="47992"/>
                  </a:lnTo>
                  <a:lnTo>
                    <a:pt x="62212" y="48765"/>
                  </a:lnTo>
                  <a:lnTo>
                    <a:pt x="61864" y="49383"/>
                  </a:lnTo>
                  <a:lnTo>
                    <a:pt x="61517" y="49963"/>
                  </a:lnTo>
                  <a:lnTo>
                    <a:pt x="61130" y="50504"/>
                  </a:lnTo>
                  <a:lnTo>
                    <a:pt x="60705" y="51045"/>
                  </a:lnTo>
                  <a:lnTo>
                    <a:pt x="60280" y="51586"/>
                  </a:lnTo>
                  <a:lnTo>
                    <a:pt x="59817" y="52049"/>
                  </a:lnTo>
                  <a:lnTo>
                    <a:pt x="59353" y="52552"/>
                  </a:lnTo>
                  <a:lnTo>
                    <a:pt x="58850" y="52977"/>
                  </a:lnTo>
                  <a:lnTo>
                    <a:pt x="58310" y="53556"/>
                  </a:lnTo>
                  <a:lnTo>
                    <a:pt x="57730" y="54136"/>
                  </a:lnTo>
                  <a:lnTo>
                    <a:pt x="57150" y="54638"/>
                  </a:lnTo>
                  <a:lnTo>
                    <a:pt x="56493" y="55141"/>
                  </a:lnTo>
                  <a:lnTo>
                    <a:pt x="55875" y="55643"/>
                  </a:lnTo>
                  <a:lnTo>
                    <a:pt x="55218" y="56107"/>
                  </a:lnTo>
                  <a:lnTo>
                    <a:pt x="54523" y="56532"/>
                  </a:lnTo>
                  <a:lnTo>
                    <a:pt x="53827" y="56957"/>
                  </a:lnTo>
                  <a:lnTo>
                    <a:pt x="53132" y="57343"/>
                  </a:lnTo>
                  <a:lnTo>
                    <a:pt x="52436" y="57691"/>
                  </a:lnTo>
                  <a:lnTo>
                    <a:pt x="51702" y="58039"/>
                  </a:lnTo>
                  <a:lnTo>
                    <a:pt x="50968" y="58386"/>
                  </a:lnTo>
                  <a:lnTo>
                    <a:pt x="49461" y="58966"/>
                  </a:lnTo>
                  <a:lnTo>
                    <a:pt x="47954" y="59430"/>
                  </a:lnTo>
                  <a:lnTo>
                    <a:pt x="47104" y="59700"/>
                  </a:lnTo>
                  <a:lnTo>
                    <a:pt x="46215" y="59893"/>
                  </a:lnTo>
                  <a:lnTo>
                    <a:pt x="45326" y="60087"/>
                  </a:lnTo>
                  <a:lnTo>
                    <a:pt x="44437" y="60241"/>
                  </a:lnTo>
                  <a:lnTo>
                    <a:pt x="43549" y="60357"/>
                  </a:lnTo>
                  <a:lnTo>
                    <a:pt x="42660" y="60473"/>
                  </a:lnTo>
                  <a:lnTo>
                    <a:pt x="41771" y="60512"/>
                  </a:lnTo>
                  <a:lnTo>
                    <a:pt x="40882" y="60550"/>
                  </a:lnTo>
                  <a:lnTo>
                    <a:pt x="39762" y="60512"/>
                  </a:lnTo>
                  <a:lnTo>
                    <a:pt x="38641" y="60396"/>
                  </a:lnTo>
                  <a:lnTo>
                    <a:pt x="37521" y="60241"/>
                  </a:lnTo>
                  <a:lnTo>
                    <a:pt x="36439" y="60009"/>
                  </a:lnTo>
                  <a:lnTo>
                    <a:pt x="35357" y="59700"/>
                  </a:lnTo>
                  <a:lnTo>
                    <a:pt x="34275" y="59314"/>
                  </a:lnTo>
                  <a:lnTo>
                    <a:pt x="33270" y="58811"/>
                  </a:lnTo>
                  <a:lnTo>
                    <a:pt x="32265" y="58270"/>
                  </a:lnTo>
                  <a:lnTo>
                    <a:pt x="31454" y="57729"/>
                  </a:lnTo>
                  <a:lnTo>
                    <a:pt x="30681" y="57111"/>
                  </a:lnTo>
                  <a:lnTo>
                    <a:pt x="29947" y="56454"/>
                  </a:lnTo>
                  <a:lnTo>
                    <a:pt x="29252" y="55759"/>
                  </a:lnTo>
                  <a:lnTo>
                    <a:pt x="28904" y="55334"/>
                  </a:lnTo>
                  <a:lnTo>
                    <a:pt x="28595" y="54909"/>
                  </a:lnTo>
                  <a:lnTo>
                    <a:pt x="28285" y="54445"/>
                  </a:lnTo>
                  <a:lnTo>
                    <a:pt x="28015" y="53981"/>
                  </a:lnTo>
                  <a:lnTo>
                    <a:pt x="27474" y="53054"/>
                  </a:lnTo>
                  <a:lnTo>
                    <a:pt x="27010" y="52049"/>
                  </a:lnTo>
                  <a:lnTo>
                    <a:pt x="26663" y="51470"/>
                  </a:lnTo>
                  <a:lnTo>
                    <a:pt x="26315" y="50890"/>
                  </a:lnTo>
                  <a:lnTo>
                    <a:pt x="25928" y="50349"/>
                  </a:lnTo>
                  <a:lnTo>
                    <a:pt x="25697" y="50117"/>
                  </a:lnTo>
                  <a:lnTo>
                    <a:pt x="25465" y="49847"/>
                  </a:lnTo>
                  <a:lnTo>
                    <a:pt x="25001" y="49499"/>
                  </a:lnTo>
                  <a:lnTo>
                    <a:pt x="24537" y="49190"/>
                  </a:lnTo>
                  <a:lnTo>
                    <a:pt x="24035" y="48881"/>
                  </a:lnTo>
                  <a:lnTo>
                    <a:pt x="23533" y="48610"/>
                  </a:lnTo>
                  <a:lnTo>
                    <a:pt x="22644" y="48108"/>
                  </a:lnTo>
                  <a:lnTo>
                    <a:pt x="21717" y="47606"/>
                  </a:lnTo>
                  <a:lnTo>
                    <a:pt x="20866" y="47026"/>
                  </a:lnTo>
                  <a:lnTo>
                    <a:pt x="20441" y="46717"/>
                  </a:lnTo>
                  <a:lnTo>
                    <a:pt x="20055" y="46369"/>
                  </a:lnTo>
                  <a:lnTo>
                    <a:pt x="19282" y="45674"/>
                  </a:lnTo>
                  <a:lnTo>
                    <a:pt x="18934" y="45326"/>
                  </a:lnTo>
                  <a:lnTo>
                    <a:pt x="18625" y="44939"/>
                  </a:lnTo>
                  <a:lnTo>
                    <a:pt x="18316" y="44553"/>
                  </a:lnTo>
                  <a:lnTo>
                    <a:pt x="18046" y="44128"/>
                  </a:lnTo>
                  <a:lnTo>
                    <a:pt x="17775" y="43703"/>
                  </a:lnTo>
                  <a:lnTo>
                    <a:pt x="17543" y="43278"/>
                  </a:lnTo>
                  <a:lnTo>
                    <a:pt x="17350" y="42853"/>
                  </a:lnTo>
                  <a:lnTo>
                    <a:pt x="17157" y="42389"/>
                  </a:lnTo>
                  <a:lnTo>
                    <a:pt x="16964" y="41925"/>
                  </a:lnTo>
                  <a:lnTo>
                    <a:pt x="16848" y="41462"/>
                  </a:lnTo>
                  <a:lnTo>
                    <a:pt x="16732" y="40959"/>
                  </a:lnTo>
                  <a:lnTo>
                    <a:pt x="16616" y="40457"/>
                  </a:lnTo>
                  <a:lnTo>
                    <a:pt x="16539" y="39955"/>
                  </a:lnTo>
                  <a:lnTo>
                    <a:pt x="16539" y="39452"/>
                  </a:lnTo>
                  <a:lnTo>
                    <a:pt x="16500" y="38409"/>
                  </a:lnTo>
                  <a:lnTo>
                    <a:pt x="16577" y="37366"/>
                  </a:lnTo>
                  <a:lnTo>
                    <a:pt x="16693" y="36322"/>
                  </a:lnTo>
                  <a:lnTo>
                    <a:pt x="16848" y="35279"/>
                  </a:lnTo>
                  <a:lnTo>
                    <a:pt x="17041" y="34274"/>
                  </a:lnTo>
                  <a:lnTo>
                    <a:pt x="17273" y="33231"/>
                  </a:lnTo>
                  <a:lnTo>
                    <a:pt x="17736" y="31222"/>
                  </a:lnTo>
                  <a:lnTo>
                    <a:pt x="18046" y="30217"/>
                  </a:lnTo>
                  <a:lnTo>
                    <a:pt x="18355" y="29251"/>
                  </a:lnTo>
                  <a:lnTo>
                    <a:pt x="18741" y="28324"/>
                  </a:lnTo>
                  <a:lnTo>
                    <a:pt x="19205" y="27435"/>
                  </a:lnTo>
                  <a:lnTo>
                    <a:pt x="19746" y="26585"/>
                  </a:lnTo>
                  <a:lnTo>
                    <a:pt x="20016" y="26199"/>
                  </a:lnTo>
                  <a:lnTo>
                    <a:pt x="20325" y="25812"/>
                  </a:lnTo>
                  <a:lnTo>
                    <a:pt x="20673" y="25426"/>
                  </a:lnTo>
                  <a:lnTo>
                    <a:pt x="21021" y="25039"/>
                  </a:lnTo>
                  <a:lnTo>
                    <a:pt x="21407" y="24692"/>
                  </a:lnTo>
                  <a:lnTo>
                    <a:pt x="21794" y="24344"/>
                  </a:lnTo>
                  <a:lnTo>
                    <a:pt x="22683" y="23687"/>
                  </a:lnTo>
                  <a:lnTo>
                    <a:pt x="23571" y="23069"/>
                  </a:lnTo>
                  <a:lnTo>
                    <a:pt x="24537" y="22450"/>
                  </a:lnTo>
                  <a:lnTo>
                    <a:pt x="25503" y="21909"/>
                  </a:lnTo>
                  <a:lnTo>
                    <a:pt x="26469" y="21368"/>
                  </a:lnTo>
                  <a:lnTo>
                    <a:pt x="27474" y="20866"/>
                  </a:lnTo>
                  <a:lnTo>
                    <a:pt x="29483" y="19861"/>
                  </a:lnTo>
                  <a:lnTo>
                    <a:pt x="30449" y="19398"/>
                  </a:lnTo>
                  <a:lnTo>
                    <a:pt x="31454" y="18973"/>
                  </a:lnTo>
                  <a:lnTo>
                    <a:pt x="32497" y="18586"/>
                  </a:lnTo>
                  <a:lnTo>
                    <a:pt x="33502" y="18200"/>
                  </a:lnTo>
                  <a:lnTo>
                    <a:pt x="34545" y="17891"/>
                  </a:lnTo>
                  <a:lnTo>
                    <a:pt x="35627" y="17659"/>
                  </a:lnTo>
                  <a:lnTo>
                    <a:pt x="36709" y="17466"/>
                  </a:lnTo>
                  <a:lnTo>
                    <a:pt x="37791" y="17350"/>
                  </a:lnTo>
                  <a:lnTo>
                    <a:pt x="38564" y="17311"/>
                  </a:lnTo>
                  <a:lnTo>
                    <a:pt x="42467" y="17311"/>
                  </a:lnTo>
                  <a:lnTo>
                    <a:pt x="43510" y="17234"/>
                  </a:lnTo>
                  <a:lnTo>
                    <a:pt x="44553" y="17118"/>
                  </a:lnTo>
                  <a:lnTo>
                    <a:pt x="46640" y="16847"/>
                  </a:lnTo>
                  <a:lnTo>
                    <a:pt x="47567" y="16731"/>
                  </a:lnTo>
                  <a:lnTo>
                    <a:pt x="48533" y="16616"/>
                  </a:lnTo>
                  <a:lnTo>
                    <a:pt x="49461" y="16538"/>
                  </a:lnTo>
                  <a:lnTo>
                    <a:pt x="50427" y="16500"/>
                  </a:lnTo>
                  <a:close/>
                  <a:moveTo>
                    <a:pt x="38100" y="0"/>
                  </a:moveTo>
                  <a:lnTo>
                    <a:pt x="36400" y="39"/>
                  </a:lnTo>
                  <a:lnTo>
                    <a:pt x="34661" y="193"/>
                  </a:lnTo>
                  <a:lnTo>
                    <a:pt x="33811" y="270"/>
                  </a:lnTo>
                  <a:lnTo>
                    <a:pt x="32961" y="386"/>
                  </a:lnTo>
                  <a:lnTo>
                    <a:pt x="32111" y="541"/>
                  </a:lnTo>
                  <a:lnTo>
                    <a:pt x="31299" y="734"/>
                  </a:lnTo>
                  <a:lnTo>
                    <a:pt x="30179" y="850"/>
                  </a:lnTo>
                  <a:lnTo>
                    <a:pt x="29097" y="1005"/>
                  </a:lnTo>
                  <a:lnTo>
                    <a:pt x="28015" y="1237"/>
                  </a:lnTo>
                  <a:lnTo>
                    <a:pt x="26933" y="1507"/>
                  </a:lnTo>
                  <a:lnTo>
                    <a:pt x="25851" y="1855"/>
                  </a:lnTo>
                  <a:lnTo>
                    <a:pt x="24808" y="2241"/>
                  </a:lnTo>
                  <a:lnTo>
                    <a:pt x="23726" y="2666"/>
                  </a:lnTo>
                  <a:lnTo>
                    <a:pt x="22721" y="3169"/>
                  </a:lnTo>
                  <a:lnTo>
                    <a:pt x="22064" y="3516"/>
                  </a:lnTo>
                  <a:lnTo>
                    <a:pt x="21446" y="3864"/>
                  </a:lnTo>
                  <a:lnTo>
                    <a:pt x="20866" y="4250"/>
                  </a:lnTo>
                  <a:lnTo>
                    <a:pt x="20248" y="4676"/>
                  </a:lnTo>
                  <a:lnTo>
                    <a:pt x="19669" y="5101"/>
                  </a:lnTo>
                  <a:lnTo>
                    <a:pt x="19128" y="5564"/>
                  </a:lnTo>
                  <a:lnTo>
                    <a:pt x="18548" y="6028"/>
                  </a:lnTo>
                  <a:lnTo>
                    <a:pt x="18046" y="6492"/>
                  </a:lnTo>
                  <a:lnTo>
                    <a:pt x="17543" y="7033"/>
                  </a:lnTo>
                  <a:lnTo>
                    <a:pt x="17041" y="7535"/>
                  </a:lnTo>
                  <a:lnTo>
                    <a:pt x="16577" y="8115"/>
                  </a:lnTo>
                  <a:lnTo>
                    <a:pt x="16152" y="8656"/>
                  </a:lnTo>
                  <a:lnTo>
                    <a:pt x="15727" y="9274"/>
                  </a:lnTo>
                  <a:lnTo>
                    <a:pt x="15341" y="9853"/>
                  </a:lnTo>
                  <a:lnTo>
                    <a:pt x="14993" y="10510"/>
                  </a:lnTo>
                  <a:lnTo>
                    <a:pt x="14684" y="11129"/>
                  </a:lnTo>
                  <a:lnTo>
                    <a:pt x="14336" y="11940"/>
                  </a:lnTo>
                  <a:lnTo>
                    <a:pt x="14066" y="12751"/>
                  </a:lnTo>
                  <a:lnTo>
                    <a:pt x="13872" y="13602"/>
                  </a:lnTo>
                  <a:lnTo>
                    <a:pt x="13679" y="14413"/>
                  </a:lnTo>
                  <a:lnTo>
                    <a:pt x="13525" y="15263"/>
                  </a:lnTo>
                  <a:lnTo>
                    <a:pt x="13409" y="16152"/>
                  </a:lnTo>
                  <a:lnTo>
                    <a:pt x="13138" y="17852"/>
                  </a:lnTo>
                  <a:lnTo>
                    <a:pt x="13022" y="18702"/>
                  </a:lnTo>
                  <a:lnTo>
                    <a:pt x="12868" y="19552"/>
                  </a:lnTo>
                  <a:lnTo>
                    <a:pt x="12713" y="20402"/>
                  </a:lnTo>
                  <a:lnTo>
                    <a:pt x="12481" y="21214"/>
                  </a:lnTo>
                  <a:lnTo>
                    <a:pt x="12211" y="22025"/>
                  </a:lnTo>
                  <a:lnTo>
                    <a:pt x="11902" y="22798"/>
                  </a:lnTo>
                  <a:lnTo>
                    <a:pt x="11515" y="23571"/>
                  </a:lnTo>
                  <a:lnTo>
                    <a:pt x="11013" y="24305"/>
                  </a:lnTo>
                  <a:lnTo>
                    <a:pt x="10511" y="25001"/>
                  </a:lnTo>
                  <a:lnTo>
                    <a:pt x="9931" y="25619"/>
                  </a:lnTo>
                  <a:lnTo>
                    <a:pt x="9313" y="26237"/>
                  </a:lnTo>
                  <a:lnTo>
                    <a:pt x="8656" y="26817"/>
                  </a:lnTo>
                  <a:lnTo>
                    <a:pt x="7342" y="27937"/>
                  </a:lnTo>
                  <a:lnTo>
                    <a:pt x="6028" y="29097"/>
                  </a:lnTo>
                  <a:lnTo>
                    <a:pt x="5024" y="30024"/>
                  </a:lnTo>
                  <a:lnTo>
                    <a:pt x="4560" y="30526"/>
                  </a:lnTo>
                  <a:lnTo>
                    <a:pt x="4096" y="31067"/>
                  </a:lnTo>
                  <a:lnTo>
                    <a:pt x="3671" y="31608"/>
                  </a:lnTo>
                  <a:lnTo>
                    <a:pt x="3246" y="32149"/>
                  </a:lnTo>
                  <a:lnTo>
                    <a:pt x="2860" y="32729"/>
                  </a:lnTo>
                  <a:lnTo>
                    <a:pt x="2473" y="33308"/>
                  </a:lnTo>
                  <a:lnTo>
                    <a:pt x="2164" y="33888"/>
                  </a:lnTo>
                  <a:lnTo>
                    <a:pt x="1855" y="34468"/>
                  </a:lnTo>
                  <a:lnTo>
                    <a:pt x="1585" y="35086"/>
                  </a:lnTo>
                  <a:lnTo>
                    <a:pt x="1314" y="35704"/>
                  </a:lnTo>
                  <a:lnTo>
                    <a:pt x="1082" y="36322"/>
                  </a:lnTo>
                  <a:lnTo>
                    <a:pt x="889" y="36941"/>
                  </a:lnTo>
                  <a:lnTo>
                    <a:pt x="696" y="37559"/>
                  </a:lnTo>
                  <a:lnTo>
                    <a:pt x="541" y="38216"/>
                  </a:lnTo>
                  <a:lnTo>
                    <a:pt x="271" y="39530"/>
                  </a:lnTo>
                  <a:lnTo>
                    <a:pt x="78" y="40843"/>
                  </a:lnTo>
                  <a:lnTo>
                    <a:pt x="0" y="42157"/>
                  </a:lnTo>
                  <a:lnTo>
                    <a:pt x="0" y="43471"/>
                  </a:lnTo>
                  <a:lnTo>
                    <a:pt x="78" y="44823"/>
                  </a:lnTo>
                  <a:lnTo>
                    <a:pt x="271" y="46176"/>
                  </a:lnTo>
                  <a:lnTo>
                    <a:pt x="541" y="47490"/>
                  </a:lnTo>
                  <a:lnTo>
                    <a:pt x="696" y="48147"/>
                  </a:lnTo>
                  <a:lnTo>
                    <a:pt x="889" y="48765"/>
                  </a:lnTo>
                  <a:lnTo>
                    <a:pt x="1121" y="49422"/>
                  </a:lnTo>
                  <a:lnTo>
                    <a:pt x="1353" y="50040"/>
                  </a:lnTo>
                  <a:lnTo>
                    <a:pt x="1585" y="50658"/>
                  </a:lnTo>
                  <a:lnTo>
                    <a:pt x="1894" y="51276"/>
                  </a:lnTo>
                  <a:lnTo>
                    <a:pt x="2203" y="51856"/>
                  </a:lnTo>
                  <a:lnTo>
                    <a:pt x="2512" y="52474"/>
                  </a:lnTo>
                  <a:lnTo>
                    <a:pt x="2860" y="53054"/>
                  </a:lnTo>
                  <a:lnTo>
                    <a:pt x="3246" y="53595"/>
                  </a:lnTo>
                  <a:lnTo>
                    <a:pt x="3710" y="54252"/>
                  </a:lnTo>
                  <a:lnTo>
                    <a:pt x="4212" y="54831"/>
                  </a:lnTo>
                  <a:lnTo>
                    <a:pt x="4714" y="55411"/>
                  </a:lnTo>
                  <a:lnTo>
                    <a:pt x="5255" y="55952"/>
                  </a:lnTo>
                  <a:lnTo>
                    <a:pt x="5835" y="56493"/>
                  </a:lnTo>
                  <a:lnTo>
                    <a:pt x="6415" y="56995"/>
                  </a:lnTo>
                  <a:lnTo>
                    <a:pt x="7033" y="57459"/>
                  </a:lnTo>
                  <a:lnTo>
                    <a:pt x="7651" y="57923"/>
                  </a:lnTo>
                  <a:lnTo>
                    <a:pt x="8965" y="58811"/>
                  </a:lnTo>
                  <a:lnTo>
                    <a:pt x="10279" y="59584"/>
                  </a:lnTo>
                  <a:lnTo>
                    <a:pt x="11670" y="60357"/>
                  </a:lnTo>
                  <a:lnTo>
                    <a:pt x="13022" y="61091"/>
                  </a:lnTo>
                  <a:lnTo>
                    <a:pt x="14568" y="61864"/>
                  </a:lnTo>
                  <a:lnTo>
                    <a:pt x="16114" y="62675"/>
                  </a:lnTo>
                  <a:lnTo>
                    <a:pt x="17621" y="63526"/>
                  </a:lnTo>
                  <a:lnTo>
                    <a:pt x="18355" y="63951"/>
                  </a:lnTo>
                  <a:lnTo>
                    <a:pt x="19089" y="64414"/>
                  </a:lnTo>
                  <a:lnTo>
                    <a:pt x="20673" y="65535"/>
                  </a:lnTo>
                  <a:lnTo>
                    <a:pt x="22219" y="66694"/>
                  </a:lnTo>
                  <a:lnTo>
                    <a:pt x="23803" y="67815"/>
                  </a:lnTo>
                  <a:lnTo>
                    <a:pt x="24615" y="68356"/>
                  </a:lnTo>
                  <a:lnTo>
                    <a:pt x="25426" y="68858"/>
                  </a:lnTo>
                  <a:lnTo>
                    <a:pt x="26199" y="69322"/>
                  </a:lnTo>
                  <a:lnTo>
                    <a:pt x="27010" y="69785"/>
                  </a:lnTo>
                  <a:lnTo>
                    <a:pt x="27822" y="70172"/>
                  </a:lnTo>
                  <a:lnTo>
                    <a:pt x="28633" y="70558"/>
                  </a:lnTo>
                  <a:lnTo>
                    <a:pt x="29445" y="70906"/>
                  </a:lnTo>
                  <a:lnTo>
                    <a:pt x="30295" y="71215"/>
                  </a:lnTo>
                  <a:lnTo>
                    <a:pt x="31145" y="71524"/>
                  </a:lnTo>
                  <a:lnTo>
                    <a:pt x="31995" y="71833"/>
                  </a:lnTo>
                  <a:lnTo>
                    <a:pt x="33734" y="72336"/>
                  </a:lnTo>
                  <a:lnTo>
                    <a:pt x="35511" y="72761"/>
                  </a:lnTo>
                  <a:lnTo>
                    <a:pt x="37250" y="73147"/>
                  </a:lnTo>
                  <a:lnTo>
                    <a:pt x="39028" y="73495"/>
                  </a:lnTo>
                  <a:lnTo>
                    <a:pt x="42119" y="73997"/>
                  </a:lnTo>
                  <a:lnTo>
                    <a:pt x="43703" y="74229"/>
                  </a:lnTo>
                  <a:lnTo>
                    <a:pt x="45249" y="74422"/>
                  </a:lnTo>
                  <a:lnTo>
                    <a:pt x="46833" y="74616"/>
                  </a:lnTo>
                  <a:lnTo>
                    <a:pt x="48417" y="74770"/>
                  </a:lnTo>
                  <a:lnTo>
                    <a:pt x="50002" y="74847"/>
                  </a:lnTo>
                  <a:lnTo>
                    <a:pt x="51586" y="74886"/>
                  </a:lnTo>
                  <a:lnTo>
                    <a:pt x="52629" y="74847"/>
                  </a:lnTo>
                  <a:lnTo>
                    <a:pt x="53673" y="74809"/>
                  </a:lnTo>
                  <a:lnTo>
                    <a:pt x="54523" y="74731"/>
                  </a:lnTo>
                  <a:lnTo>
                    <a:pt x="55373" y="74616"/>
                  </a:lnTo>
                  <a:lnTo>
                    <a:pt x="56184" y="74461"/>
                  </a:lnTo>
                  <a:lnTo>
                    <a:pt x="56996" y="74268"/>
                  </a:lnTo>
                  <a:lnTo>
                    <a:pt x="57807" y="74036"/>
                  </a:lnTo>
                  <a:lnTo>
                    <a:pt x="58580" y="73765"/>
                  </a:lnTo>
                  <a:lnTo>
                    <a:pt x="59353" y="73456"/>
                  </a:lnTo>
                  <a:lnTo>
                    <a:pt x="60087" y="73147"/>
                  </a:lnTo>
                  <a:lnTo>
                    <a:pt x="60821" y="72761"/>
                  </a:lnTo>
                  <a:lnTo>
                    <a:pt x="61555" y="72374"/>
                  </a:lnTo>
                  <a:lnTo>
                    <a:pt x="62290" y="71949"/>
                  </a:lnTo>
                  <a:lnTo>
                    <a:pt x="62985" y="71524"/>
                  </a:lnTo>
                  <a:lnTo>
                    <a:pt x="63681" y="71022"/>
                  </a:lnTo>
                  <a:lnTo>
                    <a:pt x="64338" y="70520"/>
                  </a:lnTo>
                  <a:lnTo>
                    <a:pt x="65690" y="69476"/>
                  </a:lnTo>
                  <a:lnTo>
                    <a:pt x="66965" y="68356"/>
                  </a:lnTo>
                  <a:lnTo>
                    <a:pt x="68279" y="67235"/>
                  </a:lnTo>
                  <a:lnTo>
                    <a:pt x="69593" y="66076"/>
                  </a:lnTo>
                  <a:lnTo>
                    <a:pt x="70829" y="64839"/>
                  </a:lnTo>
                  <a:lnTo>
                    <a:pt x="72066" y="63603"/>
                  </a:lnTo>
                  <a:lnTo>
                    <a:pt x="73225" y="62289"/>
                  </a:lnTo>
                  <a:lnTo>
                    <a:pt x="73766" y="61632"/>
                  </a:lnTo>
                  <a:lnTo>
                    <a:pt x="74268" y="60975"/>
                  </a:lnTo>
                  <a:lnTo>
                    <a:pt x="74771" y="60280"/>
                  </a:lnTo>
                  <a:lnTo>
                    <a:pt x="75273" y="59546"/>
                  </a:lnTo>
                  <a:lnTo>
                    <a:pt x="75698" y="58850"/>
                  </a:lnTo>
                  <a:lnTo>
                    <a:pt x="76084" y="58116"/>
                  </a:lnTo>
                  <a:lnTo>
                    <a:pt x="76432" y="57343"/>
                  </a:lnTo>
                  <a:lnTo>
                    <a:pt x="76741" y="56570"/>
                  </a:lnTo>
                  <a:lnTo>
                    <a:pt x="77012" y="55797"/>
                  </a:lnTo>
                  <a:lnTo>
                    <a:pt x="77244" y="55025"/>
                  </a:lnTo>
                  <a:lnTo>
                    <a:pt x="77398" y="54213"/>
                  </a:lnTo>
                  <a:lnTo>
                    <a:pt x="77553" y="53440"/>
                  </a:lnTo>
                  <a:lnTo>
                    <a:pt x="77630" y="52629"/>
                  </a:lnTo>
                  <a:lnTo>
                    <a:pt x="77707" y="51817"/>
                  </a:lnTo>
                  <a:lnTo>
                    <a:pt x="77707" y="51006"/>
                  </a:lnTo>
                  <a:lnTo>
                    <a:pt x="77669" y="50156"/>
                  </a:lnTo>
                  <a:lnTo>
                    <a:pt x="77591" y="49344"/>
                  </a:lnTo>
                  <a:lnTo>
                    <a:pt x="77514" y="48533"/>
                  </a:lnTo>
                  <a:lnTo>
                    <a:pt x="77360" y="47683"/>
                  </a:lnTo>
                  <a:lnTo>
                    <a:pt x="77166" y="46871"/>
                  </a:lnTo>
                  <a:lnTo>
                    <a:pt x="76934" y="46021"/>
                  </a:lnTo>
                  <a:lnTo>
                    <a:pt x="76664" y="45210"/>
                  </a:lnTo>
                  <a:lnTo>
                    <a:pt x="76393" y="44398"/>
                  </a:lnTo>
                  <a:lnTo>
                    <a:pt x="76046" y="43626"/>
                  </a:lnTo>
                  <a:lnTo>
                    <a:pt x="75350" y="42041"/>
                  </a:lnTo>
                  <a:lnTo>
                    <a:pt x="74577" y="40496"/>
                  </a:lnTo>
                  <a:lnTo>
                    <a:pt x="74191" y="39646"/>
                  </a:lnTo>
                  <a:lnTo>
                    <a:pt x="73805" y="38757"/>
                  </a:lnTo>
                  <a:lnTo>
                    <a:pt x="73457" y="37868"/>
                  </a:lnTo>
                  <a:lnTo>
                    <a:pt x="73341" y="37443"/>
                  </a:lnTo>
                  <a:lnTo>
                    <a:pt x="73225" y="36979"/>
                  </a:lnTo>
                  <a:lnTo>
                    <a:pt x="73109" y="36438"/>
                  </a:lnTo>
                  <a:lnTo>
                    <a:pt x="73070" y="35859"/>
                  </a:lnTo>
                  <a:lnTo>
                    <a:pt x="73032" y="35318"/>
                  </a:lnTo>
                  <a:lnTo>
                    <a:pt x="73032" y="34777"/>
                  </a:lnTo>
                  <a:lnTo>
                    <a:pt x="73109" y="33656"/>
                  </a:lnTo>
                  <a:lnTo>
                    <a:pt x="73264" y="32536"/>
                  </a:lnTo>
                  <a:lnTo>
                    <a:pt x="73534" y="30758"/>
                  </a:lnTo>
                  <a:lnTo>
                    <a:pt x="73650" y="29869"/>
                  </a:lnTo>
                  <a:lnTo>
                    <a:pt x="73766" y="28981"/>
                  </a:lnTo>
                  <a:lnTo>
                    <a:pt x="73805" y="28092"/>
                  </a:lnTo>
                  <a:lnTo>
                    <a:pt x="73843" y="27203"/>
                  </a:lnTo>
                  <a:lnTo>
                    <a:pt x="73843" y="26314"/>
                  </a:lnTo>
                  <a:lnTo>
                    <a:pt x="73766" y="25426"/>
                  </a:lnTo>
                  <a:lnTo>
                    <a:pt x="73650" y="24614"/>
                  </a:lnTo>
                  <a:lnTo>
                    <a:pt x="73534" y="23803"/>
                  </a:lnTo>
                  <a:lnTo>
                    <a:pt x="73380" y="22991"/>
                  </a:lnTo>
                  <a:lnTo>
                    <a:pt x="73186" y="22218"/>
                  </a:lnTo>
                  <a:lnTo>
                    <a:pt x="72954" y="21446"/>
                  </a:lnTo>
                  <a:lnTo>
                    <a:pt x="72723" y="20673"/>
                  </a:lnTo>
                  <a:lnTo>
                    <a:pt x="72452" y="19900"/>
                  </a:lnTo>
                  <a:lnTo>
                    <a:pt x="72143" y="19166"/>
                  </a:lnTo>
                  <a:lnTo>
                    <a:pt x="71795" y="18354"/>
                  </a:lnTo>
                  <a:lnTo>
                    <a:pt x="71409" y="17582"/>
                  </a:lnTo>
                  <a:lnTo>
                    <a:pt x="71022" y="16847"/>
                  </a:lnTo>
                  <a:lnTo>
                    <a:pt x="70597" y="16113"/>
                  </a:lnTo>
                  <a:lnTo>
                    <a:pt x="70172" y="15418"/>
                  </a:lnTo>
                  <a:lnTo>
                    <a:pt x="69709" y="14722"/>
                  </a:lnTo>
                  <a:lnTo>
                    <a:pt x="69206" y="14027"/>
                  </a:lnTo>
                  <a:lnTo>
                    <a:pt x="68704" y="13370"/>
                  </a:lnTo>
                  <a:lnTo>
                    <a:pt x="68163" y="12751"/>
                  </a:lnTo>
                  <a:lnTo>
                    <a:pt x="67622" y="12133"/>
                  </a:lnTo>
                  <a:lnTo>
                    <a:pt x="67042" y="11515"/>
                  </a:lnTo>
                  <a:lnTo>
                    <a:pt x="66463" y="10935"/>
                  </a:lnTo>
                  <a:lnTo>
                    <a:pt x="65883" y="10356"/>
                  </a:lnTo>
                  <a:lnTo>
                    <a:pt x="65265" y="9776"/>
                  </a:lnTo>
                  <a:lnTo>
                    <a:pt x="63951" y="8733"/>
                  </a:lnTo>
                  <a:lnTo>
                    <a:pt x="62637" y="7728"/>
                  </a:lnTo>
                  <a:lnTo>
                    <a:pt x="61246" y="6801"/>
                  </a:lnTo>
                  <a:lnTo>
                    <a:pt x="59817" y="5912"/>
                  </a:lnTo>
                  <a:lnTo>
                    <a:pt x="58348" y="5139"/>
                  </a:lnTo>
                  <a:lnTo>
                    <a:pt x="56841" y="4366"/>
                  </a:lnTo>
                  <a:lnTo>
                    <a:pt x="55296" y="3671"/>
                  </a:lnTo>
                  <a:lnTo>
                    <a:pt x="53750" y="3053"/>
                  </a:lnTo>
                  <a:lnTo>
                    <a:pt x="52166" y="2473"/>
                  </a:lnTo>
                  <a:lnTo>
                    <a:pt x="50465" y="1932"/>
                  </a:lnTo>
                  <a:lnTo>
                    <a:pt x="48765" y="1468"/>
                  </a:lnTo>
                  <a:lnTo>
                    <a:pt x="47026" y="1043"/>
                  </a:lnTo>
                  <a:lnTo>
                    <a:pt x="45249" y="696"/>
                  </a:lnTo>
                  <a:lnTo>
                    <a:pt x="43471" y="386"/>
                  </a:lnTo>
                  <a:lnTo>
                    <a:pt x="41694" y="193"/>
                  </a:lnTo>
                  <a:lnTo>
                    <a:pt x="39916" y="39"/>
                  </a:lnTo>
                  <a:lnTo>
                    <a:pt x="38100" y="0"/>
                  </a:lnTo>
                  <a:close/>
                </a:path>
              </a:pathLst>
            </a:custGeom>
            <a:solidFill>
              <a:srgbClr val="FFC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5425650" y="892100"/>
              <a:ext cx="1175700" cy="1101300"/>
            </a:xfrm>
            <a:custGeom>
              <a:rect b="b" l="l" r="r" t="t"/>
              <a:pathLst>
                <a:path extrusionOk="0" h="44052" w="47028">
                  <a:moveTo>
                    <a:pt x="33928" y="1"/>
                  </a:moveTo>
                  <a:lnTo>
                    <a:pt x="32962" y="39"/>
                  </a:lnTo>
                  <a:lnTo>
                    <a:pt x="32034" y="117"/>
                  </a:lnTo>
                  <a:lnTo>
                    <a:pt x="31068" y="232"/>
                  </a:lnTo>
                  <a:lnTo>
                    <a:pt x="30141" y="348"/>
                  </a:lnTo>
                  <a:lnTo>
                    <a:pt x="28054" y="619"/>
                  </a:lnTo>
                  <a:lnTo>
                    <a:pt x="27011" y="735"/>
                  </a:lnTo>
                  <a:lnTo>
                    <a:pt x="25968" y="812"/>
                  </a:lnTo>
                  <a:lnTo>
                    <a:pt x="22065" y="812"/>
                  </a:lnTo>
                  <a:lnTo>
                    <a:pt x="21292" y="851"/>
                  </a:lnTo>
                  <a:lnTo>
                    <a:pt x="20210" y="967"/>
                  </a:lnTo>
                  <a:lnTo>
                    <a:pt x="19128" y="1160"/>
                  </a:lnTo>
                  <a:lnTo>
                    <a:pt x="18046" y="1392"/>
                  </a:lnTo>
                  <a:lnTo>
                    <a:pt x="17003" y="1701"/>
                  </a:lnTo>
                  <a:lnTo>
                    <a:pt x="15998" y="2087"/>
                  </a:lnTo>
                  <a:lnTo>
                    <a:pt x="14955" y="2474"/>
                  </a:lnTo>
                  <a:lnTo>
                    <a:pt x="13950" y="2899"/>
                  </a:lnTo>
                  <a:lnTo>
                    <a:pt x="12984" y="3362"/>
                  </a:lnTo>
                  <a:lnTo>
                    <a:pt x="10975" y="4367"/>
                  </a:lnTo>
                  <a:lnTo>
                    <a:pt x="9970" y="4869"/>
                  </a:lnTo>
                  <a:lnTo>
                    <a:pt x="9004" y="5410"/>
                  </a:lnTo>
                  <a:lnTo>
                    <a:pt x="8038" y="5951"/>
                  </a:lnTo>
                  <a:lnTo>
                    <a:pt x="7072" y="6570"/>
                  </a:lnTo>
                  <a:lnTo>
                    <a:pt x="6184" y="7188"/>
                  </a:lnTo>
                  <a:lnTo>
                    <a:pt x="5295" y="7845"/>
                  </a:lnTo>
                  <a:lnTo>
                    <a:pt x="4908" y="8193"/>
                  </a:lnTo>
                  <a:lnTo>
                    <a:pt x="4522" y="8540"/>
                  </a:lnTo>
                  <a:lnTo>
                    <a:pt x="4174" y="8927"/>
                  </a:lnTo>
                  <a:lnTo>
                    <a:pt x="3826" y="9313"/>
                  </a:lnTo>
                  <a:lnTo>
                    <a:pt x="3517" y="9700"/>
                  </a:lnTo>
                  <a:lnTo>
                    <a:pt x="3247" y="10086"/>
                  </a:lnTo>
                  <a:lnTo>
                    <a:pt x="2706" y="10936"/>
                  </a:lnTo>
                  <a:lnTo>
                    <a:pt x="2242" y="11825"/>
                  </a:lnTo>
                  <a:lnTo>
                    <a:pt x="1856" y="12752"/>
                  </a:lnTo>
                  <a:lnTo>
                    <a:pt x="1547" y="13718"/>
                  </a:lnTo>
                  <a:lnTo>
                    <a:pt x="1237" y="14723"/>
                  </a:lnTo>
                  <a:lnTo>
                    <a:pt x="774" y="16732"/>
                  </a:lnTo>
                  <a:lnTo>
                    <a:pt x="542" y="17775"/>
                  </a:lnTo>
                  <a:lnTo>
                    <a:pt x="349" y="18780"/>
                  </a:lnTo>
                  <a:lnTo>
                    <a:pt x="194" y="19823"/>
                  </a:lnTo>
                  <a:lnTo>
                    <a:pt x="78" y="20867"/>
                  </a:lnTo>
                  <a:lnTo>
                    <a:pt x="1" y="21910"/>
                  </a:lnTo>
                  <a:lnTo>
                    <a:pt x="40" y="22953"/>
                  </a:lnTo>
                  <a:lnTo>
                    <a:pt x="40" y="23456"/>
                  </a:lnTo>
                  <a:lnTo>
                    <a:pt x="117" y="23958"/>
                  </a:lnTo>
                  <a:lnTo>
                    <a:pt x="233" y="24460"/>
                  </a:lnTo>
                  <a:lnTo>
                    <a:pt x="349" y="24963"/>
                  </a:lnTo>
                  <a:lnTo>
                    <a:pt x="465" y="25426"/>
                  </a:lnTo>
                  <a:lnTo>
                    <a:pt x="658" y="25890"/>
                  </a:lnTo>
                  <a:lnTo>
                    <a:pt x="851" y="26354"/>
                  </a:lnTo>
                  <a:lnTo>
                    <a:pt x="1044" y="26779"/>
                  </a:lnTo>
                  <a:lnTo>
                    <a:pt x="1276" y="27204"/>
                  </a:lnTo>
                  <a:lnTo>
                    <a:pt x="1547" y="27629"/>
                  </a:lnTo>
                  <a:lnTo>
                    <a:pt x="1817" y="28054"/>
                  </a:lnTo>
                  <a:lnTo>
                    <a:pt x="2126" y="28440"/>
                  </a:lnTo>
                  <a:lnTo>
                    <a:pt x="2435" y="28827"/>
                  </a:lnTo>
                  <a:lnTo>
                    <a:pt x="2783" y="29175"/>
                  </a:lnTo>
                  <a:lnTo>
                    <a:pt x="3556" y="29870"/>
                  </a:lnTo>
                  <a:lnTo>
                    <a:pt x="3942" y="30218"/>
                  </a:lnTo>
                  <a:lnTo>
                    <a:pt x="4367" y="30527"/>
                  </a:lnTo>
                  <a:lnTo>
                    <a:pt x="5218" y="31107"/>
                  </a:lnTo>
                  <a:lnTo>
                    <a:pt x="6145" y="31609"/>
                  </a:lnTo>
                  <a:lnTo>
                    <a:pt x="7034" y="32111"/>
                  </a:lnTo>
                  <a:lnTo>
                    <a:pt x="7536" y="32382"/>
                  </a:lnTo>
                  <a:lnTo>
                    <a:pt x="8038" y="32691"/>
                  </a:lnTo>
                  <a:lnTo>
                    <a:pt x="8502" y="33000"/>
                  </a:lnTo>
                  <a:lnTo>
                    <a:pt x="8966" y="33348"/>
                  </a:lnTo>
                  <a:lnTo>
                    <a:pt x="9198" y="33618"/>
                  </a:lnTo>
                  <a:lnTo>
                    <a:pt x="9429" y="33850"/>
                  </a:lnTo>
                  <a:lnTo>
                    <a:pt x="9816" y="34391"/>
                  </a:lnTo>
                  <a:lnTo>
                    <a:pt x="10164" y="34971"/>
                  </a:lnTo>
                  <a:lnTo>
                    <a:pt x="10511" y="35550"/>
                  </a:lnTo>
                  <a:lnTo>
                    <a:pt x="10975" y="36555"/>
                  </a:lnTo>
                  <a:lnTo>
                    <a:pt x="11516" y="37482"/>
                  </a:lnTo>
                  <a:lnTo>
                    <a:pt x="11786" y="37946"/>
                  </a:lnTo>
                  <a:lnTo>
                    <a:pt x="12096" y="38410"/>
                  </a:lnTo>
                  <a:lnTo>
                    <a:pt x="12405" y="38835"/>
                  </a:lnTo>
                  <a:lnTo>
                    <a:pt x="12753" y="39260"/>
                  </a:lnTo>
                  <a:lnTo>
                    <a:pt x="13448" y="39955"/>
                  </a:lnTo>
                  <a:lnTo>
                    <a:pt x="14182" y="40612"/>
                  </a:lnTo>
                  <a:lnTo>
                    <a:pt x="14955" y="41230"/>
                  </a:lnTo>
                  <a:lnTo>
                    <a:pt x="15766" y="41771"/>
                  </a:lnTo>
                  <a:lnTo>
                    <a:pt x="16771" y="42312"/>
                  </a:lnTo>
                  <a:lnTo>
                    <a:pt x="17776" y="42815"/>
                  </a:lnTo>
                  <a:lnTo>
                    <a:pt x="18858" y="43201"/>
                  </a:lnTo>
                  <a:lnTo>
                    <a:pt x="19940" y="43510"/>
                  </a:lnTo>
                  <a:lnTo>
                    <a:pt x="21022" y="43742"/>
                  </a:lnTo>
                  <a:lnTo>
                    <a:pt x="22142" y="43897"/>
                  </a:lnTo>
                  <a:lnTo>
                    <a:pt x="23263" y="44013"/>
                  </a:lnTo>
                  <a:lnTo>
                    <a:pt x="24383" y="44051"/>
                  </a:lnTo>
                  <a:lnTo>
                    <a:pt x="25272" y="44013"/>
                  </a:lnTo>
                  <a:lnTo>
                    <a:pt x="26161" y="43974"/>
                  </a:lnTo>
                  <a:lnTo>
                    <a:pt x="27050" y="43858"/>
                  </a:lnTo>
                  <a:lnTo>
                    <a:pt x="27938" y="43742"/>
                  </a:lnTo>
                  <a:lnTo>
                    <a:pt x="28827" y="43588"/>
                  </a:lnTo>
                  <a:lnTo>
                    <a:pt x="29716" y="43394"/>
                  </a:lnTo>
                  <a:lnTo>
                    <a:pt x="30605" y="43201"/>
                  </a:lnTo>
                  <a:lnTo>
                    <a:pt x="31455" y="42931"/>
                  </a:lnTo>
                  <a:lnTo>
                    <a:pt x="32962" y="42467"/>
                  </a:lnTo>
                  <a:lnTo>
                    <a:pt x="34469" y="41887"/>
                  </a:lnTo>
                  <a:lnTo>
                    <a:pt x="35203" y="41540"/>
                  </a:lnTo>
                  <a:lnTo>
                    <a:pt x="35937" y="41192"/>
                  </a:lnTo>
                  <a:lnTo>
                    <a:pt x="36633" y="40844"/>
                  </a:lnTo>
                  <a:lnTo>
                    <a:pt x="37328" y="40458"/>
                  </a:lnTo>
                  <a:lnTo>
                    <a:pt x="38024" y="40033"/>
                  </a:lnTo>
                  <a:lnTo>
                    <a:pt x="38719" y="39608"/>
                  </a:lnTo>
                  <a:lnTo>
                    <a:pt x="39376" y="39144"/>
                  </a:lnTo>
                  <a:lnTo>
                    <a:pt x="39994" y="38642"/>
                  </a:lnTo>
                  <a:lnTo>
                    <a:pt x="40651" y="38139"/>
                  </a:lnTo>
                  <a:lnTo>
                    <a:pt x="41231" y="37637"/>
                  </a:lnTo>
                  <a:lnTo>
                    <a:pt x="41811" y="37057"/>
                  </a:lnTo>
                  <a:lnTo>
                    <a:pt x="42351" y="36478"/>
                  </a:lnTo>
                  <a:lnTo>
                    <a:pt x="42854" y="36053"/>
                  </a:lnTo>
                  <a:lnTo>
                    <a:pt x="43318" y="35550"/>
                  </a:lnTo>
                  <a:lnTo>
                    <a:pt x="43781" y="35087"/>
                  </a:lnTo>
                  <a:lnTo>
                    <a:pt x="44206" y="34546"/>
                  </a:lnTo>
                  <a:lnTo>
                    <a:pt x="44631" y="34005"/>
                  </a:lnTo>
                  <a:lnTo>
                    <a:pt x="45018" y="33464"/>
                  </a:lnTo>
                  <a:lnTo>
                    <a:pt x="45365" y="32884"/>
                  </a:lnTo>
                  <a:lnTo>
                    <a:pt x="45713" y="32266"/>
                  </a:lnTo>
                  <a:lnTo>
                    <a:pt x="46100" y="31493"/>
                  </a:lnTo>
                  <a:lnTo>
                    <a:pt x="46409" y="30643"/>
                  </a:lnTo>
                  <a:lnTo>
                    <a:pt x="46641" y="29831"/>
                  </a:lnTo>
                  <a:lnTo>
                    <a:pt x="46834" y="28981"/>
                  </a:lnTo>
                  <a:lnTo>
                    <a:pt x="46950" y="28131"/>
                  </a:lnTo>
                  <a:lnTo>
                    <a:pt x="47027" y="27242"/>
                  </a:lnTo>
                  <a:lnTo>
                    <a:pt x="46988" y="26392"/>
                  </a:lnTo>
                  <a:lnTo>
                    <a:pt x="46872" y="25504"/>
                  </a:lnTo>
                  <a:lnTo>
                    <a:pt x="46757" y="25001"/>
                  </a:lnTo>
                  <a:lnTo>
                    <a:pt x="46602" y="24499"/>
                  </a:lnTo>
                  <a:lnTo>
                    <a:pt x="46409" y="24035"/>
                  </a:lnTo>
                  <a:lnTo>
                    <a:pt x="46216" y="23533"/>
                  </a:lnTo>
                  <a:lnTo>
                    <a:pt x="45752" y="22606"/>
                  </a:lnTo>
                  <a:lnTo>
                    <a:pt x="45250" y="21678"/>
                  </a:lnTo>
                  <a:lnTo>
                    <a:pt x="44786" y="20751"/>
                  </a:lnTo>
                  <a:lnTo>
                    <a:pt x="44593" y="20248"/>
                  </a:lnTo>
                  <a:lnTo>
                    <a:pt x="44399" y="19785"/>
                  </a:lnTo>
                  <a:lnTo>
                    <a:pt x="44245" y="19282"/>
                  </a:lnTo>
                  <a:lnTo>
                    <a:pt x="44129" y="18780"/>
                  </a:lnTo>
                  <a:lnTo>
                    <a:pt x="44052" y="18278"/>
                  </a:lnTo>
                  <a:lnTo>
                    <a:pt x="44052" y="17737"/>
                  </a:lnTo>
                  <a:lnTo>
                    <a:pt x="44052" y="17234"/>
                  </a:lnTo>
                  <a:lnTo>
                    <a:pt x="44129" y="16694"/>
                  </a:lnTo>
                  <a:lnTo>
                    <a:pt x="44206" y="16191"/>
                  </a:lnTo>
                  <a:lnTo>
                    <a:pt x="44322" y="15689"/>
                  </a:lnTo>
                  <a:lnTo>
                    <a:pt x="44825" y="13641"/>
                  </a:lnTo>
                  <a:lnTo>
                    <a:pt x="44979" y="12829"/>
                  </a:lnTo>
                  <a:lnTo>
                    <a:pt x="45095" y="11979"/>
                  </a:lnTo>
                  <a:lnTo>
                    <a:pt x="45134" y="11168"/>
                  </a:lnTo>
                  <a:lnTo>
                    <a:pt x="45095" y="10318"/>
                  </a:lnTo>
                  <a:lnTo>
                    <a:pt x="44979" y="9506"/>
                  </a:lnTo>
                  <a:lnTo>
                    <a:pt x="44825" y="8733"/>
                  </a:lnTo>
                  <a:lnTo>
                    <a:pt x="44593" y="7961"/>
                  </a:lnTo>
                  <a:lnTo>
                    <a:pt x="44322" y="7226"/>
                  </a:lnTo>
                  <a:lnTo>
                    <a:pt x="44013" y="6492"/>
                  </a:lnTo>
                  <a:lnTo>
                    <a:pt x="43627" y="5758"/>
                  </a:lnTo>
                  <a:lnTo>
                    <a:pt x="43202" y="5063"/>
                  </a:lnTo>
                  <a:lnTo>
                    <a:pt x="42738" y="4444"/>
                  </a:lnTo>
                  <a:lnTo>
                    <a:pt x="42236" y="3787"/>
                  </a:lnTo>
                  <a:lnTo>
                    <a:pt x="41656" y="3208"/>
                  </a:lnTo>
                  <a:lnTo>
                    <a:pt x="41076" y="2667"/>
                  </a:lnTo>
                  <a:lnTo>
                    <a:pt x="40419" y="2126"/>
                  </a:lnTo>
                  <a:lnTo>
                    <a:pt x="39763" y="1662"/>
                  </a:lnTo>
                  <a:lnTo>
                    <a:pt x="39067" y="1237"/>
                  </a:lnTo>
                  <a:lnTo>
                    <a:pt x="38333" y="889"/>
                  </a:lnTo>
                  <a:lnTo>
                    <a:pt x="37599" y="580"/>
                  </a:lnTo>
                  <a:lnTo>
                    <a:pt x="37135" y="426"/>
                  </a:lnTo>
                  <a:lnTo>
                    <a:pt x="36671" y="310"/>
                  </a:lnTo>
                  <a:lnTo>
                    <a:pt x="35783" y="117"/>
                  </a:lnTo>
                  <a:lnTo>
                    <a:pt x="34855" y="39"/>
                  </a:lnTo>
                  <a:lnTo>
                    <a:pt x="33928" y="1"/>
                  </a:lnTo>
                  <a:close/>
                </a:path>
              </a:pathLst>
            </a:custGeom>
            <a:solidFill>
              <a:srgbClr val="FF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7"/>
          <p:cNvGrpSpPr/>
          <p:nvPr/>
        </p:nvGrpSpPr>
        <p:grpSpPr>
          <a:xfrm flipH="1" rot="3747757">
            <a:off x="-377365" y="3350712"/>
            <a:ext cx="1421704" cy="2589237"/>
            <a:chOff x="4518575" y="1944100"/>
            <a:chExt cx="475300" cy="865575"/>
          </a:xfrm>
        </p:grpSpPr>
        <p:sp>
          <p:nvSpPr>
            <p:cNvPr id="89" name="Google Shape;89;p7"/>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7"/>
          <p:cNvGrpSpPr/>
          <p:nvPr/>
        </p:nvGrpSpPr>
        <p:grpSpPr>
          <a:xfrm flipH="1" rot="-6743100">
            <a:off x="7915999" y="-190295"/>
            <a:ext cx="726395" cy="2697229"/>
            <a:chOff x="3468500" y="2304425"/>
            <a:chExt cx="276300" cy="1025950"/>
          </a:xfrm>
        </p:grpSpPr>
        <p:sp>
          <p:nvSpPr>
            <p:cNvPr id="94" name="Google Shape;94;p7"/>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6" name="Shape 96"/>
        <p:cNvGrpSpPr/>
        <p:nvPr/>
      </p:nvGrpSpPr>
      <p:grpSpPr>
        <a:xfrm>
          <a:off x="0" y="0"/>
          <a:ext cx="0" cy="0"/>
          <a:chOff x="0" y="0"/>
          <a:chExt cx="0" cy="0"/>
        </a:xfrm>
      </p:grpSpPr>
      <p:sp>
        <p:nvSpPr>
          <p:cNvPr id="97" name="Google Shape;97;p8"/>
          <p:cNvSpPr txBox="1"/>
          <p:nvPr>
            <p:ph type="title"/>
          </p:nvPr>
        </p:nvSpPr>
        <p:spPr>
          <a:xfrm>
            <a:off x="1536150" y="1307100"/>
            <a:ext cx="60717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p:nvPr/>
        </p:nvSpPr>
        <p:spPr>
          <a:xfrm flipH="1">
            <a:off x="-3066876" y="-4673125"/>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flipH="1">
            <a:off x="6476799" y="2811825"/>
            <a:ext cx="6037048" cy="5813363"/>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FFFF">
              <a:alpha val="31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txBox="1"/>
          <p:nvPr>
            <p:ph type="title"/>
          </p:nvPr>
        </p:nvSpPr>
        <p:spPr>
          <a:xfrm>
            <a:off x="3900225" y="1275100"/>
            <a:ext cx="5094300" cy="1702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Google Shape;102;p9"/>
          <p:cNvSpPr txBox="1"/>
          <p:nvPr>
            <p:ph idx="1" type="subTitle"/>
          </p:nvPr>
        </p:nvSpPr>
        <p:spPr>
          <a:xfrm>
            <a:off x="3900225" y="3152750"/>
            <a:ext cx="4276800" cy="9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3" name="Google Shape;103;p9"/>
          <p:cNvGrpSpPr/>
          <p:nvPr/>
        </p:nvGrpSpPr>
        <p:grpSpPr>
          <a:xfrm rot="5400000">
            <a:off x="-2671335" y="-3302059"/>
            <a:ext cx="4281517" cy="4126031"/>
            <a:chOff x="4494549" y="756226"/>
            <a:chExt cx="1942700" cy="1872150"/>
          </a:xfrm>
        </p:grpSpPr>
        <p:sp>
          <p:nvSpPr>
            <p:cNvPr id="104" name="Google Shape;104;p9"/>
            <p:cNvSpPr/>
            <p:nvPr/>
          </p:nvSpPr>
          <p:spPr>
            <a:xfrm>
              <a:off x="4494549" y="756226"/>
              <a:ext cx="1942700" cy="1872150"/>
            </a:xfrm>
            <a:custGeom>
              <a:rect b="b" l="l" r="r" t="t"/>
              <a:pathLst>
                <a:path extrusionOk="0" h="74886" w="77708">
                  <a:moveTo>
                    <a:pt x="50427" y="16500"/>
                  </a:moveTo>
                  <a:lnTo>
                    <a:pt x="51354" y="16538"/>
                  </a:lnTo>
                  <a:lnTo>
                    <a:pt x="52282" y="16616"/>
                  </a:lnTo>
                  <a:lnTo>
                    <a:pt x="53170" y="16809"/>
                  </a:lnTo>
                  <a:lnTo>
                    <a:pt x="53634" y="16925"/>
                  </a:lnTo>
                  <a:lnTo>
                    <a:pt x="54098" y="17079"/>
                  </a:lnTo>
                  <a:lnTo>
                    <a:pt x="54832" y="17388"/>
                  </a:lnTo>
                  <a:lnTo>
                    <a:pt x="55566" y="17736"/>
                  </a:lnTo>
                  <a:lnTo>
                    <a:pt x="56262" y="18161"/>
                  </a:lnTo>
                  <a:lnTo>
                    <a:pt x="56918" y="18625"/>
                  </a:lnTo>
                  <a:lnTo>
                    <a:pt x="57575" y="19166"/>
                  </a:lnTo>
                  <a:lnTo>
                    <a:pt x="58155" y="19707"/>
                  </a:lnTo>
                  <a:lnTo>
                    <a:pt x="58735" y="20286"/>
                  </a:lnTo>
                  <a:lnTo>
                    <a:pt x="59237" y="20943"/>
                  </a:lnTo>
                  <a:lnTo>
                    <a:pt x="59701" y="21562"/>
                  </a:lnTo>
                  <a:lnTo>
                    <a:pt x="60126" y="22257"/>
                  </a:lnTo>
                  <a:lnTo>
                    <a:pt x="60512" y="22991"/>
                  </a:lnTo>
                  <a:lnTo>
                    <a:pt x="60821" y="23725"/>
                  </a:lnTo>
                  <a:lnTo>
                    <a:pt x="61092" y="24460"/>
                  </a:lnTo>
                  <a:lnTo>
                    <a:pt x="61324" y="25232"/>
                  </a:lnTo>
                  <a:lnTo>
                    <a:pt x="61478" y="26005"/>
                  </a:lnTo>
                  <a:lnTo>
                    <a:pt x="61594" y="26817"/>
                  </a:lnTo>
                  <a:lnTo>
                    <a:pt x="61633" y="27667"/>
                  </a:lnTo>
                  <a:lnTo>
                    <a:pt x="61594" y="28478"/>
                  </a:lnTo>
                  <a:lnTo>
                    <a:pt x="61478" y="29328"/>
                  </a:lnTo>
                  <a:lnTo>
                    <a:pt x="61324" y="30140"/>
                  </a:lnTo>
                  <a:lnTo>
                    <a:pt x="60821" y="32188"/>
                  </a:lnTo>
                  <a:lnTo>
                    <a:pt x="60705" y="32690"/>
                  </a:lnTo>
                  <a:lnTo>
                    <a:pt x="60628" y="33193"/>
                  </a:lnTo>
                  <a:lnTo>
                    <a:pt x="60551" y="33733"/>
                  </a:lnTo>
                  <a:lnTo>
                    <a:pt x="60551" y="34236"/>
                  </a:lnTo>
                  <a:lnTo>
                    <a:pt x="60551" y="34777"/>
                  </a:lnTo>
                  <a:lnTo>
                    <a:pt x="60628" y="35279"/>
                  </a:lnTo>
                  <a:lnTo>
                    <a:pt x="60744" y="35781"/>
                  </a:lnTo>
                  <a:lnTo>
                    <a:pt x="60898" y="36284"/>
                  </a:lnTo>
                  <a:lnTo>
                    <a:pt x="61092" y="36747"/>
                  </a:lnTo>
                  <a:lnTo>
                    <a:pt x="61285" y="37250"/>
                  </a:lnTo>
                  <a:lnTo>
                    <a:pt x="61749" y="38177"/>
                  </a:lnTo>
                  <a:lnTo>
                    <a:pt x="62251" y="39105"/>
                  </a:lnTo>
                  <a:lnTo>
                    <a:pt x="62715" y="40032"/>
                  </a:lnTo>
                  <a:lnTo>
                    <a:pt x="62908" y="40534"/>
                  </a:lnTo>
                  <a:lnTo>
                    <a:pt x="63101" y="40998"/>
                  </a:lnTo>
                  <a:lnTo>
                    <a:pt x="63256" y="41500"/>
                  </a:lnTo>
                  <a:lnTo>
                    <a:pt x="63371" y="42003"/>
                  </a:lnTo>
                  <a:lnTo>
                    <a:pt x="63487" y="42891"/>
                  </a:lnTo>
                  <a:lnTo>
                    <a:pt x="63526" y="43741"/>
                  </a:lnTo>
                  <a:lnTo>
                    <a:pt x="63449" y="44630"/>
                  </a:lnTo>
                  <a:lnTo>
                    <a:pt x="63333" y="45480"/>
                  </a:lnTo>
                  <a:lnTo>
                    <a:pt x="63140" y="46330"/>
                  </a:lnTo>
                  <a:lnTo>
                    <a:pt x="62908" y="47142"/>
                  </a:lnTo>
                  <a:lnTo>
                    <a:pt x="62599" y="47992"/>
                  </a:lnTo>
                  <a:lnTo>
                    <a:pt x="62212" y="48765"/>
                  </a:lnTo>
                  <a:lnTo>
                    <a:pt x="61864" y="49383"/>
                  </a:lnTo>
                  <a:lnTo>
                    <a:pt x="61517" y="49963"/>
                  </a:lnTo>
                  <a:lnTo>
                    <a:pt x="61130" y="50504"/>
                  </a:lnTo>
                  <a:lnTo>
                    <a:pt x="60705" y="51045"/>
                  </a:lnTo>
                  <a:lnTo>
                    <a:pt x="60280" y="51586"/>
                  </a:lnTo>
                  <a:lnTo>
                    <a:pt x="59817" y="52049"/>
                  </a:lnTo>
                  <a:lnTo>
                    <a:pt x="59353" y="52552"/>
                  </a:lnTo>
                  <a:lnTo>
                    <a:pt x="58850" y="52977"/>
                  </a:lnTo>
                  <a:lnTo>
                    <a:pt x="58310" y="53556"/>
                  </a:lnTo>
                  <a:lnTo>
                    <a:pt x="57730" y="54136"/>
                  </a:lnTo>
                  <a:lnTo>
                    <a:pt x="57150" y="54638"/>
                  </a:lnTo>
                  <a:lnTo>
                    <a:pt x="56493" y="55141"/>
                  </a:lnTo>
                  <a:lnTo>
                    <a:pt x="55875" y="55643"/>
                  </a:lnTo>
                  <a:lnTo>
                    <a:pt x="55218" y="56107"/>
                  </a:lnTo>
                  <a:lnTo>
                    <a:pt x="54523" y="56532"/>
                  </a:lnTo>
                  <a:lnTo>
                    <a:pt x="53827" y="56957"/>
                  </a:lnTo>
                  <a:lnTo>
                    <a:pt x="53132" y="57343"/>
                  </a:lnTo>
                  <a:lnTo>
                    <a:pt x="52436" y="57691"/>
                  </a:lnTo>
                  <a:lnTo>
                    <a:pt x="51702" y="58039"/>
                  </a:lnTo>
                  <a:lnTo>
                    <a:pt x="50968" y="58386"/>
                  </a:lnTo>
                  <a:lnTo>
                    <a:pt x="49461" y="58966"/>
                  </a:lnTo>
                  <a:lnTo>
                    <a:pt x="47954" y="59430"/>
                  </a:lnTo>
                  <a:lnTo>
                    <a:pt x="47104" y="59700"/>
                  </a:lnTo>
                  <a:lnTo>
                    <a:pt x="46215" y="59893"/>
                  </a:lnTo>
                  <a:lnTo>
                    <a:pt x="45326" y="60087"/>
                  </a:lnTo>
                  <a:lnTo>
                    <a:pt x="44437" y="60241"/>
                  </a:lnTo>
                  <a:lnTo>
                    <a:pt x="43549" y="60357"/>
                  </a:lnTo>
                  <a:lnTo>
                    <a:pt x="42660" y="60473"/>
                  </a:lnTo>
                  <a:lnTo>
                    <a:pt x="41771" y="60512"/>
                  </a:lnTo>
                  <a:lnTo>
                    <a:pt x="40882" y="60550"/>
                  </a:lnTo>
                  <a:lnTo>
                    <a:pt x="39762" y="60512"/>
                  </a:lnTo>
                  <a:lnTo>
                    <a:pt x="38641" y="60396"/>
                  </a:lnTo>
                  <a:lnTo>
                    <a:pt x="37521" y="60241"/>
                  </a:lnTo>
                  <a:lnTo>
                    <a:pt x="36439" y="60009"/>
                  </a:lnTo>
                  <a:lnTo>
                    <a:pt x="35357" y="59700"/>
                  </a:lnTo>
                  <a:lnTo>
                    <a:pt x="34275" y="59314"/>
                  </a:lnTo>
                  <a:lnTo>
                    <a:pt x="33270" y="58811"/>
                  </a:lnTo>
                  <a:lnTo>
                    <a:pt x="32265" y="58270"/>
                  </a:lnTo>
                  <a:lnTo>
                    <a:pt x="31454" y="57729"/>
                  </a:lnTo>
                  <a:lnTo>
                    <a:pt x="30681" y="57111"/>
                  </a:lnTo>
                  <a:lnTo>
                    <a:pt x="29947" y="56454"/>
                  </a:lnTo>
                  <a:lnTo>
                    <a:pt x="29252" y="55759"/>
                  </a:lnTo>
                  <a:lnTo>
                    <a:pt x="28904" y="55334"/>
                  </a:lnTo>
                  <a:lnTo>
                    <a:pt x="28595" y="54909"/>
                  </a:lnTo>
                  <a:lnTo>
                    <a:pt x="28285" y="54445"/>
                  </a:lnTo>
                  <a:lnTo>
                    <a:pt x="28015" y="53981"/>
                  </a:lnTo>
                  <a:lnTo>
                    <a:pt x="27474" y="53054"/>
                  </a:lnTo>
                  <a:lnTo>
                    <a:pt x="27010" y="52049"/>
                  </a:lnTo>
                  <a:lnTo>
                    <a:pt x="26663" y="51470"/>
                  </a:lnTo>
                  <a:lnTo>
                    <a:pt x="26315" y="50890"/>
                  </a:lnTo>
                  <a:lnTo>
                    <a:pt x="25928" y="50349"/>
                  </a:lnTo>
                  <a:lnTo>
                    <a:pt x="25697" y="50117"/>
                  </a:lnTo>
                  <a:lnTo>
                    <a:pt x="25465" y="49847"/>
                  </a:lnTo>
                  <a:lnTo>
                    <a:pt x="25001" y="49499"/>
                  </a:lnTo>
                  <a:lnTo>
                    <a:pt x="24537" y="49190"/>
                  </a:lnTo>
                  <a:lnTo>
                    <a:pt x="24035" y="48881"/>
                  </a:lnTo>
                  <a:lnTo>
                    <a:pt x="23533" y="48610"/>
                  </a:lnTo>
                  <a:lnTo>
                    <a:pt x="22644" y="48108"/>
                  </a:lnTo>
                  <a:lnTo>
                    <a:pt x="21717" y="47606"/>
                  </a:lnTo>
                  <a:lnTo>
                    <a:pt x="20866" y="47026"/>
                  </a:lnTo>
                  <a:lnTo>
                    <a:pt x="20441" y="46717"/>
                  </a:lnTo>
                  <a:lnTo>
                    <a:pt x="20055" y="46369"/>
                  </a:lnTo>
                  <a:lnTo>
                    <a:pt x="19282" y="45674"/>
                  </a:lnTo>
                  <a:lnTo>
                    <a:pt x="18934" y="45326"/>
                  </a:lnTo>
                  <a:lnTo>
                    <a:pt x="18625" y="44939"/>
                  </a:lnTo>
                  <a:lnTo>
                    <a:pt x="18316" y="44553"/>
                  </a:lnTo>
                  <a:lnTo>
                    <a:pt x="18046" y="44128"/>
                  </a:lnTo>
                  <a:lnTo>
                    <a:pt x="17775" y="43703"/>
                  </a:lnTo>
                  <a:lnTo>
                    <a:pt x="17543" y="43278"/>
                  </a:lnTo>
                  <a:lnTo>
                    <a:pt x="17350" y="42853"/>
                  </a:lnTo>
                  <a:lnTo>
                    <a:pt x="17157" y="42389"/>
                  </a:lnTo>
                  <a:lnTo>
                    <a:pt x="16964" y="41925"/>
                  </a:lnTo>
                  <a:lnTo>
                    <a:pt x="16848" y="41462"/>
                  </a:lnTo>
                  <a:lnTo>
                    <a:pt x="16732" y="40959"/>
                  </a:lnTo>
                  <a:lnTo>
                    <a:pt x="16616" y="40457"/>
                  </a:lnTo>
                  <a:lnTo>
                    <a:pt x="16539" y="39955"/>
                  </a:lnTo>
                  <a:lnTo>
                    <a:pt x="16539" y="39452"/>
                  </a:lnTo>
                  <a:lnTo>
                    <a:pt x="16500" y="38409"/>
                  </a:lnTo>
                  <a:lnTo>
                    <a:pt x="16577" y="37366"/>
                  </a:lnTo>
                  <a:lnTo>
                    <a:pt x="16693" y="36322"/>
                  </a:lnTo>
                  <a:lnTo>
                    <a:pt x="16848" y="35279"/>
                  </a:lnTo>
                  <a:lnTo>
                    <a:pt x="17041" y="34274"/>
                  </a:lnTo>
                  <a:lnTo>
                    <a:pt x="17273" y="33231"/>
                  </a:lnTo>
                  <a:lnTo>
                    <a:pt x="17736" y="31222"/>
                  </a:lnTo>
                  <a:lnTo>
                    <a:pt x="18046" y="30217"/>
                  </a:lnTo>
                  <a:lnTo>
                    <a:pt x="18355" y="29251"/>
                  </a:lnTo>
                  <a:lnTo>
                    <a:pt x="18741" y="28324"/>
                  </a:lnTo>
                  <a:lnTo>
                    <a:pt x="19205" y="27435"/>
                  </a:lnTo>
                  <a:lnTo>
                    <a:pt x="19746" y="26585"/>
                  </a:lnTo>
                  <a:lnTo>
                    <a:pt x="20016" y="26199"/>
                  </a:lnTo>
                  <a:lnTo>
                    <a:pt x="20325" y="25812"/>
                  </a:lnTo>
                  <a:lnTo>
                    <a:pt x="20673" y="25426"/>
                  </a:lnTo>
                  <a:lnTo>
                    <a:pt x="21021" y="25039"/>
                  </a:lnTo>
                  <a:lnTo>
                    <a:pt x="21407" y="24692"/>
                  </a:lnTo>
                  <a:lnTo>
                    <a:pt x="21794" y="24344"/>
                  </a:lnTo>
                  <a:lnTo>
                    <a:pt x="22683" y="23687"/>
                  </a:lnTo>
                  <a:lnTo>
                    <a:pt x="23571" y="23069"/>
                  </a:lnTo>
                  <a:lnTo>
                    <a:pt x="24537" y="22450"/>
                  </a:lnTo>
                  <a:lnTo>
                    <a:pt x="25503" y="21909"/>
                  </a:lnTo>
                  <a:lnTo>
                    <a:pt x="26469" y="21368"/>
                  </a:lnTo>
                  <a:lnTo>
                    <a:pt x="27474" y="20866"/>
                  </a:lnTo>
                  <a:lnTo>
                    <a:pt x="29483" y="19861"/>
                  </a:lnTo>
                  <a:lnTo>
                    <a:pt x="30449" y="19398"/>
                  </a:lnTo>
                  <a:lnTo>
                    <a:pt x="31454" y="18973"/>
                  </a:lnTo>
                  <a:lnTo>
                    <a:pt x="32497" y="18586"/>
                  </a:lnTo>
                  <a:lnTo>
                    <a:pt x="33502" y="18200"/>
                  </a:lnTo>
                  <a:lnTo>
                    <a:pt x="34545" y="17891"/>
                  </a:lnTo>
                  <a:lnTo>
                    <a:pt x="35627" y="17659"/>
                  </a:lnTo>
                  <a:lnTo>
                    <a:pt x="36709" y="17466"/>
                  </a:lnTo>
                  <a:lnTo>
                    <a:pt x="37791" y="17350"/>
                  </a:lnTo>
                  <a:lnTo>
                    <a:pt x="38564" y="17311"/>
                  </a:lnTo>
                  <a:lnTo>
                    <a:pt x="42467" y="17311"/>
                  </a:lnTo>
                  <a:lnTo>
                    <a:pt x="43510" y="17234"/>
                  </a:lnTo>
                  <a:lnTo>
                    <a:pt x="44553" y="17118"/>
                  </a:lnTo>
                  <a:lnTo>
                    <a:pt x="46640" y="16847"/>
                  </a:lnTo>
                  <a:lnTo>
                    <a:pt x="47567" y="16731"/>
                  </a:lnTo>
                  <a:lnTo>
                    <a:pt x="48533" y="16616"/>
                  </a:lnTo>
                  <a:lnTo>
                    <a:pt x="49461" y="16538"/>
                  </a:lnTo>
                  <a:lnTo>
                    <a:pt x="50427" y="16500"/>
                  </a:lnTo>
                  <a:close/>
                  <a:moveTo>
                    <a:pt x="38100" y="0"/>
                  </a:moveTo>
                  <a:lnTo>
                    <a:pt x="36400" y="39"/>
                  </a:lnTo>
                  <a:lnTo>
                    <a:pt x="34661" y="193"/>
                  </a:lnTo>
                  <a:lnTo>
                    <a:pt x="33811" y="270"/>
                  </a:lnTo>
                  <a:lnTo>
                    <a:pt x="32961" y="386"/>
                  </a:lnTo>
                  <a:lnTo>
                    <a:pt x="32111" y="541"/>
                  </a:lnTo>
                  <a:lnTo>
                    <a:pt x="31299" y="734"/>
                  </a:lnTo>
                  <a:lnTo>
                    <a:pt x="30179" y="850"/>
                  </a:lnTo>
                  <a:lnTo>
                    <a:pt x="29097" y="1005"/>
                  </a:lnTo>
                  <a:lnTo>
                    <a:pt x="28015" y="1237"/>
                  </a:lnTo>
                  <a:lnTo>
                    <a:pt x="26933" y="1507"/>
                  </a:lnTo>
                  <a:lnTo>
                    <a:pt x="25851" y="1855"/>
                  </a:lnTo>
                  <a:lnTo>
                    <a:pt x="24808" y="2241"/>
                  </a:lnTo>
                  <a:lnTo>
                    <a:pt x="23726" y="2666"/>
                  </a:lnTo>
                  <a:lnTo>
                    <a:pt x="22721" y="3169"/>
                  </a:lnTo>
                  <a:lnTo>
                    <a:pt x="22064" y="3516"/>
                  </a:lnTo>
                  <a:lnTo>
                    <a:pt x="21446" y="3864"/>
                  </a:lnTo>
                  <a:lnTo>
                    <a:pt x="20866" y="4250"/>
                  </a:lnTo>
                  <a:lnTo>
                    <a:pt x="20248" y="4676"/>
                  </a:lnTo>
                  <a:lnTo>
                    <a:pt x="19669" y="5101"/>
                  </a:lnTo>
                  <a:lnTo>
                    <a:pt x="19128" y="5564"/>
                  </a:lnTo>
                  <a:lnTo>
                    <a:pt x="18548" y="6028"/>
                  </a:lnTo>
                  <a:lnTo>
                    <a:pt x="18046" y="6492"/>
                  </a:lnTo>
                  <a:lnTo>
                    <a:pt x="17543" y="7033"/>
                  </a:lnTo>
                  <a:lnTo>
                    <a:pt x="17041" y="7535"/>
                  </a:lnTo>
                  <a:lnTo>
                    <a:pt x="16577" y="8115"/>
                  </a:lnTo>
                  <a:lnTo>
                    <a:pt x="16152" y="8656"/>
                  </a:lnTo>
                  <a:lnTo>
                    <a:pt x="15727" y="9274"/>
                  </a:lnTo>
                  <a:lnTo>
                    <a:pt x="15341" y="9853"/>
                  </a:lnTo>
                  <a:lnTo>
                    <a:pt x="14993" y="10510"/>
                  </a:lnTo>
                  <a:lnTo>
                    <a:pt x="14684" y="11129"/>
                  </a:lnTo>
                  <a:lnTo>
                    <a:pt x="14336" y="11940"/>
                  </a:lnTo>
                  <a:lnTo>
                    <a:pt x="14066" y="12751"/>
                  </a:lnTo>
                  <a:lnTo>
                    <a:pt x="13872" y="13602"/>
                  </a:lnTo>
                  <a:lnTo>
                    <a:pt x="13679" y="14413"/>
                  </a:lnTo>
                  <a:lnTo>
                    <a:pt x="13525" y="15263"/>
                  </a:lnTo>
                  <a:lnTo>
                    <a:pt x="13409" y="16152"/>
                  </a:lnTo>
                  <a:lnTo>
                    <a:pt x="13138" y="17852"/>
                  </a:lnTo>
                  <a:lnTo>
                    <a:pt x="13022" y="18702"/>
                  </a:lnTo>
                  <a:lnTo>
                    <a:pt x="12868" y="19552"/>
                  </a:lnTo>
                  <a:lnTo>
                    <a:pt x="12713" y="20402"/>
                  </a:lnTo>
                  <a:lnTo>
                    <a:pt x="12481" y="21214"/>
                  </a:lnTo>
                  <a:lnTo>
                    <a:pt x="12211" y="22025"/>
                  </a:lnTo>
                  <a:lnTo>
                    <a:pt x="11902" y="22798"/>
                  </a:lnTo>
                  <a:lnTo>
                    <a:pt x="11515" y="23571"/>
                  </a:lnTo>
                  <a:lnTo>
                    <a:pt x="11013" y="24305"/>
                  </a:lnTo>
                  <a:lnTo>
                    <a:pt x="10511" y="25001"/>
                  </a:lnTo>
                  <a:lnTo>
                    <a:pt x="9931" y="25619"/>
                  </a:lnTo>
                  <a:lnTo>
                    <a:pt x="9313" y="26237"/>
                  </a:lnTo>
                  <a:lnTo>
                    <a:pt x="8656" y="26817"/>
                  </a:lnTo>
                  <a:lnTo>
                    <a:pt x="7342" y="27937"/>
                  </a:lnTo>
                  <a:lnTo>
                    <a:pt x="6028" y="29097"/>
                  </a:lnTo>
                  <a:lnTo>
                    <a:pt x="5024" y="30024"/>
                  </a:lnTo>
                  <a:lnTo>
                    <a:pt x="4560" y="30526"/>
                  </a:lnTo>
                  <a:lnTo>
                    <a:pt x="4096" y="31067"/>
                  </a:lnTo>
                  <a:lnTo>
                    <a:pt x="3671" y="31608"/>
                  </a:lnTo>
                  <a:lnTo>
                    <a:pt x="3246" y="32149"/>
                  </a:lnTo>
                  <a:lnTo>
                    <a:pt x="2860" y="32729"/>
                  </a:lnTo>
                  <a:lnTo>
                    <a:pt x="2473" y="33308"/>
                  </a:lnTo>
                  <a:lnTo>
                    <a:pt x="2164" y="33888"/>
                  </a:lnTo>
                  <a:lnTo>
                    <a:pt x="1855" y="34468"/>
                  </a:lnTo>
                  <a:lnTo>
                    <a:pt x="1585" y="35086"/>
                  </a:lnTo>
                  <a:lnTo>
                    <a:pt x="1314" y="35704"/>
                  </a:lnTo>
                  <a:lnTo>
                    <a:pt x="1082" y="36322"/>
                  </a:lnTo>
                  <a:lnTo>
                    <a:pt x="889" y="36941"/>
                  </a:lnTo>
                  <a:lnTo>
                    <a:pt x="696" y="37559"/>
                  </a:lnTo>
                  <a:lnTo>
                    <a:pt x="541" y="38216"/>
                  </a:lnTo>
                  <a:lnTo>
                    <a:pt x="271" y="39530"/>
                  </a:lnTo>
                  <a:lnTo>
                    <a:pt x="78" y="40843"/>
                  </a:lnTo>
                  <a:lnTo>
                    <a:pt x="0" y="42157"/>
                  </a:lnTo>
                  <a:lnTo>
                    <a:pt x="0" y="43471"/>
                  </a:lnTo>
                  <a:lnTo>
                    <a:pt x="78" y="44823"/>
                  </a:lnTo>
                  <a:lnTo>
                    <a:pt x="271" y="46176"/>
                  </a:lnTo>
                  <a:lnTo>
                    <a:pt x="541" y="47490"/>
                  </a:lnTo>
                  <a:lnTo>
                    <a:pt x="696" y="48147"/>
                  </a:lnTo>
                  <a:lnTo>
                    <a:pt x="889" y="48765"/>
                  </a:lnTo>
                  <a:lnTo>
                    <a:pt x="1121" y="49422"/>
                  </a:lnTo>
                  <a:lnTo>
                    <a:pt x="1353" y="50040"/>
                  </a:lnTo>
                  <a:lnTo>
                    <a:pt x="1585" y="50658"/>
                  </a:lnTo>
                  <a:lnTo>
                    <a:pt x="1894" y="51276"/>
                  </a:lnTo>
                  <a:lnTo>
                    <a:pt x="2203" y="51856"/>
                  </a:lnTo>
                  <a:lnTo>
                    <a:pt x="2512" y="52474"/>
                  </a:lnTo>
                  <a:lnTo>
                    <a:pt x="2860" y="53054"/>
                  </a:lnTo>
                  <a:lnTo>
                    <a:pt x="3246" y="53595"/>
                  </a:lnTo>
                  <a:lnTo>
                    <a:pt x="3710" y="54252"/>
                  </a:lnTo>
                  <a:lnTo>
                    <a:pt x="4212" y="54831"/>
                  </a:lnTo>
                  <a:lnTo>
                    <a:pt x="4714" y="55411"/>
                  </a:lnTo>
                  <a:lnTo>
                    <a:pt x="5255" y="55952"/>
                  </a:lnTo>
                  <a:lnTo>
                    <a:pt x="5835" y="56493"/>
                  </a:lnTo>
                  <a:lnTo>
                    <a:pt x="6415" y="56995"/>
                  </a:lnTo>
                  <a:lnTo>
                    <a:pt x="7033" y="57459"/>
                  </a:lnTo>
                  <a:lnTo>
                    <a:pt x="7651" y="57923"/>
                  </a:lnTo>
                  <a:lnTo>
                    <a:pt x="8965" y="58811"/>
                  </a:lnTo>
                  <a:lnTo>
                    <a:pt x="10279" y="59584"/>
                  </a:lnTo>
                  <a:lnTo>
                    <a:pt x="11670" y="60357"/>
                  </a:lnTo>
                  <a:lnTo>
                    <a:pt x="13022" y="61091"/>
                  </a:lnTo>
                  <a:lnTo>
                    <a:pt x="14568" y="61864"/>
                  </a:lnTo>
                  <a:lnTo>
                    <a:pt x="16114" y="62675"/>
                  </a:lnTo>
                  <a:lnTo>
                    <a:pt x="17621" y="63526"/>
                  </a:lnTo>
                  <a:lnTo>
                    <a:pt x="18355" y="63951"/>
                  </a:lnTo>
                  <a:lnTo>
                    <a:pt x="19089" y="64414"/>
                  </a:lnTo>
                  <a:lnTo>
                    <a:pt x="20673" y="65535"/>
                  </a:lnTo>
                  <a:lnTo>
                    <a:pt x="22219" y="66694"/>
                  </a:lnTo>
                  <a:lnTo>
                    <a:pt x="23803" y="67815"/>
                  </a:lnTo>
                  <a:lnTo>
                    <a:pt x="24615" y="68356"/>
                  </a:lnTo>
                  <a:lnTo>
                    <a:pt x="25426" y="68858"/>
                  </a:lnTo>
                  <a:lnTo>
                    <a:pt x="26199" y="69322"/>
                  </a:lnTo>
                  <a:lnTo>
                    <a:pt x="27010" y="69785"/>
                  </a:lnTo>
                  <a:lnTo>
                    <a:pt x="27822" y="70172"/>
                  </a:lnTo>
                  <a:lnTo>
                    <a:pt x="28633" y="70558"/>
                  </a:lnTo>
                  <a:lnTo>
                    <a:pt x="29445" y="70906"/>
                  </a:lnTo>
                  <a:lnTo>
                    <a:pt x="30295" y="71215"/>
                  </a:lnTo>
                  <a:lnTo>
                    <a:pt x="31145" y="71524"/>
                  </a:lnTo>
                  <a:lnTo>
                    <a:pt x="31995" y="71833"/>
                  </a:lnTo>
                  <a:lnTo>
                    <a:pt x="33734" y="72336"/>
                  </a:lnTo>
                  <a:lnTo>
                    <a:pt x="35511" y="72761"/>
                  </a:lnTo>
                  <a:lnTo>
                    <a:pt x="37250" y="73147"/>
                  </a:lnTo>
                  <a:lnTo>
                    <a:pt x="39028" y="73495"/>
                  </a:lnTo>
                  <a:lnTo>
                    <a:pt x="42119" y="73997"/>
                  </a:lnTo>
                  <a:lnTo>
                    <a:pt x="43703" y="74229"/>
                  </a:lnTo>
                  <a:lnTo>
                    <a:pt x="45249" y="74422"/>
                  </a:lnTo>
                  <a:lnTo>
                    <a:pt x="46833" y="74616"/>
                  </a:lnTo>
                  <a:lnTo>
                    <a:pt x="48417" y="74770"/>
                  </a:lnTo>
                  <a:lnTo>
                    <a:pt x="50002" y="74847"/>
                  </a:lnTo>
                  <a:lnTo>
                    <a:pt x="51586" y="74886"/>
                  </a:lnTo>
                  <a:lnTo>
                    <a:pt x="52629" y="74847"/>
                  </a:lnTo>
                  <a:lnTo>
                    <a:pt x="53673" y="74809"/>
                  </a:lnTo>
                  <a:lnTo>
                    <a:pt x="54523" y="74731"/>
                  </a:lnTo>
                  <a:lnTo>
                    <a:pt x="55373" y="74616"/>
                  </a:lnTo>
                  <a:lnTo>
                    <a:pt x="56184" y="74461"/>
                  </a:lnTo>
                  <a:lnTo>
                    <a:pt x="56996" y="74268"/>
                  </a:lnTo>
                  <a:lnTo>
                    <a:pt x="57807" y="74036"/>
                  </a:lnTo>
                  <a:lnTo>
                    <a:pt x="58580" y="73765"/>
                  </a:lnTo>
                  <a:lnTo>
                    <a:pt x="59353" y="73456"/>
                  </a:lnTo>
                  <a:lnTo>
                    <a:pt x="60087" y="73147"/>
                  </a:lnTo>
                  <a:lnTo>
                    <a:pt x="60821" y="72761"/>
                  </a:lnTo>
                  <a:lnTo>
                    <a:pt x="61555" y="72374"/>
                  </a:lnTo>
                  <a:lnTo>
                    <a:pt x="62290" y="71949"/>
                  </a:lnTo>
                  <a:lnTo>
                    <a:pt x="62985" y="71524"/>
                  </a:lnTo>
                  <a:lnTo>
                    <a:pt x="63681" y="71022"/>
                  </a:lnTo>
                  <a:lnTo>
                    <a:pt x="64338" y="70520"/>
                  </a:lnTo>
                  <a:lnTo>
                    <a:pt x="65690" y="69476"/>
                  </a:lnTo>
                  <a:lnTo>
                    <a:pt x="66965" y="68356"/>
                  </a:lnTo>
                  <a:lnTo>
                    <a:pt x="68279" y="67235"/>
                  </a:lnTo>
                  <a:lnTo>
                    <a:pt x="69593" y="66076"/>
                  </a:lnTo>
                  <a:lnTo>
                    <a:pt x="70829" y="64839"/>
                  </a:lnTo>
                  <a:lnTo>
                    <a:pt x="72066" y="63603"/>
                  </a:lnTo>
                  <a:lnTo>
                    <a:pt x="73225" y="62289"/>
                  </a:lnTo>
                  <a:lnTo>
                    <a:pt x="73766" y="61632"/>
                  </a:lnTo>
                  <a:lnTo>
                    <a:pt x="74268" y="60975"/>
                  </a:lnTo>
                  <a:lnTo>
                    <a:pt x="74771" y="60280"/>
                  </a:lnTo>
                  <a:lnTo>
                    <a:pt x="75273" y="59546"/>
                  </a:lnTo>
                  <a:lnTo>
                    <a:pt x="75698" y="58850"/>
                  </a:lnTo>
                  <a:lnTo>
                    <a:pt x="76084" y="58116"/>
                  </a:lnTo>
                  <a:lnTo>
                    <a:pt x="76432" y="57343"/>
                  </a:lnTo>
                  <a:lnTo>
                    <a:pt x="76741" y="56570"/>
                  </a:lnTo>
                  <a:lnTo>
                    <a:pt x="77012" y="55797"/>
                  </a:lnTo>
                  <a:lnTo>
                    <a:pt x="77244" y="55025"/>
                  </a:lnTo>
                  <a:lnTo>
                    <a:pt x="77398" y="54213"/>
                  </a:lnTo>
                  <a:lnTo>
                    <a:pt x="77553" y="53440"/>
                  </a:lnTo>
                  <a:lnTo>
                    <a:pt x="77630" y="52629"/>
                  </a:lnTo>
                  <a:lnTo>
                    <a:pt x="77707" y="51817"/>
                  </a:lnTo>
                  <a:lnTo>
                    <a:pt x="77707" y="51006"/>
                  </a:lnTo>
                  <a:lnTo>
                    <a:pt x="77669" y="50156"/>
                  </a:lnTo>
                  <a:lnTo>
                    <a:pt x="77591" y="49344"/>
                  </a:lnTo>
                  <a:lnTo>
                    <a:pt x="77514" y="48533"/>
                  </a:lnTo>
                  <a:lnTo>
                    <a:pt x="77360" y="47683"/>
                  </a:lnTo>
                  <a:lnTo>
                    <a:pt x="77166" y="46871"/>
                  </a:lnTo>
                  <a:lnTo>
                    <a:pt x="76934" y="46021"/>
                  </a:lnTo>
                  <a:lnTo>
                    <a:pt x="76664" y="45210"/>
                  </a:lnTo>
                  <a:lnTo>
                    <a:pt x="76393" y="44398"/>
                  </a:lnTo>
                  <a:lnTo>
                    <a:pt x="76046" y="43626"/>
                  </a:lnTo>
                  <a:lnTo>
                    <a:pt x="75350" y="42041"/>
                  </a:lnTo>
                  <a:lnTo>
                    <a:pt x="74577" y="40496"/>
                  </a:lnTo>
                  <a:lnTo>
                    <a:pt x="74191" y="39646"/>
                  </a:lnTo>
                  <a:lnTo>
                    <a:pt x="73805" y="38757"/>
                  </a:lnTo>
                  <a:lnTo>
                    <a:pt x="73457" y="37868"/>
                  </a:lnTo>
                  <a:lnTo>
                    <a:pt x="73341" y="37443"/>
                  </a:lnTo>
                  <a:lnTo>
                    <a:pt x="73225" y="36979"/>
                  </a:lnTo>
                  <a:lnTo>
                    <a:pt x="73109" y="36438"/>
                  </a:lnTo>
                  <a:lnTo>
                    <a:pt x="73070" y="35859"/>
                  </a:lnTo>
                  <a:lnTo>
                    <a:pt x="73032" y="35318"/>
                  </a:lnTo>
                  <a:lnTo>
                    <a:pt x="73032" y="34777"/>
                  </a:lnTo>
                  <a:lnTo>
                    <a:pt x="73109" y="33656"/>
                  </a:lnTo>
                  <a:lnTo>
                    <a:pt x="73264" y="32536"/>
                  </a:lnTo>
                  <a:lnTo>
                    <a:pt x="73534" y="30758"/>
                  </a:lnTo>
                  <a:lnTo>
                    <a:pt x="73650" y="29869"/>
                  </a:lnTo>
                  <a:lnTo>
                    <a:pt x="73766" y="28981"/>
                  </a:lnTo>
                  <a:lnTo>
                    <a:pt x="73805" y="28092"/>
                  </a:lnTo>
                  <a:lnTo>
                    <a:pt x="73843" y="27203"/>
                  </a:lnTo>
                  <a:lnTo>
                    <a:pt x="73843" y="26314"/>
                  </a:lnTo>
                  <a:lnTo>
                    <a:pt x="73766" y="25426"/>
                  </a:lnTo>
                  <a:lnTo>
                    <a:pt x="73650" y="24614"/>
                  </a:lnTo>
                  <a:lnTo>
                    <a:pt x="73534" y="23803"/>
                  </a:lnTo>
                  <a:lnTo>
                    <a:pt x="73380" y="22991"/>
                  </a:lnTo>
                  <a:lnTo>
                    <a:pt x="73186" y="22218"/>
                  </a:lnTo>
                  <a:lnTo>
                    <a:pt x="72954" y="21446"/>
                  </a:lnTo>
                  <a:lnTo>
                    <a:pt x="72723" y="20673"/>
                  </a:lnTo>
                  <a:lnTo>
                    <a:pt x="72452" y="19900"/>
                  </a:lnTo>
                  <a:lnTo>
                    <a:pt x="72143" y="19166"/>
                  </a:lnTo>
                  <a:lnTo>
                    <a:pt x="71795" y="18354"/>
                  </a:lnTo>
                  <a:lnTo>
                    <a:pt x="71409" y="17582"/>
                  </a:lnTo>
                  <a:lnTo>
                    <a:pt x="71022" y="16847"/>
                  </a:lnTo>
                  <a:lnTo>
                    <a:pt x="70597" y="16113"/>
                  </a:lnTo>
                  <a:lnTo>
                    <a:pt x="70172" y="15418"/>
                  </a:lnTo>
                  <a:lnTo>
                    <a:pt x="69709" y="14722"/>
                  </a:lnTo>
                  <a:lnTo>
                    <a:pt x="69206" y="14027"/>
                  </a:lnTo>
                  <a:lnTo>
                    <a:pt x="68704" y="13370"/>
                  </a:lnTo>
                  <a:lnTo>
                    <a:pt x="68163" y="12751"/>
                  </a:lnTo>
                  <a:lnTo>
                    <a:pt x="67622" y="12133"/>
                  </a:lnTo>
                  <a:lnTo>
                    <a:pt x="67042" y="11515"/>
                  </a:lnTo>
                  <a:lnTo>
                    <a:pt x="66463" y="10935"/>
                  </a:lnTo>
                  <a:lnTo>
                    <a:pt x="65883" y="10356"/>
                  </a:lnTo>
                  <a:lnTo>
                    <a:pt x="65265" y="9776"/>
                  </a:lnTo>
                  <a:lnTo>
                    <a:pt x="63951" y="8733"/>
                  </a:lnTo>
                  <a:lnTo>
                    <a:pt x="62637" y="7728"/>
                  </a:lnTo>
                  <a:lnTo>
                    <a:pt x="61246" y="6801"/>
                  </a:lnTo>
                  <a:lnTo>
                    <a:pt x="59817" y="5912"/>
                  </a:lnTo>
                  <a:lnTo>
                    <a:pt x="58348" y="5139"/>
                  </a:lnTo>
                  <a:lnTo>
                    <a:pt x="56841" y="4366"/>
                  </a:lnTo>
                  <a:lnTo>
                    <a:pt x="55296" y="3671"/>
                  </a:lnTo>
                  <a:lnTo>
                    <a:pt x="53750" y="3053"/>
                  </a:lnTo>
                  <a:lnTo>
                    <a:pt x="52166" y="2473"/>
                  </a:lnTo>
                  <a:lnTo>
                    <a:pt x="50465" y="1932"/>
                  </a:lnTo>
                  <a:lnTo>
                    <a:pt x="48765" y="1468"/>
                  </a:lnTo>
                  <a:lnTo>
                    <a:pt x="47026" y="1043"/>
                  </a:lnTo>
                  <a:lnTo>
                    <a:pt x="45249" y="696"/>
                  </a:lnTo>
                  <a:lnTo>
                    <a:pt x="43471" y="386"/>
                  </a:lnTo>
                  <a:lnTo>
                    <a:pt x="41694" y="193"/>
                  </a:lnTo>
                  <a:lnTo>
                    <a:pt x="39916" y="39"/>
                  </a:lnTo>
                  <a:lnTo>
                    <a:pt x="38100" y="0"/>
                  </a:lnTo>
                  <a:close/>
                </a:path>
              </a:pathLst>
            </a:custGeom>
            <a:solidFill>
              <a:srgbClr val="FFC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907024" y="1168701"/>
              <a:ext cx="1175700" cy="1101300"/>
            </a:xfrm>
            <a:custGeom>
              <a:rect b="b" l="l" r="r" t="t"/>
              <a:pathLst>
                <a:path extrusionOk="0" h="44052" w="47028">
                  <a:moveTo>
                    <a:pt x="33928" y="1"/>
                  </a:moveTo>
                  <a:lnTo>
                    <a:pt x="32962" y="39"/>
                  </a:lnTo>
                  <a:lnTo>
                    <a:pt x="32034" y="117"/>
                  </a:lnTo>
                  <a:lnTo>
                    <a:pt x="31068" y="232"/>
                  </a:lnTo>
                  <a:lnTo>
                    <a:pt x="30141" y="348"/>
                  </a:lnTo>
                  <a:lnTo>
                    <a:pt x="28054" y="619"/>
                  </a:lnTo>
                  <a:lnTo>
                    <a:pt x="27011" y="735"/>
                  </a:lnTo>
                  <a:lnTo>
                    <a:pt x="25968" y="812"/>
                  </a:lnTo>
                  <a:lnTo>
                    <a:pt x="22065" y="812"/>
                  </a:lnTo>
                  <a:lnTo>
                    <a:pt x="21292" y="851"/>
                  </a:lnTo>
                  <a:lnTo>
                    <a:pt x="20210" y="967"/>
                  </a:lnTo>
                  <a:lnTo>
                    <a:pt x="19128" y="1160"/>
                  </a:lnTo>
                  <a:lnTo>
                    <a:pt x="18046" y="1392"/>
                  </a:lnTo>
                  <a:lnTo>
                    <a:pt x="17003" y="1701"/>
                  </a:lnTo>
                  <a:lnTo>
                    <a:pt x="15998" y="2087"/>
                  </a:lnTo>
                  <a:lnTo>
                    <a:pt x="14955" y="2474"/>
                  </a:lnTo>
                  <a:lnTo>
                    <a:pt x="13950" y="2899"/>
                  </a:lnTo>
                  <a:lnTo>
                    <a:pt x="12984" y="3362"/>
                  </a:lnTo>
                  <a:lnTo>
                    <a:pt x="10975" y="4367"/>
                  </a:lnTo>
                  <a:lnTo>
                    <a:pt x="9970" y="4869"/>
                  </a:lnTo>
                  <a:lnTo>
                    <a:pt x="9004" y="5410"/>
                  </a:lnTo>
                  <a:lnTo>
                    <a:pt x="8038" y="5951"/>
                  </a:lnTo>
                  <a:lnTo>
                    <a:pt x="7072" y="6570"/>
                  </a:lnTo>
                  <a:lnTo>
                    <a:pt x="6184" y="7188"/>
                  </a:lnTo>
                  <a:lnTo>
                    <a:pt x="5295" y="7845"/>
                  </a:lnTo>
                  <a:lnTo>
                    <a:pt x="4908" y="8193"/>
                  </a:lnTo>
                  <a:lnTo>
                    <a:pt x="4522" y="8540"/>
                  </a:lnTo>
                  <a:lnTo>
                    <a:pt x="4174" y="8927"/>
                  </a:lnTo>
                  <a:lnTo>
                    <a:pt x="3826" y="9313"/>
                  </a:lnTo>
                  <a:lnTo>
                    <a:pt x="3517" y="9700"/>
                  </a:lnTo>
                  <a:lnTo>
                    <a:pt x="3247" y="10086"/>
                  </a:lnTo>
                  <a:lnTo>
                    <a:pt x="2706" y="10936"/>
                  </a:lnTo>
                  <a:lnTo>
                    <a:pt x="2242" y="11825"/>
                  </a:lnTo>
                  <a:lnTo>
                    <a:pt x="1856" y="12752"/>
                  </a:lnTo>
                  <a:lnTo>
                    <a:pt x="1547" y="13718"/>
                  </a:lnTo>
                  <a:lnTo>
                    <a:pt x="1237" y="14723"/>
                  </a:lnTo>
                  <a:lnTo>
                    <a:pt x="774" y="16732"/>
                  </a:lnTo>
                  <a:lnTo>
                    <a:pt x="542" y="17775"/>
                  </a:lnTo>
                  <a:lnTo>
                    <a:pt x="349" y="18780"/>
                  </a:lnTo>
                  <a:lnTo>
                    <a:pt x="194" y="19823"/>
                  </a:lnTo>
                  <a:lnTo>
                    <a:pt x="78" y="20867"/>
                  </a:lnTo>
                  <a:lnTo>
                    <a:pt x="1" y="21910"/>
                  </a:lnTo>
                  <a:lnTo>
                    <a:pt x="40" y="22953"/>
                  </a:lnTo>
                  <a:lnTo>
                    <a:pt x="40" y="23456"/>
                  </a:lnTo>
                  <a:lnTo>
                    <a:pt x="117" y="23958"/>
                  </a:lnTo>
                  <a:lnTo>
                    <a:pt x="233" y="24460"/>
                  </a:lnTo>
                  <a:lnTo>
                    <a:pt x="349" y="24963"/>
                  </a:lnTo>
                  <a:lnTo>
                    <a:pt x="465" y="25426"/>
                  </a:lnTo>
                  <a:lnTo>
                    <a:pt x="658" y="25890"/>
                  </a:lnTo>
                  <a:lnTo>
                    <a:pt x="851" y="26354"/>
                  </a:lnTo>
                  <a:lnTo>
                    <a:pt x="1044" y="26779"/>
                  </a:lnTo>
                  <a:lnTo>
                    <a:pt x="1276" y="27204"/>
                  </a:lnTo>
                  <a:lnTo>
                    <a:pt x="1547" y="27629"/>
                  </a:lnTo>
                  <a:lnTo>
                    <a:pt x="1817" y="28054"/>
                  </a:lnTo>
                  <a:lnTo>
                    <a:pt x="2126" y="28440"/>
                  </a:lnTo>
                  <a:lnTo>
                    <a:pt x="2435" y="28827"/>
                  </a:lnTo>
                  <a:lnTo>
                    <a:pt x="2783" y="29175"/>
                  </a:lnTo>
                  <a:lnTo>
                    <a:pt x="3556" y="29870"/>
                  </a:lnTo>
                  <a:lnTo>
                    <a:pt x="3942" y="30218"/>
                  </a:lnTo>
                  <a:lnTo>
                    <a:pt x="4367" y="30527"/>
                  </a:lnTo>
                  <a:lnTo>
                    <a:pt x="5218" y="31107"/>
                  </a:lnTo>
                  <a:lnTo>
                    <a:pt x="6145" y="31609"/>
                  </a:lnTo>
                  <a:lnTo>
                    <a:pt x="7034" y="32111"/>
                  </a:lnTo>
                  <a:lnTo>
                    <a:pt x="7536" y="32382"/>
                  </a:lnTo>
                  <a:lnTo>
                    <a:pt x="8038" y="32691"/>
                  </a:lnTo>
                  <a:lnTo>
                    <a:pt x="8502" y="33000"/>
                  </a:lnTo>
                  <a:lnTo>
                    <a:pt x="8966" y="33348"/>
                  </a:lnTo>
                  <a:lnTo>
                    <a:pt x="9198" y="33618"/>
                  </a:lnTo>
                  <a:lnTo>
                    <a:pt x="9429" y="33850"/>
                  </a:lnTo>
                  <a:lnTo>
                    <a:pt x="9816" y="34391"/>
                  </a:lnTo>
                  <a:lnTo>
                    <a:pt x="10164" y="34971"/>
                  </a:lnTo>
                  <a:lnTo>
                    <a:pt x="10511" y="35550"/>
                  </a:lnTo>
                  <a:lnTo>
                    <a:pt x="10975" y="36555"/>
                  </a:lnTo>
                  <a:lnTo>
                    <a:pt x="11516" y="37482"/>
                  </a:lnTo>
                  <a:lnTo>
                    <a:pt x="11786" y="37946"/>
                  </a:lnTo>
                  <a:lnTo>
                    <a:pt x="12096" y="38410"/>
                  </a:lnTo>
                  <a:lnTo>
                    <a:pt x="12405" y="38835"/>
                  </a:lnTo>
                  <a:lnTo>
                    <a:pt x="12753" y="39260"/>
                  </a:lnTo>
                  <a:lnTo>
                    <a:pt x="13448" y="39955"/>
                  </a:lnTo>
                  <a:lnTo>
                    <a:pt x="14182" y="40612"/>
                  </a:lnTo>
                  <a:lnTo>
                    <a:pt x="14955" y="41230"/>
                  </a:lnTo>
                  <a:lnTo>
                    <a:pt x="15766" y="41771"/>
                  </a:lnTo>
                  <a:lnTo>
                    <a:pt x="16771" y="42312"/>
                  </a:lnTo>
                  <a:lnTo>
                    <a:pt x="17776" y="42815"/>
                  </a:lnTo>
                  <a:lnTo>
                    <a:pt x="18858" y="43201"/>
                  </a:lnTo>
                  <a:lnTo>
                    <a:pt x="19940" y="43510"/>
                  </a:lnTo>
                  <a:lnTo>
                    <a:pt x="21022" y="43742"/>
                  </a:lnTo>
                  <a:lnTo>
                    <a:pt x="22142" y="43897"/>
                  </a:lnTo>
                  <a:lnTo>
                    <a:pt x="23263" y="44013"/>
                  </a:lnTo>
                  <a:lnTo>
                    <a:pt x="24383" y="44051"/>
                  </a:lnTo>
                  <a:lnTo>
                    <a:pt x="25272" y="44013"/>
                  </a:lnTo>
                  <a:lnTo>
                    <a:pt x="26161" y="43974"/>
                  </a:lnTo>
                  <a:lnTo>
                    <a:pt x="27050" y="43858"/>
                  </a:lnTo>
                  <a:lnTo>
                    <a:pt x="27938" y="43742"/>
                  </a:lnTo>
                  <a:lnTo>
                    <a:pt x="28827" y="43588"/>
                  </a:lnTo>
                  <a:lnTo>
                    <a:pt x="29716" y="43394"/>
                  </a:lnTo>
                  <a:lnTo>
                    <a:pt x="30605" y="43201"/>
                  </a:lnTo>
                  <a:lnTo>
                    <a:pt x="31455" y="42931"/>
                  </a:lnTo>
                  <a:lnTo>
                    <a:pt x="32962" y="42467"/>
                  </a:lnTo>
                  <a:lnTo>
                    <a:pt x="34469" y="41887"/>
                  </a:lnTo>
                  <a:lnTo>
                    <a:pt x="35203" y="41540"/>
                  </a:lnTo>
                  <a:lnTo>
                    <a:pt x="35937" y="41192"/>
                  </a:lnTo>
                  <a:lnTo>
                    <a:pt x="36633" y="40844"/>
                  </a:lnTo>
                  <a:lnTo>
                    <a:pt x="37328" y="40458"/>
                  </a:lnTo>
                  <a:lnTo>
                    <a:pt x="38024" y="40033"/>
                  </a:lnTo>
                  <a:lnTo>
                    <a:pt x="38719" y="39608"/>
                  </a:lnTo>
                  <a:lnTo>
                    <a:pt x="39376" y="39144"/>
                  </a:lnTo>
                  <a:lnTo>
                    <a:pt x="39994" y="38642"/>
                  </a:lnTo>
                  <a:lnTo>
                    <a:pt x="40651" y="38139"/>
                  </a:lnTo>
                  <a:lnTo>
                    <a:pt x="41231" y="37637"/>
                  </a:lnTo>
                  <a:lnTo>
                    <a:pt x="41811" y="37057"/>
                  </a:lnTo>
                  <a:lnTo>
                    <a:pt x="42351" y="36478"/>
                  </a:lnTo>
                  <a:lnTo>
                    <a:pt x="42854" y="36053"/>
                  </a:lnTo>
                  <a:lnTo>
                    <a:pt x="43318" y="35550"/>
                  </a:lnTo>
                  <a:lnTo>
                    <a:pt x="43781" y="35087"/>
                  </a:lnTo>
                  <a:lnTo>
                    <a:pt x="44206" y="34546"/>
                  </a:lnTo>
                  <a:lnTo>
                    <a:pt x="44631" y="34005"/>
                  </a:lnTo>
                  <a:lnTo>
                    <a:pt x="45018" y="33464"/>
                  </a:lnTo>
                  <a:lnTo>
                    <a:pt x="45365" y="32884"/>
                  </a:lnTo>
                  <a:lnTo>
                    <a:pt x="45713" y="32266"/>
                  </a:lnTo>
                  <a:lnTo>
                    <a:pt x="46100" y="31493"/>
                  </a:lnTo>
                  <a:lnTo>
                    <a:pt x="46409" y="30643"/>
                  </a:lnTo>
                  <a:lnTo>
                    <a:pt x="46641" y="29831"/>
                  </a:lnTo>
                  <a:lnTo>
                    <a:pt x="46834" y="28981"/>
                  </a:lnTo>
                  <a:lnTo>
                    <a:pt x="46950" y="28131"/>
                  </a:lnTo>
                  <a:lnTo>
                    <a:pt x="47027" y="27242"/>
                  </a:lnTo>
                  <a:lnTo>
                    <a:pt x="46988" y="26392"/>
                  </a:lnTo>
                  <a:lnTo>
                    <a:pt x="46872" y="25504"/>
                  </a:lnTo>
                  <a:lnTo>
                    <a:pt x="46757" y="25001"/>
                  </a:lnTo>
                  <a:lnTo>
                    <a:pt x="46602" y="24499"/>
                  </a:lnTo>
                  <a:lnTo>
                    <a:pt x="46409" y="24035"/>
                  </a:lnTo>
                  <a:lnTo>
                    <a:pt x="46216" y="23533"/>
                  </a:lnTo>
                  <a:lnTo>
                    <a:pt x="45752" y="22606"/>
                  </a:lnTo>
                  <a:lnTo>
                    <a:pt x="45250" y="21678"/>
                  </a:lnTo>
                  <a:lnTo>
                    <a:pt x="44786" y="20751"/>
                  </a:lnTo>
                  <a:lnTo>
                    <a:pt x="44593" y="20248"/>
                  </a:lnTo>
                  <a:lnTo>
                    <a:pt x="44399" y="19785"/>
                  </a:lnTo>
                  <a:lnTo>
                    <a:pt x="44245" y="19282"/>
                  </a:lnTo>
                  <a:lnTo>
                    <a:pt x="44129" y="18780"/>
                  </a:lnTo>
                  <a:lnTo>
                    <a:pt x="44052" y="18278"/>
                  </a:lnTo>
                  <a:lnTo>
                    <a:pt x="44052" y="17737"/>
                  </a:lnTo>
                  <a:lnTo>
                    <a:pt x="44052" y="17234"/>
                  </a:lnTo>
                  <a:lnTo>
                    <a:pt x="44129" y="16694"/>
                  </a:lnTo>
                  <a:lnTo>
                    <a:pt x="44206" y="16191"/>
                  </a:lnTo>
                  <a:lnTo>
                    <a:pt x="44322" y="15689"/>
                  </a:lnTo>
                  <a:lnTo>
                    <a:pt x="44825" y="13641"/>
                  </a:lnTo>
                  <a:lnTo>
                    <a:pt x="44979" y="12829"/>
                  </a:lnTo>
                  <a:lnTo>
                    <a:pt x="45095" y="11979"/>
                  </a:lnTo>
                  <a:lnTo>
                    <a:pt x="45134" y="11168"/>
                  </a:lnTo>
                  <a:lnTo>
                    <a:pt x="45095" y="10318"/>
                  </a:lnTo>
                  <a:lnTo>
                    <a:pt x="44979" y="9506"/>
                  </a:lnTo>
                  <a:lnTo>
                    <a:pt x="44825" y="8733"/>
                  </a:lnTo>
                  <a:lnTo>
                    <a:pt x="44593" y="7961"/>
                  </a:lnTo>
                  <a:lnTo>
                    <a:pt x="44322" y="7226"/>
                  </a:lnTo>
                  <a:lnTo>
                    <a:pt x="44013" y="6492"/>
                  </a:lnTo>
                  <a:lnTo>
                    <a:pt x="43627" y="5758"/>
                  </a:lnTo>
                  <a:lnTo>
                    <a:pt x="43202" y="5063"/>
                  </a:lnTo>
                  <a:lnTo>
                    <a:pt x="42738" y="4444"/>
                  </a:lnTo>
                  <a:lnTo>
                    <a:pt x="42236" y="3787"/>
                  </a:lnTo>
                  <a:lnTo>
                    <a:pt x="41656" y="3208"/>
                  </a:lnTo>
                  <a:lnTo>
                    <a:pt x="41076" y="2667"/>
                  </a:lnTo>
                  <a:lnTo>
                    <a:pt x="40419" y="2126"/>
                  </a:lnTo>
                  <a:lnTo>
                    <a:pt x="39763" y="1662"/>
                  </a:lnTo>
                  <a:lnTo>
                    <a:pt x="39067" y="1237"/>
                  </a:lnTo>
                  <a:lnTo>
                    <a:pt x="38333" y="889"/>
                  </a:lnTo>
                  <a:lnTo>
                    <a:pt x="37599" y="580"/>
                  </a:lnTo>
                  <a:lnTo>
                    <a:pt x="37135" y="426"/>
                  </a:lnTo>
                  <a:lnTo>
                    <a:pt x="36671" y="310"/>
                  </a:lnTo>
                  <a:lnTo>
                    <a:pt x="35783" y="117"/>
                  </a:lnTo>
                  <a:lnTo>
                    <a:pt x="34855" y="39"/>
                  </a:lnTo>
                  <a:lnTo>
                    <a:pt x="33928" y="1"/>
                  </a:lnTo>
                  <a:close/>
                </a:path>
              </a:pathLst>
            </a:custGeom>
            <a:solidFill>
              <a:srgbClr val="FF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9"/>
          <p:cNvSpPr/>
          <p:nvPr/>
        </p:nvSpPr>
        <p:spPr>
          <a:xfrm flipH="1">
            <a:off x="7470042" y="3870637"/>
            <a:ext cx="2844617" cy="2739218"/>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9"/>
          <p:cNvGrpSpPr/>
          <p:nvPr/>
        </p:nvGrpSpPr>
        <p:grpSpPr>
          <a:xfrm rot="-1398073">
            <a:off x="7736779" y="3845611"/>
            <a:ext cx="1421701" cy="2589226"/>
            <a:chOff x="4518575" y="1944100"/>
            <a:chExt cx="475300" cy="865575"/>
          </a:xfrm>
        </p:grpSpPr>
        <p:sp>
          <p:nvSpPr>
            <p:cNvPr id="108" name="Google Shape;108;p9"/>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2" name="Shape 112"/>
        <p:cNvGrpSpPr/>
        <p:nvPr/>
      </p:nvGrpSpPr>
      <p:grpSpPr>
        <a:xfrm>
          <a:off x="0" y="0"/>
          <a:ext cx="0" cy="0"/>
          <a:chOff x="0" y="0"/>
          <a:chExt cx="0" cy="0"/>
        </a:xfrm>
      </p:grpSpPr>
      <p:sp>
        <p:nvSpPr>
          <p:cNvPr id="113" name="Google Shape;113;p10"/>
          <p:cNvSpPr/>
          <p:nvPr/>
        </p:nvSpPr>
        <p:spPr>
          <a:xfrm>
            <a:off x="0" y="0"/>
            <a:ext cx="9144000" cy="5143500"/>
          </a:xfrm>
          <a:prstGeom prst="rect">
            <a:avLst/>
          </a:prstGeom>
          <a:solidFill>
            <a:srgbClr val="66DFFF">
              <a:alpha val="63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txBox="1"/>
          <p:nvPr>
            <p:ph type="title"/>
          </p:nvPr>
        </p:nvSpPr>
        <p:spPr>
          <a:xfrm>
            <a:off x="4104605" y="607649"/>
            <a:ext cx="4035000" cy="243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b="1"/>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400"/>
              <a:buFont typeface="Montserrat"/>
              <a:buNone/>
              <a:defRPr sz="3400">
                <a:solidFill>
                  <a:schemeClr val="dk1"/>
                </a:solidFill>
                <a:latin typeface="Montserrat"/>
                <a:ea typeface="Montserrat"/>
                <a:cs typeface="Montserrat"/>
                <a:sym typeface="Montserrat"/>
              </a:defRPr>
            </a:lvl1pPr>
            <a:lvl2pPr lvl="1" rtl="0">
              <a:spcBef>
                <a:spcPts val="0"/>
              </a:spcBef>
              <a:spcAft>
                <a:spcPts val="0"/>
              </a:spcAft>
              <a:buClr>
                <a:schemeClr val="dk1"/>
              </a:buClr>
              <a:buSzPts val="3400"/>
              <a:buFont typeface="Montserrat"/>
              <a:buNone/>
              <a:defRPr sz="3400">
                <a:solidFill>
                  <a:schemeClr val="dk1"/>
                </a:solidFill>
                <a:latin typeface="Montserrat"/>
                <a:ea typeface="Montserrat"/>
                <a:cs typeface="Montserrat"/>
                <a:sym typeface="Montserrat"/>
              </a:defRPr>
            </a:lvl2pPr>
            <a:lvl3pPr lvl="2" rtl="0">
              <a:spcBef>
                <a:spcPts val="0"/>
              </a:spcBef>
              <a:spcAft>
                <a:spcPts val="0"/>
              </a:spcAft>
              <a:buClr>
                <a:schemeClr val="dk1"/>
              </a:buClr>
              <a:buSzPts val="3400"/>
              <a:buFont typeface="Montserrat"/>
              <a:buNone/>
              <a:defRPr sz="3400">
                <a:solidFill>
                  <a:schemeClr val="dk1"/>
                </a:solidFill>
                <a:latin typeface="Montserrat"/>
                <a:ea typeface="Montserrat"/>
                <a:cs typeface="Montserrat"/>
                <a:sym typeface="Montserrat"/>
              </a:defRPr>
            </a:lvl3pPr>
            <a:lvl4pPr lvl="3" rtl="0">
              <a:spcBef>
                <a:spcPts val="0"/>
              </a:spcBef>
              <a:spcAft>
                <a:spcPts val="0"/>
              </a:spcAft>
              <a:buClr>
                <a:schemeClr val="dk1"/>
              </a:buClr>
              <a:buSzPts val="3400"/>
              <a:buFont typeface="Montserrat"/>
              <a:buNone/>
              <a:defRPr sz="3400">
                <a:solidFill>
                  <a:schemeClr val="dk1"/>
                </a:solidFill>
                <a:latin typeface="Montserrat"/>
                <a:ea typeface="Montserrat"/>
                <a:cs typeface="Montserrat"/>
                <a:sym typeface="Montserrat"/>
              </a:defRPr>
            </a:lvl4pPr>
            <a:lvl5pPr lvl="4" rtl="0">
              <a:spcBef>
                <a:spcPts val="0"/>
              </a:spcBef>
              <a:spcAft>
                <a:spcPts val="0"/>
              </a:spcAft>
              <a:buClr>
                <a:schemeClr val="dk1"/>
              </a:buClr>
              <a:buSzPts val="3400"/>
              <a:buFont typeface="Montserrat"/>
              <a:buNone/>
              <a:defRPr sz="3400">
                <a:solidFill>
                  <a:schemeClr val="dk1"/>
                </a:solidFill>
                <a:latin typeface="Montserrat"/>
                <a:ea typeface="Montserrat"/>
                <a:cs typeface="Montserrat"/>
                <a:sym typeface="Montserrat"/>
              </a:defRPr>
            </a:lvl5pPr>
            <a:lvl6pPr lvl="5" rtl="0">
              <a:spcBef>
                <a:spcPts val="0"/>
              </a:spcBef>
              <a:spcAft>
                <a:spcPts val="0"/>
              </a:spcAft>
              <a:buClr>
                <a:schemeClr val="dk1"/>
              </a:buClr>
              <a:buSzPts val="3400"/>
              <a:buFont typeface="Montserrat"/>
              <a:buNone/>
              <a:defRPr sz="3400">
                <a:solidFill>
                  <a:schemeClr val="dk1"/>
                </a:solidFill>
                <a:latin typeface="Montserrat"/>
                <a:ea typeface="Montserrat"/>
                <a:cs typeface="Montserrat"/>
                <a:sym typeface="Montserrat"/>
              </a:defRPr>
            </a:lvl6pPr>
            <a:lvl7pPr lvl="6" rtl="0">
              <a:spcBef>
                <a:spcPts val="0"/>
              </a:spcBef>
              <a:spcAft>
                <a:spcPts val="0"/>
              </a:spcAft>
              <a:buClr>
                <a:schemeClr val="dk1"/>
              </a:buClr>
              <a:buSzPts val="3400"/>
              <a:buFont typeface="Montserrat"/>
              <a:buNone/>
              <a:defRPr sz="3400">
                <a:solidFill>
                  <a:schemeClr val="dk1"/>
                </a:solidFill>
                <a:latin typeface="Montserrat"/>
                <a:ea typeface="Montserrat"/>
                <a:cs typeface="Montserrat"/>
                <a:sym typeface="Montserrat"/>
              </a:defRPr>
            </a:lvl7pPr>
            <a:lvl8pPr lvl="7" rtl="0">
              <a:spcBef>
                <a:spcPts val="0"/>
              </a:spcBef>
              <a:spcAft>
                <a:spcPts val="0"/>
              </a:spcAft>
              <a:buClr>
                <a:schemeClr val="dk1"/>
              </a:buClr>
              <a:buSzPts val="3400"/>
              <a:buFont typeface="Montserrat"/>
              <a:buNone/>
              <a:defRPr sz="3400">
                <a:solidFill>
                  <a:schemeClr val="dk1"/>
                </a:solidFill>
                <a:latin typeface="Montserrat"/>
                <a:ea typeface="Montserrat"/>
                <a:cs typeface="Montserrat"/>
                <a:sym typeface="Montserrat"/>
              </a:defRPr>
            </a:lvl8pPr>
            <a:lvl9pPr lvl="8" rtl="0">
              <a:spcBef>
                <a:spcPts val="0"/>
              </a:spcBef>
              <a:spcAft>
                <a:spcPts val="0"/>
              </a:spcAft>
              <a:buClr>
                <a:schemeClr val="dk1"/>
              </a:buClr>
              <a:buSzPts val="3400"/>
              <a:buFont typeface="Montserrat"/>
              <a:buNone/>
              <a:defRPr sz="34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ctrTitle"/>
          </p:nvPr>
        </p:nvSpPr>
        <p:spPr>
          <a:xfrm>
            <a:off x="684675" y="1403675"/>
            <a:ext cx="4611600" cy="148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JAWS </a:t>
            </a:r>
            <a:r>
              <a:rPr b="1" lang="en"/>
              <a:t>Attack </a:t>
            </a:r>
            <a:endParaRPr b="1"/>
          </a:p>
          <a:p>
            <a:pPr indent="0" lvl="0" marL="0" rtl="0" algn="l">
              <a:spcBef>
                <a:spcPts val="0"/>
              </a:spcBef>
              <a:spcAft>
                <a:spcPts val="0"/>
              </a:spcAft>
              <a:buNone/>
            </a:pPr>
            <a:r>
              <a:rPr lang="en" sz="1700">
                <a:latin typeface="Lato"/>
                <a:ea typeface="Lato"/>
                <a:cs typeface="Lato"/>
                <a:sym typeface="Lato"/>
              </a:rPr>
              <a:t>Team Matt Cooper</a:t>
            </a:r>
            <a:endParaRPr/>
          </a:p>
        </p:txBody>
      </p:sp>
      <p:sp>
        <p:nvSpPr>
          <p:cNvPr id="405" name="Google Shape;405;p33"/>
          <p:cNvSpPr txBox="1"/>
          <p:nvPr>
            <p:ph idx="1" type="subTitle"/>
          </p:nvPr>
        </p:nvSpPr>
        <p:spPr>
          <a:xfrm>
            <a:off x="684675" y="2888075"/>
            <a:ext cx="4344000" cy="13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Alejandro Figueroa</a:t>
            </a:r>
            <a:endParaRPr/>
          </a:p>
          <a:p>
            <a:pPr indent="0" lvl="0" marL="0" rtl="0" algn="l">
              <a:spcBef>
                <a:spcPts val="0"/>
              </a:spcBef>
              <a:spcAft>
                <a:spcPts val="0"/>
              </a:spcAft>
              <a:buNone/>
            </a:pPr>
            <a:r>
              <a:rPr lang="en"/>
              <a:t>Alex Lopez</a:t>
            </a:r>
            <a:endParaRPr/>
          </a:p>
          <a:p>
            <a:pPr indent="0" lvl="0" marL="0" rtl="0" algn="l">
              <a:spcBef>
                <a:spcPts val="0"/>
              </a:spcBef>
              <a:spcAft>
                <a:spcPts val="0"/>
              </a:spcAft>
              <a:buNone/>
            </a:pPr>
            <a:r>
              <a:rPr lang="en"/>
              <a:t>Daniela Rivera</a:t>
            </a:r>
            <a:endParaRPr/>
          </a:p>
          <a:p>
            <a:pPr indent="0" lvl="0" marL="0" rtl="0" algn="l">
              <a:spcBef>
                <a:spcPts val="0"/>
              </a:spcBef>
              <a:spcAft>
                <a:spcPts val="0"/>
              </a:spcAft>
              <a:buNone/>
            </a:pPr>
            <a:r>
              <a:rPr lang="en"/>
              <a:t>Danielle Steede</a:t>
            </a:r>
            <a:endParaRPr/>
          </a:p>
        </p:txBody>
      </p:sp>
      <p:sp>
        <p:nvSpPr>
          <p:cNvPr id="406" name="Google Shape;406;p33"/>
          <p:cNvSpPr/>
          <p:nvPr/>
        </p:nvSpPr>
        <p:spPr>
          <a:xfrm>
            <a:off x="5400750" y="933771"/>
            <a:ext cx="3668020" cy="3532112"/>
          </a:xfrm>
          <a:custGeom>
            <a:rect b="b" l="l" r="r" t="t"/>
            <a:pathLst>
              <a:path extrusionOk="0" h="57228" w="59430">
                <a:moveTo>
                  <a:pt x="27938" y="0"/>
                </a:moveTo>
                <a:lnTo>
                  <a:pt x="26933" y="78"/>
                </a:lnTo>
                <a:lnTo>
                  <a:pt x="25928" y="194"/>
                </a:lnTo>
                <a:lnTo>
                  <a:pt x="24924" y="348"/>
                </a:lnTo>
                <a:lnTo>
                  <a:pt x="23919" y="541"/>
                </a:lnTo>
                <a:lnTo>
                  <a:pt x="23107" y="619"/>
                </a:lnTo>
                <a:lnTo>
                  <a:pt x="22257" y="773"/>
                </a:lnTo>
                <a:lnTo>
                  <a:pt x="21407" y="928"/>
                </a:lnTo>
                <a:lnTo>
                  <a:pt x="20596" y="1121"/>
                </a:lnTo>
                <a:lnTo>
                  <a:pt x="19784" y="1392"/>
                </a:lnTo>
                <a:lnTo>
                  <a:pt x="18973" y="1701"/>
                </a:lnTo>
                <a:lnTo>
                  <a:pt x="18161" y="2010"/>
                </a:lnTo>
                <a:lnTo>
                  <a:pt x="17389" y="2396"/>
                </a:lnTo>
                <a:lnTo>
                  <a:pt x="16423" y="2937"/>
                </a:lnTo>
                <a:lnTo>
                  <a:pt x="15495" y="3555"/>
                </a:lnTo>
                <a:lnTo>
                  <a:pt x="14645" y="4212"/>
                </a:lnTo>
                <a:lnTo>
                  <a:pt x="13795" y="4946"/>
                </a:lnTo>
                <a:lnTo>
                  <a:pt x="13061" y="5758"/>
                </a:lnTo>
                <a:lnTo>
                  <a:pt x="12713" y="6183"/>
                </a:lnTo>
                <a:lnTo>
                  <a:pt x="12365" y="6608"/>
                </a:lnTo>
                <a:lnTo>
                  <a:pt x="12056" y="7072"/>
                </a:lnTo>
                <a:lnTo>
                  <a:pt x="11747" y="7535"/>
                </a:lnTo>
                <a:lnTo>
                  <a:pt x="11477" y="7999"/>
                </a:lnTo>
                <a:lnTo>
                  <a:pt x="11245" y="8501"/>
                </a:lnTo>
                <a:lnTo>
                  <a:pt x="10974" y="9120"/>
                </a:lnTo>
                <a:lnTo>
                  <a:pt x="10781" y="9738"/>
                </a:lnTo>
                <a:lnTo>
                  <a:pt x="10626" y="10356"/>
                </a:lnTo>
                <a:lnTo>
                  <a:pt x="10472" y="11013"/>
                </a:lnTo>
                <a:lnTo>
                  <a:pt x="10279" y="12327"/>
                </a:lnTo>
                <a:lnTo>
                  <a:pt x="10085" y="13641"/>
                </a:lnTo>
                <a:lnTo>
                  <a:pt x="9854" y="14954"/>
                </a:lnTo>
                <a:lnTo>
                  <a:pt x="9738" y="15573"/>
                </a:lnTo>
                <a:lnTo>
                  <a:pt x="9583" y="16191"/>
                </a:lnTo>
                <a:lnTo>
                  <a:pt x="9351" y="16809"/>
                </a:lnTo>
                <a:lnTo>
                  <a:pt x="9119" y="17427"/>
                </a:lnTo>
                <a:lnTo>
                  <a:pt x="8810" y="18007"/>
                </a:lnTo>
                <a:lnTo>
                  <a:pt x="8463" y="18548"/>
                </a:lnTo>
                <a:lnTo>
                  <a:pt x="8038" y="19089"/>
                </a:lnTo>
                <a:lnTo>
                  <a:pt x="7612" y="19591"/>
                </a:lnTo>
                <a:lnTo>
                  <a:pt x="7110" y="20055"/>
                </a:lnTo>
                <a:lnTo>
                  <a:pt x="6646" y="20480"/>
                </a:lnTo>
                <a:lnTo>
                  <a:pt x="5642" y="21369"/>
                </a:lnTo>
                <a:lnTo>
                  <a:pt x="4637" y="22219"/>
                </a:lnTo>
                <a:lnTo>
                  <a:pt x="3864" y="22953"/>
                </a:lnTo>
                <a:lnTo>
                  <a:pt x="3130" y="23726"/>
                </a:lnTo>
                <a:lnTo>
                  <a:pt x="2512" y="24537"/>
                </a:lnTo>
                <a:lnTo>
                  <a:pt x="2203" y="25001"/>
                </a:lnTo>
                <a:lnTo>
                  <a:pt x="1932" y="25426"/>
                </a:lnTo>
                <a:lnTo>
                  <a:pt x="1430" y="26354"/>
                </a:lnTo>
                <a:lnTo>
                  <a:pt x="1043" y="27281"/>
                </a:lnTo>
                <a:lnTo>
                  <a:pt x="696" y="28208"/>
                </a:lnTo>
                <a:lnTo>
                  <a:pt x="425" y="29213"/>
                </a:lnTo>
                <a:lnTo>
                  <a:pt x="232" y="30179"/>
                </a:lnTo>
                <a:lnTo>
                  <a:pt x="77" y="31184"/>
                </a:lnTo>
                <a:lnTo>
                  <a:pt x="0" y="32227"/>
                </a:lnTo>
                <a:lnTo>
                  <a:pt x="0" y="33232"/>
                </a:lnTo>
                <a:lnTo>
                  <a:pt x="77" y="34236"/>
                </a:lnTo>
                <a:lnTo>
                  <a:pt x="232" y="35280"/>
                </a:lnTo>
                <a:lnTo>
                  <a:pt x="425" y="36284"/>
                </a:lnTo>
                <a:lnTo>
                  <a:pt x="696" y="37289"/>
                </a:lnTo>
                <a:lnTo>
                  <a:pt x="1043" y="38255"/>
                </a:lnTo>
                <a:lnTo>
                  <a:pt x="1469" y="39182"/>
                </a:lnTo>
                <a:lnTo>
                  <a:pt x="1932" y="40071"/>
                </a:lnTo>
                <a:lnTo>
                  <a:pt x="2512" y="40960"/>
                </a:lnTo>
                <a:lnTo>
                  <a:pt x="2860" y="41462"/>
                </a:lnTo>
                <a:lnTo>
                  <a:pt x="3246" y="41926"/>
                </a:lnTo>
                <a:lnTo>
                  <a:pt x="3632" y="42351"/>
                </a:lnTo>
                <a:lnTo>
                  <a:pt x="4057" y="42776"/>
                </a:lnTo>
                <a:lnTo>
                  <a:pt x="4483" y="43162"/>
                </a:lnTo>
                <a:lnTo>
                  <a:pt x="4946" y="43549"/>
                </a:lnTo>
                <a:lnTo>
                  <a:pt x="5874" y="44283"/>
                </a:lnTo>
                <a:lnTo>
                  <a:pt x="6878" y="44940"/>
                </a:lnTo>
                <a:lnTo>
                  <a:pt x="7883" y="45558"/>
                </a:lnTo>
                <a:lnTo>
                  <a:pt x="8926" y="46138"/>
                </a:lnTo>
                <a:lnTo>
                  <a:pt x="9970" y="46679"/>
                </a:lnTo>
                <a:lnTo>
                  <a:pt x="12327" y="47876"/>
                </a:lnTo>
                <a:lnTo>
                  <a:pt x="13486" y="48533"/>
                </a:lnTo>
                <a:lnTo>
                  <a:pt x="14606" y="49229"/>
                </a:lnTo>
                <a:lnTo>
                  <a:pt x="15804" y="50079"/>
                </a:lnTo>
                <a:lnTo>
                  <a:pt x="17002" y="50968"/>
                </a:lnTo>
                <a:lnTo>
                  <a:pt x="18200" y="51818"/>
                </a:lnTo>
                <a:lnTo>
                  <a:pt x="18818" y="52243"/>
                </a:lnTo>
                <a:lnTo>
                  <a:pt x="19437" y="52629"/>
                </a:lnTo>
                <a:lnTo>
                  <a:pt x="20055" y="52977"/>
                </a:lnTo>
                <a:lnTo>
                  <a:pt x="20673" y="53325"/>
                </a:lnTo>
                <a:lnTo>
                  <a:pt x="21910" y="53904"/>
                </a:lnTo>
                <a:lnTo>
                  <a:pt x="23185" y="54445"/>
                </a:lnTo>
                <a:lnTo>
                  <a:pt x="24499" y="54909"/>
                </a:lnTo>
                <a:lnTo>
                  <a:pt x="25812" y="55296"/>
                </a:lnTo>
                <a:lnTo>
                  <a:pt x="27165" y="55605"/>
                </a:lnTo>
                <a:lnTo>
                  <a:pt x="28517" y="55914"/>
                </a:lnTo>
                <a:lnTo>
                  <a:pt x="29870" y="56146"/>
                </a:lnTo>
                <a:lnTo>
                  <a:pt x="32613" y="56609"/>
                </a:lnTo>
                <a:lnTo>
                  <a:pt x="34043" y="56803"/>
                </a:lnTo>
                <a:lnTo>
                  <a:pt x="35434" y="56996"/>
                </a:lnTo>
                <a:lnTo>
                  <a:pt x="36864" y="57112"/>
                </a:lnTo>
                <a:lnTo>
                  <a:pt x="38255" y="57189"/>
                </a:lnTo>
                <a:lnTo>
                  <a:pt x="39646" y="57228"/>
                </a:lnTo>
                <a:lnTo>
                  <a:pt x="41037" y="57189"/>
                </a:lnTo>
                <a:lnTo>
                  <a:pt x="41694" y="57112"/>
                </a:lnTo>
                <a:lnTo>
                  <a:pt x="42351" y="57034"/>
                </a:lnTo>
                <a:lnTo>
                  <a:pt x="42969" y="56918"/>
                </a:lnTo>
                <a:lnTo>
                  <a:pt x="43587" y="56764"/>
                </a:lnTo>
                <a:lnTo>
                  <a:pt x="44205" y="56571"/>
                </a:lnTo>
                <a:lnTo>
                  <a:pt x="44824" y="56377"/>
                </a:lnTo>
                <a:lnTo>
                  <a:pt x="45403" y="56146"/>
                </a:lnTo>
                <a:lnTo>
                  <a:pt x="45983" y="55875"/>
                </a:lnTo>
                <a:lnTo>
                  <a:pt x="46524" y="55605"/>
                </a:lnTo>
                <a:lnTo>
                  <a:pt x="47104" y="55296"/>
                </a:lnTo>
                <a:lnTo>
                  <a:pt x="48185" y="54639"/>
                </a:lnTo>
                <a:lnTo>
                  <a:pt x="49229" y="53904"/>
                </a:lnTo>
                <a:lnTo>
                  <a:pt x="50233" y="53093"/>
                </a:lnTo>
                <a:lnTo>
                  <a:pt x="52243" y="51393"/>
                </a:lnTo>
                <a:lnTo>
                  <a:pt x="53209" y="50465"/>
                </a:lnTo>
                <a:lnTo>
                  <a:pt x="54175" y="49577"/>
                </a:lnTo>
                <a:lnTo>
                  <a:pt x="55102" y="48611"/>
                </a:lnTo>
                <a:lnTo>
                  <a:pt x="55991" y="47606"/>
                </a:lnTo>
                <a:lnTo>
                  <a:pt x="56802" y="46601"/>
                </a:lnTo>
                <a:lnTo>
                  <a:pt x="57537" y="45519"/>
                </a:lnTo>
                <a:lnTo>
                  <a:pt x="57884" y="44978"/>
                </a:lnTo>
                <a:lnTo>
                  <a:pt x="58194" y="44399"/>
                </a:lnTo>
                <a:lnTo>
                  <a:pt x="58464" y="43819"/>
                </a:lnTo>
                <a:lnTo>
                  <a:pt x="58696" y="43240"/>
                </a:lnTo>
                <a:lnTo>
                  <a:pt x="58889" y="42660"/>
                </a:lnTo>
                <a:lnTo>
                  <a:pt x="59082" y="42042"/>
                </a:lnTo>
                <a:lnTo>
                  <a:pt x="59198" y="41423"/>
                </a:lnTo>
                <a:lnTo>
                  <a:pt x="59314" y="40844"/>
                </a:lnTo>
                <a:lnTo>
                  <a:pt x="59391" y="40226"/>
                </a:lnTo>
                <a:lnTo>
                  <a:pt x="59430" y="39569"/>
                </a:lnTo>
                <a:lnTo>
                  <a:pt x="59430" y="38950"/>
                </a:lnTo>
                <a:lnTo>
                  <a:pt x="59391" y="38332"/>
                </a:lnTo>
                <a:lnTo>
                  <a:pt x="59353" y="37714"/>
                </a:lnTo>
                <a:lnTo>
                  <a:pt x="59275" y="37057"/>
                </a:lnTo>
                <a:lnTo>
                  <a:pt x="59160" y="36439"/>
                </a:lnTo>
                <a:lnTo>
                  <a:pt x="59005" y="35821"/>
                </a:lnTo>
                <a:lnTo>
                  <a:pt x="58850" y="35164"/>
                </a:lnTo>
                <a:lnTo>
                  <a:pt x="58657" y="34545"/>
                </a:lnTo>
                <a:lnTo>
                  <a:pt x="58425" y="33927"/>
                </a:lnTo>
                <a:lnTo>
                  <a:pt x="58155" y="33309"/>
                </a:lnTo>
                <a:lnTo>
                  <a:pt x="57614" y="32111"/>
                </a:lnTo>
                <a:lnTo>
                  <a:pt x="57034" y="30952"/>
                </a:lnTo>
                <a:lnTo>
                  <a:pt x="56725" y="30295"/>
                </a:lnTo>
                <a:lnTo>
                  <a:pt x="56455" y="29638"/>
                </a:lnTo>
                <a:lnTo>
                  <a:pt x="56184" y="28942"/>
                </a:lnTo>
                <a:lnTo>
                  <a:pt x="55991" y="28247"/>
                </a:lnTo>
                <a:lnTo>
                  <a:pt x="55914" y="27822"/>
                </a:lnTo>
                <a:lnTo>
                  <a:pt x="55875" y="27397"/>
                </a:lnTo>
                <a:lnTo>
                  <a:pt x="55836" y="26972"/>
                </a:lnTo>
                <a:lnTo>
                  <a:pt x="55875" y="26547"/>
                </a:lnTo>
                <a:lnTo>
                  <a:pt x="55914" y="25697"/>
                </a:lnTo>
                <a:lnTo>
                  <a:pt x="56030" y="24847"/>
                </a:lnTo>
                <a:lnTo>
                  <a:pt x="56223" y="23494"/>
                </a:lnTo>
                <a:lnTo>
                  <a:pt x="56416" y="22142"/>
                </a:lnTo>
                <a:lnTo>
                  <a:pt x="56455" y="21446"/>
                </a:lnTo>
                <a:lnTo>
                  <a:pt x="56493" y="20789"/>
                </a:lnTo>
                <a:lnTo>
                  <a:pt x="56455" y="20094"/>
                </a:lnTo>
                <a:lnTo>
                  <a:pt x="56416" y="19398"/>
                </a:lnTo>
                <a:lnTo>
                  <a:pt x="56339" y="18780"/>
                </a:lnTo>
                <a:lnTo>
                  <a:pt x="56223" y="18162"/>
                </a:lnTo>
                <a:lnTo>
                  <a:pt x="56107" y="17582"/>
                </a:lnTo>
                <a:lnTo>
                  <a:pt x="55952" y="16964"/>
                </a:lnTo>
                <a:lnTo>
                  <a:pt x="55605" y="15766"/>
                </a:lnTo>
                <a:lnTo>
                  <a:pt x="55180" y="14607"/>
                </a:lnTo>
                <a:lnTo>
                  <a:pt x="54909" y="14027"/>
                </a:lnTo>
                <a:lnTo>
                  <a:pt x="54600" y="13447"/>
                </a:lnTo>
                <a:lnTo>
                  <a:pt x="53982" y="12288"/>
                </a:lnTo>
                <a:lnTo>
                  <a:pt x="53286" y="11245"/>
                </a:lnTo>
                <a:lnTo>
                  <a:pt x="52552" y="10202"/>
                </a:lnTo>
                <a:lnTo>
                  <a:pt x="51702" y="9236"/>
                </a:lnTo>
                <a:lnTo>
                  <a:pt x="50852" y="8347"/>
                </a:lnTo>
                <a:lnTo>
                  <a:pt x="49886" y="7458"/>
                </a:lnTo>
                <a:lnTo>
                  <a:pt x="48920" y="6647"/>
                </a:lnTo>
                <a:lnTo>
                  <a:pt x="47915" y="5874"/>
                </a:lnTo>
                <a:lnTo>
                  <a:pt x="46833" y="5178"/>
                </a:lnTo>
                <a:lnTo>
                  <a:pt x="45751" y="4521"/>
                </a:lnTo>
                <a:lnTo>
                  <a:pt x="44631" y="3903"/>
                </a:lnTo>
                <a:lnTo>
                  <a:pt x="43471" y="3324"/>
                </a:lnTo>
                <a:lnTo>
                  <a:pt x="42273" y="2783"/>
                </a:lnTo>
                <a:lnTo>
                  <a:pt x="41114" y="2319"/>
                </a:lnTo>
                <a:lnTo>
                  <a:pt x="39878" y="1894"/>
                </a:lnTo>
                <a:lnTo>
                  <a:pt x="38950" y="1585"/>
                </a:lnTo>
                <a:lnTo>
                  <a:pt x="37984" y="1276"/>
                </a:lnTo>
                <a:lnTo>
                  <a:pt x="37018" y="1005"/>
                </a:lnTo>
                <a:lnTo>
                  <a:pt x="36014" y="773"/>
                </a:lnTo>
                <a:lnTo>
                  <a:pt x="35009" y="580"/>
                </a:lnTo>
                <a:lnTo>
                  <a:pt x="34004" y="387"/>
                </a:lnTo>
                <a:lnTo>
                  <a:pt x="33000" y="232"/>
                </a:lnTo>
                <a:lnTo>
                  <a:pt x="31995" y="116"/>
                </a:lnTo>
                <a:lnTo>
                  <a:pt x="30990" y="39"/>
                </a:lnTo>
                <a:lnTo>
                  <a:pt x="29986" y="0"/>
                </a:lnTo>
                <a:close/>
              </a:path>
            </a:pathLst>
          </a:custGeom>
          <a:solidFill>
            <a:srgbClr val="FF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rot="5400000">
            <a:off x="5997869" y="1541198"/>
            <a:ext cx="2473790" cy="2317245"/>
          </a:xfrm>
          <a:custGeom>
            <a:rect b="b" l="l" r="r" t="t"/>
            <a:pathLst>
              <a:path extrusionOk="0" h="44052" w="47028">
                <a:moveTo>
                  <a:pt x="33928" y="1"/>
                </a:moveTo>
                <a:lnTo>
                  <a:pt x="32962" y="39"/>
                </a:lnTo>
                <a:lnTo>
                  <a:pt x="32034" y="117"/>
                </a:lnTo>
                <a:lnTo>
                  <a:pt x="31068" y="232"/>
                </a:lnTo>
                <a:lnTo>
                  <a:pt x="30141" y="348"/>
                </a:lnTo>
                <a:lnTo>
                  <a:pt x="28054" y="619"/>
                </a:lnTo>
                <a:lnTo>
                  <a:pt x="27011" y="735"/>
                </a:lnTo>
                <a:lnTo>
                  <a:pt x="25968" y="812"/>
                </a:lnTo>
                <a:lnTo>
                  <a:pt x="22065" y="812"/>
                </a:lnTo>
                <a:lnTo>
                  <a:pt x="21292" y="851"/>
                </a:lnTo>
                <a:lnTo>
                  <a:pt x="20210" y="967"/>
                </a:lnTo>
                <a:lnTo>
                  <a:pt x="19128" y="1160"/>
                </a:lnTo>
                <a:lnTo>
                  <a:pt x="18046" y="1392"/>
                </a:lnTo>
                <a:lnTo>
                  <a:pt x="17003" y="1701"/>
                </a:lnTo>
                <a:lnTo>
                  <a:pt x="15998" y="2087"/>
                </a:lnTo>
                <a:lnTo>
                  <a:pt x="14955" y="2474"/>
                </a:lnTo>
                <a:lnTo>
                  <a:pt x="13950" y="2899"/>
                </a:lnTo>
                <a:lnTo>
                  <a:pt x="12984" y="3362"/>
                </a:lnTo>
                <a:lnTo>
                  <a:pt x="10975" y="4367"/>
                </a:lnTo>
                <a:lnTo>
                  <a:pt x="9970" y="4869"/>
                </a:lnTo>
                <a:lnTo>
                  <a:pt x="9004" y="5410"/>
                </a:lnTo>
                <a:lnTo>
                  <a:pt x="8038" y="5951"/>
                </a:lnTo>
                <a:lnTo>
                  <a:pt x="7072" y="6570"/>
                </a:lnTo>
                <a:lnTo>
                  <a:pt x="6184" y="7188"/>
                </a:lnTo>
                <a:lnTo>
                  <a:pt x="5295" y="7845"/>
                </a:lnTo>
                <a:lnTo>
                  <a:pt x="4908" y="8193"/>
                </a:lnTo>
                <a:lnTo>
                  <a:pt x="4522" y="8540"/>
                </a:lnTo>
                <a:lnTo>
                  <a:pt x="4174" y="8927"/>
                </a:lnTo>
                <a:lnTo>
                  <a:pt x="3826" y="9313"/>
                </a:lnTo>
                <a:lnTo>
                  <a:pt x="3517" y="9700"/>
                </a:lnTo>
                <a:lnTo>
                  <a:pt x="3247" y="10086"/>
                </a:lnTo>
                <a:lnTo>
                  <a:pt x="2706" y="10936"/>
                </a:lnTo>
                <a:lnTo>
                  <a:pt x="2242" y="11825"/>
                </a:lnTo>
                <a:lnTo>
                  <a:pt x="1856" y="12752"/>
                </a:lnTo>
                <a:lnTo>
                  <a:pt x="1547" y="13718"/>
                </a:lnTo>
                <a:lnTo>
                  <a:pt x="1237" y="14723"/>
                </a:lnTo>
                <a:lnTo>
                  <a:pt x="774" y="16732"/>
                </a:lnTo>
                <a:lnTo>
                  <a:pt x="542" y="17775"/>
                </a:lnTo>
                <a:lnTo>
                  <a:pt x="349" y="18780"/>
                </a:lnTo>
                <a:lnTo>
                  <a:pt x="194" y="19823"/>
                </a:lnTo>
                <a:lnTo>
                  <a:pt x="78" y="20867"/>
                </a:lnTo>
                <a:lnTo>
                  <a:pt x="1" y="21910"/>
                </a:lnTo>
                <a:lnTo>
                  <a:pt x="40" y="22953"/>
                </a:lnTo>
                <a:lnTo>
                  <a:pt x="40" y="23456"/>
                </a:lnTo>
                <a:lnTo>
                  <a:pt x="117" y="23958"/>
                </a:lnTo>
                <a:lnTo>
                  <a:pt x="233" y="24460"/>
                </a:lnTo>
                <a:lnTo>
                  <a:pt x="349" y="24963"/>
                </a:lnTo>
                <a:lnTo>
                  <a:pt x="465" y="25426"/>
                </a:lnTo>
                <a:lnTo>
                  <a:pt x="658" y="25890"/>
                </a:lnTo>
                <a:lnTo>
                  <a:pt x="851" y="26354"/>
                </a:lnTo>
                <a:lnTo>
                  <a:pt x="1044" y="26779"/>
                </a:lnTo>
                <a:lnTo>
                  <a:pt x="1276" y="27204"/>
                </a:lnTo>
                <a:lnTo>
                  <a:pt x="1547" y="27629"/>
                </a:lnTo>
                <a:lnTo>
                  <a:pt x="1817" y="28054"/>
                </a:lnTo>
                <a:lnTo>
                  <a:pt x="2126" y="28440"/>
                </a:lnTo>
                <a:lnTo>
                  <a:pt x="2435" y="28827"/>
                </a:lnTo>
                <a:lnTo>
                  <a:pt x="2783" y="29175"/>
                </a:lnTo>
                <a:lnTo>
                  <a:pt x="3556" y="29870"/>
                </a:lnTo>
                <a:lnTo>
                  <a:pt x="3942" y="30218"/>
                </a:lnTo>
                <a:lnTo>
                  <a:pt x="4367" y="30527"/>
                </a:lnTo>
                <a:lnTo>
                  <a:pt x="5218" y="31107"/>
                </a:lnTo>
                <a:lnTo>
                  <a:pt x="6145" y="31609"/>
                </a:lnTo>
                <a:lnTo>
                  <a:pt x="7034" y="32111"/>
                </a:lnTo>
                <a:lnTo>
                  <a:pt x="7536" y="32382"/>
                </a:lnTo>
                <a:lnTo>
                  <a:pt x="8038" y="32691"/>
                </a:lnTo>
                <a:lnTo>
                  <a:pt x="8502" y="33000"/>
                </a:lnTo>
                <a:lnTo>
                  <a:pt x="8966" y="33348"/>
                </a:lnTo>
                <a:lnTo>
                  <a:pt x="9198" y="33618"/>
                </a:lnTo>
                <a:lnTo>
                  <a:pt x="9429" y="33850"/>
                </a:lnTo>
                <a:lnTo>
                  <a:pt x="9816" y="34391"/>
                </a:lnTo>
                <a:lnTo>
                  <a:pt x="10164" y="34971"/>
                </a:lnTo>
                <a:lnTo>
                  <a:pt x="10511" y="35550"/>
                </a:lnTo>
                <a:lnTo>
                  <a:pt x="10975" y="36555"/>
                </a:lnTo>
                <a:lnTo>
                  <a:pt x="11516" y="37482"/>
                </a:lnTo>
                <a:lnTo>
                  <a:pt x="11786" y="37946"/>
                </a:lnTo>
                <a:lnTo>
                  <a:pt x="12096" y="38410"/>
                </a:lnTo>
                <a:lnTo>
                  <a:pt x="12405" y="38835"/>
                </a:lnTo>
                <a:lnTo>
                  <a:pt x="12753" y="39260"/>
                </a:lnTo>
                <a:lnTo>
                  <a:pt x="13448" y="39955"/>
                </a:lnTo>
                <a:lnTo>
                  <a:pt x="14182" y="40612"/>
                </a:lnTo>
                <a:lnTo>
                  <a:pt x="14955" y="41230"/>
                </a:lnTo>
                <a:lnTo>
                  <a:pt x="15766" y="41771"/>
                </a:lnTo>
                <a:lnTo>
                  <a:pt x="16771" y="42312"/>
                </a:lnTo>
                <a:lnTo>
                  <a:pt x="17776" y="42815"/>
                </a:lnTo>
                <a:lnTo>
                  <a:pt x="18858" y="43201"/>
                </a:lnTo>
                <a:lnTo>
                  <a:pt x="19940" y="43510"/>
                </a:lnTo>
                <a:lnTo>
                  <a:pt x="21022" y="43742"/>
                </a:lnTo>
                <a:lnTo>
                  <a:pt x="22142" y="43897"/>
                </a:lnTo>
                <a:lnTo>
                  <a:pt x="23263" y="44013"/>
                </a:lnTo>
                <a:lnTo>
                  <a:pt x="24383" y="44051"/>
                </a:lnTo>
                <a:lnTo>
                  <a:pt x="25272" y="44013"/>
                </a:lnTo>
                <a:lnTo>
                  <a:pt x="26161" y="43974"/>
                </a:lnTo>
                <a:lnTo>
                  <a:pt x="27050" y="43858"/>
                </a:lnTo>
                <a:lnTo>
                  <a:pt x="27938" y="43742"/>
                </a:lnTo>
                <a:lnTo>
                  <a:pt x="28827" y="43588"/>
                </a:lnTo>
                <a:lnTo>
                  <a:pt x="29716" y="43394"/>
                </a:lnTo>
                <a:lnTo>
                  <a:pt x="30605" y="43201"/>
                </a:lnTo>
                <a:lnTo>
                  <a:pt x="31455" y="42931"/>
                </a:lnTo>
                <a:lnTo>
                  <a:pt x="32962" y="42467"/>
                </a:lnTo>
                <a:lnTo>
                  <a:pt x="34469" y="41887"/>
                </a:lnTo>
                <a:lnTo>
                  <a:pt x="35203" y="41540"/>
                </a:lnTo>
                <a:lnTo>
                  <a:pt x="35937" y="41192"/>
                </a:lnTo>
                <a:lnTo>
                  <a:pt x="36633" y="40844"/>
                </a:lnTo>
                <a:lnTo>
                  <a:pt x="37328" y="40458"/>
                </a:lnTo>
                <a:lnTo>
                  <a:pt x="38024" y="40033"/>
                </a:lnTo>
                <a:lnTo>
                  <a:pt x="38719" y="39608"/>
                </a:lnTo>
                <a:lnTo>
                  <a:pt x="39376" y="39144"/>
                </a:lnTo>
                <a:lnTo>
                  <a:pt x="39994" y="38642"/>
                </a:lnTo>
                <a:lnTo>
                  <a:pt x="40651" y="38139"/>
                </a:lnTo>
                <a:lnTo>
                  <a:pt x="41231" y="37637"/>
                </a:lnTo>
                <a:lnTo>
                  <a:pt x="41811" y="37057"/>
                </a:lnTo>
                <a:lnTo>
                  <a:pt x="42351" y="36478"/>
                </a:lnTo>
                <a:lnTo>
                  <a:pt x="42854" y="36053"/>
                </a:lnTo>
                <a:lnTo>
                  <a:pt x="43318" y="35550"/>
                </a:lnTo>
                <a:lnTo>
                  <a:pt x="43781" y="35087"/>
                </a:lnTo>
                <a:lnTo>
                  <a:pt x="44206" y="34546"/>
                </a:lnTo>
                <a:lnTo>
                  <a:pt x="44631" y="34005"/>
                </a:lnTo>
                <a:lnTo>
                  <a:pt x="45018" y="33464"/>
                </a:lnTo>
                <a:lnTo>
                  <a:pt x="45365" y="32884"/>
                </a:lnTo>
                <a:lnTo>
                  <a:pt x="45713" y="32266"/>
                </a:lnTo>
                <a:lnTo>
                  <a:pt x="46100" y="31493"/>
                </a:lnTo>
                <a:lnTo>
                  <a:pt x="46409" y="30643"/>
                </a:lnTo>
                <a:lnTo>
                  <a:pt x="46641" y="29831"/>
                </a:lnTo>
                <a:lnTo>
                  <a:pt x="46834" y="28981"/>
                </a:lnTo>
                <a:lnTo>
                  <a:pt x="46950" y="28131"/>
                </a:lnTo>
                <a:lnTo>
                  <a:pt x="47027" y="27242"/>
                </a:lnTo>
                <a:lnTo>
                  <a:pt x="46988" y="26392"/>
                </a:lnTo>
                <a:lnTo>
                  <a:pt x="46872" y="25504"/>
                </a:lnTo>
                <a:lnTo>
                  <a:pt x="46757" y="25001"/>
                </a:lnTo>
                <a:lnTo>
                  <a:pt x="46602" y="24499"/>
                </a:lnTo>
                <a:lnTo>
                  <a:pt x="46409" y="24035"/>
                </a:lnTo>
                <a:lnTo>
                  <a:pt x="46216" y="23533"/>
                </a:lnTo>
                <a:lnTo>
                  <a:pt x="45752" y="22606"/>
                </a:lnTo>
                <a:lnTo>
                  <a:pt x="45250" y="21678"/>
                </a:lnTo>
                <a:lnTo>
                  <a:pt x="44786" y="20751"/>
                </a:lnTo>
                <a:lnTo>
                  <a:pt x="44593" y="20248"/>
                </a:lnTo>
                <a:lnTo>
                  <a:pt x="44399" y="19785"/>
                </a:lnTo>
                <a:lnTo>
                  <a:pt x="44245" y="19282"/>
                </a:lnTo>
                <a:lnTo>
                  <a:pt x="44129" y="18780"/>
                </a:lnTo>
                <a:lnTo>
                  <a:pt x="44052" y="18278"/>
                </a:lnTo>
                <a:lnTo>
                  <a:pt x="44052" y="17737"/>
                </a:lnTo>
                <a:lnTo>
                  <a:pt x="44052" y="17234"/>
                </a:lnTo>
                <a:lnTo>
                  <a:pt x="44129" y="16694"/>
                </a:lnTo>
                <a:lnTo>
                  <a:pt x="44206" y="16191"/>
                </a:lnTo>
                <a:lnTo>
                  <a:pt x="44322" y="15689"/>
                </a:lnTo>
                <a:lnTo>
                  <a:pt x="44825" y="13641"/>
                </a:lnTo>
                <a:lnTo>
                  <a:pt x="44979" y="12829"/>
                </a:lnTo>
                <a:lnTo>
                  <a:pt x="45095" y="11979"/>
                </a:lnTo>
                <a:lnTo>
                  <a:pt x="45134" y="11168"/>
                </a:lnTo>
                <a:lnTo>
                  <a:pt x="45095" y="10318"/>
                </a:lnTo>
                <a:lnTo>
                  <a:pt x="44979" y="9506"/>
                </a:lnTo>
                <a:lnTo>
                  <a:pt x="44825" y="8733"/>
                </a:lnTo>
                <a:lnTo>
                  <a:pt x="44593" y="7961"/>
                </a:lnTo>
                <a:lnTo>
                  <a:pt x="44322" y="7226"/>
                </a:lnTo>
                <a:lnTo>
                  <a:pt x="44013" y="6492"/>
                </a:lnTo>
                <a:lnTo>
                  <a:pt x="43627" y="5758"/>
                </a:lnTo>
                <a:lnTo>
                  <a:pt x="43202" y="5063"/>
                </a:lnTo>
                <a:lnTo>
                  <a:pt x="42738" y="4444"/>
                </a:lnTo>
                <a:lnTo>
                  <a:pt x="42236" y="3787"/>
                </a:lnTo>
                <a:lnTo>
                  <a:pt x="41656" y="3208"/>
                </a:lnTo>
                <a:lnTo>
                  <a:pt x="41076" y="2667"/>
                </a:lnTo>
                <a:lnTo>
                  <a:pt x="40419" y="2126"/>
                </a:lnTo>
                <a:lnTo>
                  <a:pt x="39763" y="1662"/>
                </a:lnTo>
                <a:lnTo>
                  <a:pt x="39067" y="1237"/>
                </a:lnTo>
                <a:lnTo>
                  <a:pt x="38333" y="889"/>
                </a:lnTo>
                <a:lnTo>
                  <a:pt x="37599" y="580"/>
                </a:lnTo>
                <a:lnTo>
                  <a:pt x="37135" y="426"/>
                </a:lnTo>
                <a:lnTo>
                  <a:pt x="36671" y="310"/>
                </a:lnTo>
                <a:lnTo>
                  <a:pt x="35783" y="117"/>
                </a:lnTo>
                <a:lnTo>
                  <a:pt x="34855" y="39"/>
                </a:lnTo>
                <a:lnTo>
                  <a:pt x="33928" y="1"/>
                </a:lnTo>
                <a:close/>
              </a:path>
            </a:pathLst>
          </a:custGeom>
          <a:solidFill>
            <a:srgbClr val="FF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33"/>
          <p:cNvGrpSpPr/>
          <p:nvPr/>
        </p:nvGrpSpPr>
        <p:grpSpPr>
          <a:xfrm>
            <a:off x="7935741" y="2697201"/>
            <a:ext cx="1018330" cy="1854494"/>
            <a:chOff x="4518575" y="1944100"/>
            <a:chExt cx="475300" cy="865575"/>
          </a:xfrm>
        </p:grpSpPr>
        <p:sp>
          <p:nvSpPr>
            <p:cNvPr id="409" name="Google Shape;409;p33"/>
            <p:cNvSpPr/>
            <p:nvPr/>
          </p:nvSpPr>
          <p:spPr>
            <a:xfrm>
              <a:off x="4657675" y="1944100"/>
              <a:ext cx="336200" cy="800850"/>
            </a:xfrm>
            <a:custGeom>
              <a:rect b="b" l="l" r="r" t="t"/>
              <a:pathLst>
                <a:path extrusionOk="0" h="32034" w="13448">
                  <a:moveTo>
                    <a:pt x="13061" y="1"/>
                  </a:moveTo>
                  <a:lnTo>
                    <a:pt x="12984" y="78"/>
                  </a:lnTo>
                  <a:lnTo>
                    <a:pt x="12443" y="1314"/>
                  </a:lnTo>
                  <a:lnTo>
                    <a:pt x="11825" y="2512"/>
                  </a:lnTo>
                  <a:lnTo>
                    <a:pt x="11515" y="3092"/>
                  </a:lnTo>
                  <a:lnTo>
                    <a:pt x="11168" y="3671"/>
                  </a:lnTo>
                  <a:lnTo>
                    <a:pt x="10781" y="4174"/>
                  </a:lnTo>
                  <a:lnTo>
                    <a:pt x="10356" y="4676"/>
                  </a:lnTo>
                  <a:lnTo>
                    <a:pt x="9931" y="5063"/>
                  </a:lnTo>
                  <a:lnTo>
                    <a:pt x="9506" y="5410"/>
                  </a:lnTo>
                  <a:lnTo>
                    <a:pt x="8656" y="6067"/>
                  </a:lnTo>
                  <a:lnTo>
                    <a:pt x="7767" y="6685"/>
                  </a:lnTo>
                  <a:lnTo>
                    <a:pt x="7342" y="6995"/>
                  </a:lnTo>
                  <a:lnTo>
                    <a:pt x="6917" y="7381"/>
                  </a:lnTo>
                  <a:lnTo>
                    <a:pt x="6260" y="8077"/>
                  </a:lnTo>
                  <a:lnTo>
                    <a:pt x="5642" y="8849"/>
                  </a:lnTo>
                  <a:lnTo>
                    <a:pt x="5062" y="9661"/>
                  </a:lnTo>
                  <a:lnTo>
                    <a:pt x="4560" y="10550"/>
                  </a:lnTo>
                  <a:lnTo>
                    <a:pt x="4174" y="11438"/>
                  </a:lnTo>
                  <a:lnTo>
                    <a:pt x="3826" y="12404"/>
                  </a:lnTo>
                  <a:lnTo>
                    <a:pt x="3555" y="13409"/>
                  </a:lnTo>
                  <a:lnTo>
                    <a:pt x="3362" y="14414"/>
                  </a:lnTo>
                  <a:lnTo>
                    <a:pt x="3208" y="15805"/>
                  </a:lnTo>
                  <a:lnTo>
                    <a:pt x="3092" y="16500"/>
                  </a:lnTo>
                  <a:lnTo>
                    <a:pt x="3014" y="16848"/>
                  </a:lnTo>
                  <a:lnTo>
                    <a:pt x="2899" y="17157"/>
                  </a:lnTo>
                  <a:lnTo>
                    <a:pt x="2783" y="17466"/>
                  </a:lnTo>
                  <a:lnTo>
                    <a:pt x="2628" y="17775"/>
                  </a:lnTo>
                  <a:lnTo>
                    <a:pt x="2435" y="18046"/>
                  </a:lnTo>
                  <a:lnTo>
                    <a:pt x="2242" y="18278"/>
                  </a:lnTo>
                  <a:lnTo>
                    <a:pt x="1817" y="18741"/>
                  </a:lnTo>
                  <a:lnTo>
                    <a:pt x="1392" y="19244"/>
                  </a:lnTo>
                  <a:lnTo>
                    <a:pt x="1121" y="19591"/>
                  </a:lnTo>
                  <a:lnTo>
                    <a:pt x="889" y="19978"/>
                  </a:lnTo>
                  <a:lnTo>
                    <a:pt x="657" y="20403"/>
                  </a:lnTo>
                  <a:lnTo>
                    <a:pt x="464" y="20828"/>
                  </a:lnTo>
                  <a:lnTo>
                    <a:pt x="310" y="21253"/>
                  </a:lnTo>
                  <a:lnTo>
                    <a:pt x="194" y="21717"/>
                  </a:lnTo>
                  <a:lnTo>
                    <a:pt x="78" y="22180"/>
                  </a:lnTo>
                  <a:lnTo>
                    <a:pt x="39" y="22644"/>
                  </a:lnTo>
                  <a:lnTo>
                    <a:pt x="0" y="23185"/>
                  </a:lnTo>
                  <a:lnTo>
                    <a:pt x="0" y="23726"/>
                  </a:lnTo>
                  <a:lnTo>
                    <a:pt x="39" y="24267"/>
                  </a:lnTo>
                  <a:lnTo>
                    <a:pt x="78" y="24808"/>
                  </a:lnTo>
                  <a:lnTo>
                    <a:pt x="232" y="25851"/>
                  </a:lnTo>
                  <a:lnTo>
                    <a:pt x="387" y="26895"/>
                  </a:lnTo>
                  <a:lnTo>
                    <a:pt x="503" y="28208"/>
                  </a:lnTo>
                  <a:lnTo>
                    <a:pt x="619" y="29484"/>
                  </a:lnTo>
                  <a:lnTo>
                    <a:pt x="619" y="30604"/>
                  </a:lnTo>
                  <a:lnTo>
                    <a:pt x="657" y="31145"/>
                  </a:lnTo>
                  <a:lnTo>
                    <a:pt x="735" y="31686"/>
                  </a:lnTo>
                  <a:lnTo>
                    <a:pt x="696" y="31802"/>
                  </a:lnTo>
                  <a:lnTo>
                    <a:pt x="696" y="31879"/>
                  </a:lnTo>
                  <a:lnTo>
                    <a:pt x="735" y="31957"/>
                  </a:lnTo>
                  <a:lnTo>
                    <a:pt x="812" y="31995"/>
                  </a:lnTo>
                  <a:lnTo>
                    <a:pt x="851" y="31995"/>
                  </a:lnTo>
                  <a:lnTo>
                    <a:pt x="889" y="32034"/>
                  </a:lnTo>
                  <a:lnTo>
                    <a:pt x="966" y="32034"/>
                  </a:lnTo>
                  <a:lnTo>
                    <a:pt x="1005" y="31995"/>
                  </a:lnTo>
                  <a:lnTo>
                    <a:pt x="1044" y="31918"/>
                  </a:lnTo>
                  <a:lnTo>
                    <a:pt x="1044" y="31841"/>
                  </a:lnTo>
                  <a:lnTo>
                    <a:pt x="1082" y="31763"/>
                  </a:lnTo>
                  <a:lnTo>
                    <a:pt x="1314" y="30720"/>
                  </a:lnTo>
                  <a:lnTo>
                    <a:pt x="1546" y="29715"/>
                  </a:lnTo>
                  <a:lnTo>
                    <a:pt x="1855" y="28943"/>
                  </a:lnTo>
                  <a:lnTo>
                    <a:pt x="2203" y="28208"/>
                  </a:lnTo>
                  <a:lnTo>
                    <a:pt x="2589" y="27474"/>
                  </a:lnTo>
                  <a:lnTo>
                    <a:pt x="3053" y="26817"/>
                  </a:lnTo>
                  <a:lnTo>
                    <a:pt x="3401" y="26392"/>
                  </a:lnTo>
                  <a:lnTo>
                    <a:pt x="3749" y="25967"/>
                  </a:lnTo>
                  <a:lnTo>
                    <a:pt x="4521" y="25233"/>
                  </a:lnTo>
                  <a:lnTo>
                    <a:pt x="5256" y="24460"/>
                  </a:lnTo>
                  <a:lnTo>
                    <a:pt x="5603" y="24074"/>
                  </a:lnTo>
                  <a:lnTo>
                    <a:pt x="5951" y="23649"/>
                  </a:lnTo>
                  <a:lnTo>
                    <a:pt x="6260" y="23185"/>
                  </a:lnTo>
                  <a:lnTo>
                    <a:pt x="6492" y="22760"/>
                  </a:lnTo>
                  <a:lnTo>
                    <a:pt x="6724" y="22296"/>
                  </a:lnTo>
                  <a:lnTo>
                    <a:pt x="6917" y="21794"/>
                  </a:lnTo>
                  <a:lnTo>
                    <a:pt x="7110" y="21292"/>
                  </a:lnTo>
                  <a:lnTo>
                    <a:pt x="7226" y="20789"/>
                  </a:lnTo>
                  <a:lnTo>
                    <a:pt x="7342" y="20287"/>
                  </a:lnTo>
                  <a:lnTo>
                    <a:pt x="7420" y="19746"/>
                  </a:lnTo>
                  <a:lnTo>
                    <a:pt x="7458" y="19166"/>
                  </a:lnTo>
                  <a:lnTo>
                    <a:pt x="7458" y="18587"/>
                  </a:lnTo>
                  <a:lnTo>
                    <a:pt x="7381" y="17428"/>
                  </a:lnTo>
                  <a:lnTo>
                    <a:pt x="7304" y="16307"/>
                  </a:lnTo>
                  <a:lnTo>
                    <a:pt x="7304" y="15727"/>
                  </a:lnTo>
                  <a:lnTo>
                    <a:pt x="7304" y="15148"/>
                  </a:lnTo>
                  <a:lnTo>
                    <a:pt x="7381" y="14491"/>
                  </a:lnTo>
                  <a:lnTo>
                    <a:pt x="7535" y="13950"/>
                  </a:lnTo>
                  <a:lnTo>
                    <a:pt x="7729" y="13409"/>
                  </a:lnTo>
                  <a:lnTo>
                    <a:pt x="7961" y="12945"/>
                  </a:lnTo>
                  <a:lnTo>
                    <a:pt x="8231" y="12520"/>
                  </a:lnTo>
                  <a:lnTo>
                    <a:pt x="8540" y="12172"/>
                  </a:lnTo>
                  <a:lnTo>
                    <a:pt x="8888" y="11786"/>
                  </a:lnTo>
                  <a:lnTo>
                    <a:pt x="9236" y="11477"/>
                  </a:lnTo>
                  <a:lnTo>
                    <a:pt x="10008" y="10820"/>
                  </a:lnTo>
                  <a:lnTo>
                    <a:pt x="10820" y="10163"/>
                  </a:lnTo>
                  <a:lnTo>
                    <a:pt x="11206" y="9815"/>
                  </a:lnTo>
                  <a:lnTo>
                    <a:pt x="11554" y="9429"/>
                  </a:lnTo>
                  <a:lnTo>
                    <a:pt x="11902" y="9043"/>
                  </a:lnTo>
                  <a:lnTo>
                    <a:pt x="12211" y="8579"/>
                  </a:lnTo>
                  <a:lnTo>
                    <a:pt x="12520" y="8115"/>
                  </a:lnTo>
                  <a:lnTo>
                    <a:pt x="12752" y="7613"/>
                  </a:lnTo>
                  <a:lnTo>
                    <a:pt x="12945" y="7072"/>
                  </a:lnTo>
                  <a:lnTo>
                    <a:pt x="13100" y="6570"/>
                  </a:lnTo>
                  <a:lnTo>
                    <a:pt x="13254" y="6029"/>
                  </a:lnTo>
                  <a:lnTo>
                    <a:pt x="13332" y="5488"/>
                  </a:lnTo>
                  <a:lnTo>
                    <a:pt x="13409" y="4947"/>
                  </a:lnTo>
                  <a:lnTo>
                    <a:pt x="13409" y="4406"/>
                  </a:lnTo>
                  <a:lnTo>
                    <a:pt x="13448" y="3324"/>
                  </a:lnTo>
                  <a:lnTo>
                    <a:pt x="13370" y="2242"/>
                  </a:lnTo>
                  <a:lnTo>
                    <a:pt x="13216" y="116"/>
                  </a:lnTo>
                  <a:lnTo>
                    <a:pt x="13177" y="39"/>
                  </a:lnTo>
                  <a:lnTo>
                    <a:pt x="13100" y="39"/>
                  </a:lnTo>
                  <a:lnTo>
                    <a:pt x="13061"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4657675" y="1944100"/>
              <a:ext cx="336200" cy="800850"/>
            </a:xfrm>
            <a:custGeom>
              <a:rect b="b" l="l" r="r" t="t"/>
              <a:pathLst>
                <a:path extrusionOk="0" h="32034" w="13448">
                  <a:moveTo>
                    <a:pt x="13061" y="1"/>
                  </a:moveTo>
                  <a:lnTo>
                    <a:pt x="13022" y="39"/>
                  </a:lnTo>
                  <a:lnTo>
                    <a:pt x="12752" y="1585"/>
                  </a:lnTo>
                  <a:lnTo>
                    <a:pt x="12443" y="1237"/>
                  </a:lnTo>
                  <a:lnTo>
                    <a:pt x="12366" y="1508"/>
                  </a:lnTo>
                  <a:lnTo>
                    <a:pt x="12520" y="1701"/>
                  </a:lnTo>
                  <a:lnTo>
                    <a:pt x="12713" y="1855"/>
                  </a:lnTo>
                  <a:lnTo>
                    <a:pt x="12481" y="2821"/>
                  </a:lnTo>
                  <a:lnTo>
                    <a:pt x="12056" y="2358"/>
                  </a:lnTo>
                  <a:lnTo>
                    <a:pt x="11979" y="2242"/>
                  </a:lnTo>
                  <a:lnTo>
                    <a:pt x="11902" y="2435"/>
                  </a:lnTo>
                  <a:lnTo>
                    <a:pt x="12018" y="2590"/>
                  </a:lnTo>
                  <a:lnTo>
                    <a:pt x="12211" y="2821"/>
                  </a:lnTo>
                  <a:lnTo>
                    <a:pt x="12327" y="2899"/>
                  </a:lnTo>
                  <a:lnTo>
                    <a:pt x="12443" y="3015"/>
                  </a:lnTo>
                  <a:lnTo>
                    <a:pt x="12134" y="4058"/>
                  </a:lnTo>
                  <a:lnTo>
                    <a:pt x="11747" y="3710"/>
                  </a:lnTo>
                  <a:lnTo>
                    <a:pt x="11400" y="3285"/>
                  </a:lnTo>
                  <a:lnTo>
                    <a:pt x="11284" y="3478"/>
                  </a:lnTo>
                  <a:lnTo>
                    <a:pt x="11477" y="3671"/>
                  </a:lnTo>
                  <a:lnTo>
                    <a:pt x="11786" y="3942"/>
                  </a:lnTo>
                  <a:lnTo>
                    <a:pt x="12095" y="4174"/>
                  </a:lnTo>
                  <a:lnTo>
                    <a:pt x="11709" y="5178"/>
                  </a:lnTo>
                  <a:lnTo>
                    <a:pt x="11438" y="4947"/>
                  </a:lnTo>
                  <a:lnTo>
                    <a:pt x="11206" y="4715"/>
                  </a:lnTo>
                  <a:lnTo>
                    <a:pt x="10743" y="4212"/>
                  </a:lnTo>
                  <a:lnTo>
                    <a:pt x="10588" y="4406"/>
                  </a:lnTo>
                  <a:lnTo>
                    <a:pt x="11090" y="4908"/>
                  </a:lnTo>
                  <a:lnTo>
                    <a:pt x="11361" y="5140"/>
                  </a:lnTo>
                  <a:lnTo>
                    <a:pt x="11631" y="5294"/>
                  </a:lnTo>
                  <a:lnTo>
                    <a:pt x="11593" y="5410"/>
                  </a:lnTo>
                  <a:lnTo>
                    <a:pt x="11554" y="5410"/>
                  </a:lnTo>
                  <a:lnTo>
                    <a:pt x="11322" y="5951"/>
                  </a:lnTo>
                  <a:lnTo>
                    <a:pt x="11013" y="6454"/>
                  </a:lnTo>
                  <a:lnTo>
                    <a:pt x="10704" y="6144"/>
                  </a:lnTo>
                  <a:lnTo>
                    <a:pt x="10434" y="5797"/>
                  </a:lnTo>
                  <a:lnTo>
                    <a:pt x="9893" y="5101"/>
                  </a:lnTo>
                  <a:lnTo>
                    <a:pt x="9738" y="5256"/>
                  </a:lnTo>
                  <a:lnTo>
                    <a:pt x="10047" y="5681"/>
                  </a:lnTo>
                  <a:lnTo>
                    <a:pt x="10472" y="6183"/>
                  </a:lnTo>
                  <a:lnTo>
                    <a:pt x="10665" y="6415"/>
                  </a:lnTo>
                  <a:lnTo>
                    <a:pt x="10936" y="6608"/>
                  </a:lnTo>
                  <a:lnTo>
                    <a:pt x="10511" y="7188"/>
                  </a:lnTo>
                  <a:lnTo>
                    <a:pt x="10047" y="7767"/>
                  </a:lnTo>
                  <a:lnTo>
                    <a:pt x="9738" y="7420"/>
                  </a:lnTo>
                  <a:lnTo>
                    <a:pt x="9506" y="7033"/>
                  </a:lnTo>
                  <a:lnTo>
                    <a:pt x="9042" y="6222"/>
                  </a:lnTo>
                  <a:lnTo>
                    <a:pt x="8849" y="5913"/>
                  </a:lnTo>
                  <a:lnTo>
                    <a:pt x="8695" y="6029"/>
                  </a:lnTo>
                  <a:lnTo>
                    <a:pt x="8965" y="6531"/>
                  </a:lnTo>
                  <a:lnTo>
                    <a:pt x="9429" y="7226"/>
                  </a:lnTo>
                  <a:lnTo>
                    <a:pt x="9661" y="7574"/>
                  </a:lnTo>
                  <a:lnTo>
                    <a:pt x="9970" y="7845"/>
                  </a:lnTo>
                  <a:lnTo>
                    <a:pt x="9661" y="8154"/>
                  </a:lnTo>
                  <a:lnTo>
                    <a:pt x="9429" y="8386"/>
                  </a:lnTo>
                  <a:lnTo>
                    <a:pt x="9158" y="8579"/>
                  </a:lnTo>
                  <a:lnTo>
                    <a:pt x="8733" y="7845"/>
                  </a:lnTo>
                  <a:lnTo>
                    <a:pt x="8308" y="7110"/>
                  </a:lnTo>
                  <a:lnTo>
                    <a:pt x="7999" y="6492"/>
                  </a:lnTo>
                  <a:lnTo>
                    <a:pt x="7845" y="6647"/>
                  </a:lnTo>
                  <a:lnTo>
                    <a:pt x="8115" y="7226"/>
                  </a:lnTo>
                  <a:lnTo>
                    <a:pt x="8540" y="7961"/>
                  </a:lnTo>
                  <a:lnTo>
                    <a:pt x="8772" y="8347"/>
                  </a:lnTo>
                  <a:lnTo>
                    <a:pt x="9042" y="8656"/>
                  </a:lnTo>
                  <a:lnTo>
                    <a:pt x="8540" y="9004"/>
                  </a:lnTo>
                  <a:lnTo>
                    <a:pt x="8076" y="9313"/>
                  </a:lnTo>
                  <a:lnTo>
                    <a:pt x="7806" y="8927"/>
                  </a:lnTo>
                  <a:lnTo>
                    <a:pt x="7535" y="8502"/>
                  </a:lnTo>
                  <a:lnTo>
                    <a:pt x="7110" y="7613"/>
                  </a:lnTo>
                  <a:lnTo>
                    <a:pt x="6994" y="7342"/>
                  </a:lnTo>
                  <a:lnTo>
                    <a:pt x="6917" y="7381"/>
                  </a:lnTo>
                  <a:lnTo>
                    <a:pt x="6801" y="7497"/>
                  </a:lnTo>
                  <a:lnTo>
                    <a:pt x="7072" y="7999"/>
                  </a:lnTo>
                  <a:lnTo>
                    <a:pt x="7458" y="8733"/>
                  </a:lnTo>
                  <a:lnTo>
                    <a:pt x="7690" y="9081"/>
                  </a:lnTo>
                  <a:lnTo>
                    <a:pt x="7961" y="9390"/>
                  </a:lnTo>
                  <a:lnTo>
                    <a:pt x="7497" y="9699"/>
                  </a:lnTo>
                  <a:lnTo>
                    <a:pt x="7072" y="10086"/>
                  </a:lnTo>
                  <a:lnTo>
                    <a:pt x="7033" y="10086"/>
                  </a:lnTo>
                  <a:lnTo>
                    <a:pt x="6724" y="9699"/>
                  </a:lnTo>
                  <a:lnTo>
                    <a:pt x="6454" y="9313"/>
                  </a:lnTo>
                  <a:lnTo>
                    <a:pt x="5951" y="8463"/>
                  </a:lnTo>
                  <a:lnTo>
                    <a:pt x="5758" y="8656"/>
                  </a:lnTo>
                  <a:lnTo>
                    <a:pt x="6222" y="9352"/>
                  </a:lnTo>
                  <a:lnTo>
                    <a:pt x="6531" y="9815"/>
                  </a:lnTo>
                  <a:lnTo>
                    <a:pt x="6724" y="10009"/>
                  </a:lnTo>
                  <a:lnTo>
                    <a:pt x="6956" y="10202"/>
                  </a:lnTo>
                  <a:lnTo>
                    <a:pt x="6569" y="10627"/>
                  </a:lnTo>
                  <a:lnTo>
                    <a:pt x="6260" y="11052"/>
                  </a:lnTo>
                  <a:lnTo>
                    <a:pt x="5681" y="10665"/>
                  </a:lnTo>
                  <a:lnTo>
                    <a:pt x="5101" y="10202"/>
                  </a:lnTo>
                  <a:lnTo>
                    <a:pt x="4869" y="10009"/>
                  </a:lnTo>
                  <a:lnTo>
                    <a:pt x="4715" y="10240"/>
                  </a:lnTo>
                  <a:lnTo>
                    <a:pt x="5101" y="10511"/>
                  </a:lnTo>
                  <a:lnTo>
                    <a:pt x="5449" y="10781"/>
                  </a:lnTo>
                  <a:lnTo>
                    <a:pt x="5835" y="10975"/>
                  </a:lnTo>
                  <a:lnTo>
                    <a:pt x="6183" y="11168"/>
                  </a:lnTo>
                  <a:lnTo>
                    <a:pt x="5951" y="11670"/>
                  </a:lnTo>
                  <a:lnTo>
                    <a:pt x="5719" y="12134"/>
                  </a:lnTo>
                  <a:lnTo>
                    <a:pt x="5024" y="11631"/>
                  </a:lnTo>
                  <a:lnTo>
                    <a:pt x="4328" y="11129"/>
                  </a:lnTo>
                  <a:lnTo>
                    <a:pt x="4290" y="11129"/>
                  </a:lnTo>
                  <a:lnTo>
                    <a:pt x="4212" y="11361"/>
                  </a:lnTo>
                  <a:lnTo>
                    <a:pt x="4367" y="11477"/>
                  </a:lnTo>
                  <a:lnTo>
                    <a:pt x="4985" y="11941"/>
                  </a:lnTo>
                  <a:lnTo>
                    <a:pt x="5333" y="12134"/>
                  </a:lnTo>
                  <a:lnTo>
                    <a:pt x="5487" y="12211"/>
                  </a:lnTo>
                  <a:lnTo>
                    <a:pt x="5681" y="12211"/>
                  </a:lnTo>
                  <a:lnTo>
                    <a:pt x="5449" y="12791"/>
                  </a:lnTo>
                  <a:lnTo>
                    <a:pt x="5294" y="13177"/>
                  </a:lnTo>
                  <a:lnTo>
                    <a:pt x="4869" y="13138"/>
                  </a:lnTo>
                  <a:lnTo>
                    <a:pt x="4483" y="13023"/>
                  </a:lnTo>
                  <a:lnTo>
                    <a:pt x="4096" y="12945"/>
                  </a:lnTo>
                  <a:lnTo>
                    <a:pt x="3710" y="12791"/>
                  </a:lnTo>
                  <a:lnTo>
                    <a:pt x="3633" y="13138"/>
                  </a:lnTo>
                  <a:lnTo>
                    <a:pt x="4019" y="13254"/>
                  </a:lnTo>
                  <a:lnTo>
                    <a:pt x="4444" y="13332"/>
                  </a:lnTo>
                  <a:lnTo>
                    <a:pt x="4831" y="13370"/>
                  </a:lnTo>
                  <a:lnTo>
                    <a:pt x="5256" y="13332"/>
                  </a:lnTo>
                  <a:lnTo>
                    <a:pt x="5101" y="13873"/>
                  </a:lnTo>
                  <a:lnTo>
                    <a:pt x="4985" y="14375"/>
                  </a:lnTo>
                  <a:lnTo>
                    <a:pt x="4328" y="14259"/>
                  </a:lnTo>
                  <a:lnTo>
                    <a:pt x="3980" y="14220"/>
                  </a:lnTo>
                  <a:lnTo>
                    <a:pt x="3633" y="14143"/>
                  </a:lnTo>
                  <a:lnTo>
                    <a:pt x="3440" y="14066"/>
                  </a:lnTo>
                  <a:lnTo>
                    <a:pt x="3401" y="14298"/>
                  </a:lnTo>
                  <a:lnTo>
                    <a:pt x="3787" y="14414"/>
                  </a:lnTo>
                  <a:lnTo>
                    <a:pt x="4174" y="14491"/>
                  </a:lnTo>
                  <a:lnTo>
                    <a:pt x="4599" y="14530"/>
                  </a:lnTo>
                  <a:lnTo>
                    <a:pt x="4985" y="14491"/>
                  </a:lnTo>
                  <a:lnTo>
                    <a:pt x="4869" y="15418"/>
                  </a:lnTo>
                  <a:lnTo>
                    <a:pt x="4483" y="15380"/>
                  </a:lnTo>
                  <a:lnTo>
                    <a:pt x="4135" y="15380"/>
                  </a:lnTo>
                  <a:lnTo>
                    <a:pt x="3749" y="15302"/>
                  </a:lnTo>
                  <a:lnTo>
                    <a:pt x="3401" y="15225"/>
                  </a:lnTo>
                  <a:lnTo>
                    <a:pt x="3285" y="15186"/>
                  </a:lnTo>
                  <a:lnTo>
                    <a:pt x="3246" y="15418"/>
                  </a:lnTo>
                  <a:lnTo>
                    <a:pt x="3671" y="15534"/>
                  </a:lnTo>
                  <a:lnTo>
                    <a:pt x="4058" y="15611"/>
                  </a:lnTo>
                  <a:lnTo>
                    <a:pt x="4444" y="15611"/>
                  </a:lnTo>
                  <a:lnTo>
                    <a:pt x="4831" y="15534"/>
                  </a:lnTo>
                  <a:lnTo>
                    <a:pt x="4831" y="16075"/>
                  </a:lnTo>
                  <a:lnTo>
                    <a:pt x="4792" y="16577"/>
                  </a:lnTo>
                  <a:lnTo>
                    <a:pt x="4367" y="16577"/>
                  </a:lnTo>
                  <a:lnTo>
                    <a:pt x="3942" y="16462"/>
                  </a:lnTo>
                  <a:lnTo>
                    <a:pt x="3555" y="16346"/>
                  </a:lnTo>
                  <a:lnTo>
                    <a:pt x="3169" y="16191"/>
                  </a:lnTo>
                  <a:lnTo>
                    <a:pt x="3130" y="16462"/>
                  </a:lnTo>
                  <a:lnTo>
                    <a:pt x="3671" y="16616"/>
                  </a:lnTo>
                  <a:lnTo>
                    <a:pt x="3942" y="16693"/>
                  </a:lnTo>
                  <a:lnTo>
                    <a:pt x="4212" y="16732"/>
                  </a:lnTo>
                  <a:lnTo>
                    <a:pt x="4521" y="16771"/>
                  </a:lnTo>
                  <a:lnTo>
                    <a:pt x="4792" y="16732"/>
                  </a:lnTo>
                  <a:lnTo>
                    <a:pt x="4792" y="16732"/>
                  </a:lnTo>
                  <a:lnTo>
                    <a:pt x="4753" y="17234"/>
                  </a:lnTo>
                  <a:lnTo>
                    <a:pt x="4676" y="17698"/>
                  </a:lnTo>
                  <a:lnTo>
                    <a:pt x="4599" y="17775"/>
                  </a:lnTo>
                  <a:lnTo>
                    <a:pt x="4637" y="17853"/>
                  </a:lnTo>
                  <a:lnTo>
                    <a:pt x="4637" y="17930"/>
                  </a:lnTo>
                  <a:lnTo>
                    <a:pt x="4135" y="17891"/>
                  </a:lnTo>
                  <a:lnTo>
                    <a:pt x="3671" y="17775"/>
                  </a:lnTo>
                  <a:lnTo>
                    <a:pt x="3208" y="17621"/>
                  </a:lnTo>
                  <a:lnTo>
                    <a:pt x="2783" y="17428"/>
                  </a:lnTo>
                  <a:lnTo>
                    <a:pt x="2667" y="17698"/>
                  </a:lnTo>
                  <a:lnTo>
                    <a:pt x="3130" y="17891"/>
                  </a:lnTo>
                  <a:lnTo>
                    <a:pt x="3594" y="18007"/>
                  </a:lnTo>
                  <a:lnTo>
                    <a:pt x="4096" y="18084"/>
                  </a:lnTo>
                  <a:lnTo>
                    <a:pt x="4599" y="18084"/>
                  </a:lnTo>
                  <a:lnTo>
                    <a:pt x="4483" y="18510"/>
                  </a:lnTo>
                  <a:lnTo>
                    <a:pt x="4328" y="18935"/>
                  </a:lnTo>
                  <a:lnTo>
                    <a:pt x="4135" y="19360"/>
                  </a:lnTo>
                  <a:lnTo>
                    <a:pt x="3903" y="19823"/>
                  </a:lnTo>
                  <a:lnTo>
                    <a:pt x="3362" y="19553"/>
                  </a:lnTo>
                  <a:lnTo>
                    <a:pt x="2899" y="19244"/>
                  </a:lnTo>
                  <a:lnTo>
                    <a:pt x="2435" y="18896"/>
                  </a:lnTo>
                  <a:lnTo>
                    <a:pt x="2010" y="18548"/>
                  </a:lnTo>
                  <a:lnTo>
                    <a:pt x="1817" y="18780"/>
                  </a:lnTo>
                  <a:lnTo>
                    <a:pt x="2280" y="19166"/>
                  </a:lnTo>
                  <a:lnTo>
                    <a:pt x="2783" y="19476"/>
                  </a:lnTo>
                  <a:lnTo>
                    <a:pt x="3324" y="19746"/>
                  </a:lnTo>
                  <a:lnTo>
                    <a:pt x="3865" y="19901"/>
                  </a:lnTo>
                  <a:lnTo>
                    <a:pt x="3826" y="19978"/>
                  </a:lnTo>
                  <a:lnTo>
                    <a:pt x="3208" y="21060"/>
                  </a:lnTo>
                  <a:lnTo>
                    <a:pt x="3169" y="21098"/>
                  </a:lnTo>
                  <a:lnTo>
                    <a:pt x="2396" y="20596"/>
                  </a:lnTo>
                  <a:lnTo>
                    <a:pt x="2010" y="20326"/>
                  </a:lnTo>
                  <a:lnTo>
                    <a:pt x="1662" y="20017"/>
                  </a:lnTo>
                  <a:lnTo>
                    <a:pt x="1392" y="19785"/>
                  </a:lnTo>
                  <a:lnTo>
                    <a:pt x="1160" y="19553"/>
                  </a:lnTo>
                  <a:lnTo>
                    <a:pt x="1005" y="19785"/>
                  </a:lnTo>
                  <a:lnTo>
                    <a:pt x="1507" y="20248"/>
                  </a:lnTo>
                  <a:lnTo>
                    <a:pt x="2010" y="20635"/>
                  </a:lnTo>
                  <a:lnTo>
                    <a:pt x="2589" y="20983"/>
                  </a:lnTo>
                  <a:lnTo>
                    <a:pt x="3092" y="21253"/>
                  </a:lnTo>
                  <a:lnTo>
                    <a:pt x="2628" y="22142"/>
                  </a:lnTo>
                  <a:lnTo>
                    <a:pt x="2319" y="22065"/>
                  </a:lnTo>
                  <a:lnTo>
                    <a:pt x="2010" y="21949"/>
                  </a:lnTo>
                  <a:lnTo>
                    <a:pt x="1739" y="21794"/>
                  </a:lnTo>
                  <a:lnTo>
                    <a:pt x="1469" y="21601"/>
                  </a:lnTo>
                  <a:lnTo>
                    <a:pt x="966" y="21214"/>
                  </a:lnTo>
                  <a:lnTo>
                    <a:pt x="503" y="20789"/>
                  </a:lnTo>
                  <a:lnTo>
                    <a:pt x="387" y="21060"/>
                  </a:lnTo>
                  <a:lnTo>
                    <a:pt x="889" y="21485"/>
                  </a:lnTo>
                  <a:lnTo>
                    <a:pt x="1392" y="21833"/>
                  </a:lnTo>
                  <a:lnTo>
                    <a:pt x="1701" y="21987"/>
                  </a:lnTo>
                  <a:lnTo>
                    <a:pt x="1971" y="22103"/>
                  </a:lnTo>
                  <a:lnTo>
                    <a:pt x="2280" y="22180"/>
                  </a:lnTo>
                  <a:lnTo>
                    <a:pt x="2589" y="22258"/>
                  </a:lnTo>
                  <a:lnTo>
                    <a:pt x="2358" y="22721"/>
                  </a:lnTo>
                  <a:lnTo>
                    <a:pt x="2164" y="23224"/>
                  </a:lnTo>
                  <a:lnTo>
                    <a:pt x="1894" y="23146"/>
                  </a:lnTo>
                  <a:lnTo>
                    <a:pt x="1623" y="23031"/>
                  </a:lnTo>
                  <a:lnTo>
                    <a:pt x="1082" y="22799"/>
                  </a:lnTo>
                  <a:lnTo>
                    <a:pt x="580" y="22528"/>
                  </a:lnTo>
                  <a:lnTo>
                    <a:pt x="78" y="22219"/>
                  </a:lnTo>
                  <a:lnTo>
                    <a:pt x="39" y="22528"/>
                  </a:lnTo>
                  <a:lnTo>
                    <a:pt x="696" y="22876"/>
                  </a:lnTo>
                  <a:lnTo>
                    <a:pt x="1044" y="23069"/>
                  </a:lnTo>
                  <a:lnTo>
                    <a:pt x="1392" y="23224"/>
                  </a:lnTo>
                  <a:lnTo>
                    <a:pt x="1739" y="23301"/>
                  </a:lnTo>
                  <a:lnTo>
                    <a:pt x="2126" y="23378"/>
                  </a:lnTo>
                  <a:lnTo>
                    <a:pt x="1855" y="24344"/>
                  </a:lnTo>
                  <a:lnTo>
                    <a:pt x="1198" y="24190"/>
                  </a:lnTo>
                  <a:lnTo>
                    <a:pt x="851" y="24112"/>
                  </a:lnTo>
                  <a:lnTo>
                    <a:pt x="541" y="23997"/>
                  </a:lnTo>
                  <a:lnTo>
                    <a:pt x="0" y="23726"/>
                  </a:lnTo>
                  <a:lnTo>
                    <a:pt x="39" y="24035"/>
                  </a:lnTo>
                  <a:lnTo>
                    <a:pt x="464" y="24228"/>
                  </a:lnTo>
                  <a:lnTo>
                    <a:pt x="928" y="24344"/>
                  </a:lnTo>
                  <a:lnTo>
                    <a:pt x="1353" y="24460"/>
                  </a:lnTo>
                  <a:lnTo>
                    <a:pt x="1817" y="24460"/>
                  </a:lnTo>
                  <a:lnTo>
                    <a:pt x="1546" y="25697"/>
                  </a:lnTo>
                  <a:lnTo>
                    <a:pt x="851" y="25619"/>
                  </a:lnTo>
                  <a:lnTo>
                    <a:pt x="541" y="25581"/>
                  </a:lnTo>
                  <a:lnTo>
                    <a:pt x="194" y="25504"/>
                  </a:lnTo>
                  <a:lnTo>
                    <a:pt x="194" y="25504"/>
                  </a:lnTo>
                  <a:lnTo>
                    <a:pt x="232" y="25735"/>
                  </a:lnTo>
                  <a:lnTo>
                    <a:pt x="580" y="25813"/>
                  </a:lnTo>
                  <a:lnTo>
                    <a:pt x="889" y="25851"/>
                  </a:lnTo>
                  <a:lnTo>
                    <a:pt x="1198" y="25890"/>
                  </a:lnTo>
                  <a:lnTo>
                    <a:pt x="1507" y="25851"/>
                  </a:lnTo>
                  <a:lnTo>
                    <a:pt x="1507" y="25851"/>
                  </a:lnTo>
                  <a:lnTo>
                    <a:pt x="1353" y="26856"/>
                  </a:lnTo>
                  <a:lnTo>
                    <a:pt x="1353" y="26933"/>
                  </a:lnTo>
                  <a:lnTo>
                    <a:pt x="1353" y="26972"/>
                  </a:lnTo>
                  <a:lnTo>
                    <a:pt x="851" y="26972"/>
                  </a:lnTo>
                  <a:lnTo>
                    <a:pt x="387" y="26817"/>
                  </a:lnTo>
                  <a:lnTo>
                    <a:pt x="387" y="26895"/>
                  </a:lnTo>
                  <a:lnTo>
                    <a:pt x="426" y="27088"/>
                  </a:lnTo>
                  <a:lnTo>
                    <a:pt x="503" y="27088"/>
                  </a:lnTo>
                  <a:lnTo>
                    <a:pt x="928" y="27126"/>
                  </a:lnTo>
                  <a:lnTo>
                    <a:pt x="1121" y="27126"/>
                  </a:lnTo>
                  <a:lnTo>
                    <a:pt x="1314" y="27088"/>
                  </a:lnTo>
                  <a:lnTo>
                    <a:pt x="1198" y="28054"/>
                  </a:lnTo>
                  <a:lnTo>
                    <a:pt x="851" y="28015"/>
                  </a:lnTo>
                  <a:lnTo>
                    <a:pt x="503" y="27977"/>
                  </a:lnTo>
                  <a:lnTo>
                    <a:pt x="503" y="27977"/>
                  </a:lnTo>
                  <a:lnTo>
                    <a:pt x="541" y="28208"/>
                  </a:lnTo>
                  <a:lnTo>
                    <a:pt x="889" y="28208"/>
                  </a:lnTo>
                  <a:lnTo>
                    <a:pt x="1198" y="28170"/>
                  </a:lnTo>
                  <a:lnTo>
                    <a:pt x="1121" y="28827"/>
                  </a:lnTo>
                  <a:lnTo>
                    <a:pt x="1082" y="28865"/>
                  </a:lnTo>
                  <a:lnTo>
                    <a:pt x="1082" y="28943"/>
                  </a:lnTo>
                  <a:lnTo>
                    <a:pt x="1121" y="28981"/>
                  </a:lnTo>
                  <a:lnTo>
                    <a:pt x="1082" y="29329"/>
                  </a:lnTo>
                  <a:lnTo>
                    <a:pt x="619" y="29252"/>
                  </a:lnTo>
                  <a:lnTo>
                    <a:pt x="619" y="29484"/>
                  </a:lnTo>
                  <a:lnTo>
                    <a:pt x="1044" y="29445"/>
                  </a:lnTo>
                  <a:lnTo>
                    <a:pt x="928" y="30836"/>
                  </a:lnTo>
                  <a:lnTo>
                    <a:pt x="657" y="30836"/>
                  </a:lnTo>
                  <a:lnTo>
                    <a:pt x="657" y="31029"/>
                  </a:lnTo>
                  <a:lnTo>
                    <a:pt x="889" y="30991"/>
                  </a:lnTo>
                  <a:lnTo>
                    <a:pt x="812" y="31957"/>
                  </a:lnTo>
                  <a:lnTo>
                    <a:pt x="851" y="31995"/>
                  </a:lnTo>
                  <a:lnTo>
                    <a:pt x="889" y="31995"/>
                  </a:lnTo>
                  <a:lnTo>
                    <a:pt x="928" y="32034"/>
                  </a:lnTo>
                  <a:lnTo>
                    <a:pt x="1005" y="31995"/>
                  </a:lnTo>
                  <a:lnTo>
                    <a:pt x="1082" y="30952"/>
                  </a:lnTo>
                  <a:lnTo>
                    <a:pt x="1121" y="30913"/>
                  </a:lnTo>
                  <a:lnTo>
                    <a:pt x="1082" y="30875"/>
                  </a:lnTo>
                  <a:lnTo>
                    <a:pt x="1160" y="30140"/>
                  </a:lnTo>
                  <a:lnTo>
                    <a:pt x="1430" y="30063"/>
                  </a:lnTo>
                  <a:lnTo>
                    <a:pt x="1469" y="30025"/>
                  </a:lnTo>
                  <a:lnTo>
                    <a:pt x="1546" y="29870"/>
                  </a:lnTo>
                  <a:lnTo>
                    <a:pt x="1392" y="29870"/>
                  </a:lnTo>
                  <a:lnTo>
                    <a:pt x="1198" y="29947"/>
                  </a:lnTo>
                  <a:lnTo>
                    <a:pt x="1276" y="28981"/>
                  </a:lnTo>
                  <a:lnTo>
                    <a:pt x="1662" y="28981"/>
                  </a:lnTo>
                  <a:lnTo>
                    <a:pt x="1817" y="29020"/>
                  </a:lnTo>
                  <a:lnTo>
                    <a:pt x="1894" y="28865"/>
                  </a:lnTo>
                  <a:lnTo>
                    <a:pt x="1701" y="28827"/>
                  </a:lnTo>
                  <a:lnTo>
                    <a:pt x="1507" y="28788"/>
                  </a:lnTo>
                  <a:lnTo>
                    <a:pt x="1314" y="28788"/>
                  </a:lnTo>
                  <a:lnTo>
                    <a:pt x="1392" y="28092"/>
                  </a:lnTo>
                  <a:lnTo>
                    <a:pt x="1546" y="28131"/>
                  </a:lnTo>
                  <a:lnTo>
                    <a:pt x="2242" y="28131"/>
                  </a:lnTo>
                  <a:lnTo>
                    <a:pt x="2319" y="27938"/>
                  </a:lnTo>
                  <a:lnTo>
                    <a:pt x="2087" y="27899"/>
                  </a:lnTo>
                  <a:lnTo>
                    <a:pt x="1739" y="27861"/>
                  </a:lnTo>
                  <a:lnTo>
                    <a:pt x="1585" y="27861"/>
                  </a:lnTo>
                  <a:lnTo>
                    <a:pt x="1430" y="27899"/>
                  </a:lnTo>
                  <a:lnTo>
                    <a:pt x="1546" y="27049"/>
                  </a:lnTo>
                  <a:lnTo>
                    <a:pt x="2126" y="27165"/>
                  </a:lnTo>
                  <a:lnTo>
                    <a:pt x="2744" y="27281"/>
                  </a:lnTo>
                  <a:lnTo>
                    <a:pt x="2860" y="27126"/>
                  </a:lnTo>
                  <a:lnTo>
                    <a:pt x="2203" y="26972"/>
                  </a:lnTo>
                  <a:lnTo>
                    <a:pt x="1585" y="26817"/>
                  </a:lnTo>
                  <a:lnTo>
                    <a:pt x="1701" y="25967"/>
                  </a:lnTo>
                  <a:lnTo>
                    <a:pt x="1739" y="25967"/>
                  </a:lnTo>
                  <a:lnTo>
                    <a:pt x="2126" y="26122"/>
                  </a:lnTo>
                  <a:lnTo>
                    <a:pt x="2551" y="26276"/>
                  </a:lnTo>
                  <a:lnTo>
                    <a:pt x="2937" y="26354"/>
                  </a:lnTo>
                  <a:lnTo>
                    <a:pt x="3362" y="26431"/>
                  </a:lnTo>
                  <a:lnTo>
                    <a:pt x="3517" y="26276"/>
                  </a:lnTo>
                  <a:lnTo>
                    <a:pt x="3053" y="26160"/>
                  </a:lnTo>
                  <a:lnTo>
                    <a:pt x="2628" y="26045"/>
                  </a:lnTo>
                  <a:lnTo>
                    <a:pt x="1817" y="25735"/>
                  </a:lnTo>
                  <a:lnTo>
                    <a:pt x="1739" y="25735"/>
                  </a:lnTo>
                  <a:lnTo>
                    <a:pt x="1971" y="24653"/>
                  </a:lnTo>
                  <a:lnTo>
                    <a:pt x="2010" y="24731"/>
                  </a:lnTo>
                  <a:lnTo>
                    <a:pt x="2280" y="24885"/>
                  </a:lnTo>
                  <a:lnTo>
                    <a:pt x="2551" y="25040"/>
                  </a:lnTo>
                  <a:lnTo>
                    <a:pt x="2821" y="25156"/>
                  </a:lnTo>
                  <a:lnTo>
                    <a:pt x="3092" y="25233"/>
                  </a:lnTo>
                  <a:lnTo>
                    <a:pt x="3671" y="25388"/>
                  </a:lnTo>
                  <a:lnTo>
                    <a:pt x="4290" y="25426"/>
                  </a:lnTo>
                  <a:lnTo>
                    <a:pt x="4483" y="25272"/>
                  </a:lnTo>
                  <a:lnTo>
                    <a:pt x="3865" y="25156"/>
                  </a:lnTo>
                  <a:lnTo>
                    <a:pt x="3285" y="24963"/>
                  </a:lnTo>
                  <a:lnTo>
                    <a:pt x="2705" y="24731"/>
                  </a:lnTo>
                  <a:lnTo>
                    <a:pt x="2126" y="24499"/>
                  </a:lnTo>
                  <a:lnTo>
                    <a:pt x="2048" y="24499"/>
                  </a:lnTo>
                  <a:lnTo>
                    <a:pt x="2010" y="24576"/>
                  </a:lnTo>
                  <a:lnTo>
                    <a:pt x="2164" y="23919"/>
                  </a:lnTo>
                  <a:lnTo>
                    <a:pt x="2396" y="23262"/>
                  </a:lnTo>
                  <a:lnTo>
                    <a:pt x="2628" y="23417"/>
                  </a:lnTo>
                  <a:lnTo>
                    <a:pt x="2899" y="23571"/>
                  </a:lnTo>
                  <a:lnTo>
                    <a:pt x="3401" y="23842"/>
                  </a:lnTo>
                  <a:lnTo>
                    <a:pt x="3980" y="24035"/>
                  </a:lnTo>
                  <a:lnTo>
                    <a:pt x="4521" y="24151"/>
                  </a:lnTo>
                  <a:lnTo>
                    <a:pt x="4985" y="24267"/>
                  </a:lnTo>
                  <a:lnTo>
                    <a:pt x="5410" y="24306"/>
                  </a:lnTo>
                  <a:lnTo>
                    <a:pt x="5603" y="24074"/>
                  </a:lnTo>
                  <a:lnTo>
                    <a:pt x="5333" y="24074"/>
                  </a:lnTo>
                  <a:lnTo>
                    <a:pt x="5062" y="24035"/>
                  </a:lnTo>
                  <a:lnTo>
                    <a:pt x="4521" y="23881"/>
                  </a:lnTo>
                  <a:lnTo>
                    <a:pt x="3980" y="23726"/>
                  </a:lnTo>
                  <a:lnTo>
                    <a:pt x="3478" y="23533"/>
                  </a:lnTo>
                  <a:lnTo>
                    <a:pt x="2976" y="23301"/>
                  </a:lnTo>
                  <a:lnTo>
                    <a:pt x="2512" y="23031"/>
                  </a:lnTo>
                  <a:lnTo>
                    <a:pt x="2473" y="23031"/>
                  </a:lnTo>
                  <a:lnTo>
                    <a:pt x="2744" y="22335"/>
                  </a:lnTo>
                  <a:lnTo>
                    <a:pt x="3092" y="21639"/>
                  </a:lnTo>
                  <a:lnTo>
                    <a:pt x="3285" y="21292"/>
                  </a:lnTo>
                  <a:lnTo>
                    <a:pt x="3517" y="21446"/>
                  </a:lnTo>
                  <a:lnTo>
                    <a:pt x="3749" y="21601"/>
                  </a:lnTo>
                  <a:lnTo>
                    <a:pt x="4290" y="21871"/>
                  </a:lnTo>
                  <a:lnTo>
                    <a:pt x="4831" y="22065"/>
                  </a:lnTo>
                  <a:lnTo>
                    <a:pt x="5410" y="22219"/>
                  </a:lnTo>
                  <a:lnTo>
                    <a:pt x="6028" y="22374"/>
                  </a:lnTo>
                  <a:lnTo>
                    <a:pt x="6338" y="22412"/>
                  </a:lnTo>
                  <a:lnTo>
                    <a:pt x="6647" y="22451"/>
                  </a:lnTo>
                  <a:lnTo>
                    <a:pt x="6724" y="22296"/>
                  </a:lnTo>
                  <a:lnTo>
                    <a:pt x="6338" y="22219"/>
                  </a:lnTo>
                  <a:lnTo>
                    <a:pt x="5951" y="22103"/>
                  </a:lnTo>
                  <a:lnTo>
                    <a:pt x="5178" y="21871"/>
                  </a:lnTo>
                  <a:lnTo>
                    <a:pt x="4251" y="21524"/>
                  </a:lnTo>
                  <a:lnTo>
                    <a:pt x="3362" y="21137"/>
                  </a:lnTo>
                  <a:lnTo>
                    <a:pt x="3942" y="20171"/>
                  </a:lnTo>
                  <a:lnTo>
                    <a:pt x="4444" y="20403"/>
                  </a:lnTo>
                  <a:lnTo>
                    <a:pt x="4985" y="20596"/>
                  </a:lnTo>
                  <a:lnTo>
                    <a:pt x="5526" y="20751"/>
                  </a:lnTo>
                  <a:lnTo>
                    <a:pt x="6106" y="20867"/>
                  </a:lnTo>
                  <a:lnTo>
                    <a:pt x="6415" y="20905"/>
                  </a:lnTo>
                  <a:lnTo>
                    <a:pt x="6685" y="20944"/>
                  </a:lnTo>
                  <a:lnTo>
                    <a:pt x="6956" y="20905"/>
                  </a:lnTo>
                  <a:lnTo>
                    <a:pt x="7226" y="20867"/>
                  </a:lnTo>
                  <a:lnTo>
                    <a:pt x="7265" y="20712"/>
                  </a:lnTo>
                  <a:lnTo>
                    <a:pt x="7072" y="20751"/>
                  </a:lnTo>
                  <a:lnTo>
                    <a:pt x="6608" y="20751"/>
                  </a:lnTo>
                  <a:lnTo>
                    <a:pt x="6338" y="20673"/>
                  </a:lnTo>
                  <a:lnTo>
                    <a:pt x="5835" y="20558"/>
                  </a:lnTo>
                  <a:lnTo>
                    <a:pt x="4908" y="20287"/>
                  </a:lnTo>
                  <a:lnTo>
                    <a:pt x="4019" y="20094"/>
                  </a:lnTo>
                  <a:lnTo>
                    <a:pt x="4290" y="19553"/>
                  </a:lnTo>
                  <a:lnTo>
                    <a:pt x="4560" y="18973"/>
                  </a:lnTo>
                  <a:lnTo>
                    <a:pt x="5256" y="19166"/>
                  </a:lnTo>
                  <a:lnTo>
                    <a:pt x="5990" y="19282"/>
                  </a:lnTo>
                  <a:lnTo>
                    <a:pt x="6724" y="19360"/>
                  </a:lnTo>
                  <a:lnTo>
                    <a:pt x="7458" y="19360"/>
                  </a:lnTo>
                  <a:lnTo>
                    <a:pt x="7458" y="19205"/>
                  </a:lnTo>
                  <a:lnTo>
                    <a:pt x="6763" y="19128"/>
                  </a:lnTo>
                  <a:lnTo>
                    <a:pt x="6067" y="19012"/>
                  </a:lnTo>
                  <a:lnTo>
                    <a:pt x="5333" y="18896"/>
                  </a:lnTo>
                  <a:lnTo>
                    <a:pt x="4637" y="18819"/>
                  </a:lnTo>
                  <a:lnTo>
                    <a:pt x="4792" y="18394"/>
                  </a:lnTo>
                  <a:lnTo>
                    <a:pt x="4908" y="17930"/>
                  </a:lnTo>
                  <a:lnTo>
                    <a:pt x="5526" y="17930"/>
                  </a:lnTo>
                  <a:lnTo>
                    <a:pt x="6144" y="17853"/>
                  </a:lnTo>
                  <a:lnTo>
                    <a:pt x="6801" y="17698"/>
                  </a:lnTo>
                  <a:lnTo>
                    <a:pt x="7420" y="17505"/>
                  </a:lnTo>
                  <a:lnTo>
                    <a:pt x="7381" y="17350"/>
                  </a:lnTo>
                  <a:lnTo>
                    <a:pt x="6801" y="17466"/>
                  </a:lnTo>
                  <a:lnTo>
                    <a:pt x="6183" y="17544"/>
                  </a:lnTo>
                  <a:lnTo>
                    <a:pt x="4985" y="17659"/>
                  </a:lnTo>
                  <a:lnTo>
                    <a:pt x="5024" y="17118"/>
                  </a:lnTo>
                  <a:lnTo>
                    <a:pt x="5062" y="16577"/>
                  </a:lnTo>
                  <a:lnTo>
                    <a:pt x="5642" y="16577"/>
                  </a:lnTo>
                  <a:lnTo>
                    <a:pt x="6183" y="16462"/>
                  </a:lnTo>
                  <a:lnTo>
                    <a:pt x="6763" y="16346"/>
                  </a:lnTo>
                  <a:lnTo>
                    <a:pt x="7304" y="16152"/>
                  </a:lnTo>
                  <a:lnTo>
                    <a:pt x="7304" y="16037"/>
                  </a:lnTo>
                  <a:lnTo>
                    <a:pt x="6763" y="16152"/>
                  </a:lnTo>
                  <a:lnTo>
                    <a:pt x="6183" y="16230"/>
                  </a:lnTo>
                  <a:lnTo>
                    <a:pt x="5062" y="16384"/>
                  </a:lnTo>
                  <a:lnTo>
                    <a:pt x="5101" y="15766"/>
                  </a:lnTo>
                  <a:lnTo>
                    <a:pt x="5101" y="15109"/>
                  </a:lnTo>
                  <a:lnTo>
                    <a:pt x="5449" y="15225"/>
                  </a:lnTo>
                  <a:lnTo>
                    <a:pt x="5835" y="15264"/>
                  </a:lnTo>
                  <a:lnTo>
                    <a:pt x="6531" y="15341"/>
                  </a:lnTo>
                  <a:lnTo>
                    <a:pt x="7304" y="15380"/>
                  </a:lnTo>
                  <a:lnTo>
                    <a:pt x="7304" y="15225"/>
                  </a:lnTo>
                  <a:lnTo>
                    <a:pt x="6956" y="15186"/>
                  </a:lnTo>
                  <a:lnTo>
                    <a:pt x="6569" y="15109"/>
                  </a:lnTo>
                  <a:lnTo>
                    <a:pt x="5835" y="15071"/>
                  </a:lnTo>
                  <a:lnTo>
                    <a:pt x="5487" y="14993"/>
                  </a:lnTo>
                  <a:lnTo>
                    <a:pt x="5140" y="14916"/>
                  </a:lnTo>
                  <a:lnTo>
                    <a:pt x="5256" y="14298"/>
                  </a:lnTo>
                  <a:lnTo>
                    <a:pt x="5372" y="13718"/>
                  </a:lnTo>
                  <a:lnTo>
                    <a:pt x="5874" y="13950"/>
                  </a:lnTo>
                  <a:lnTo>
                    <a:pt x="6376" y="14104"/>
                  </a:lnTo>
                  <a:lnTo>
                    <a:pt x="6917" y="14259"/>
                  </a:lnTo>
                  <a:lnTo>
                    <a:pt x="7420" y="14298"/>
                  </a:lnTo>
                  <a:lnTo>
                    <a:pt x="7458" y="14143"/>
                  </a:lnTo>
                  <a:lnTo>
                    <a:pt x="7149" y="14104"/>
                  </a:lnTo>
                  <a:lnTo>
                    <a:pt x="6840" y="14027"/>
                  </a:lnTo>
                  <a:lnTo>
                    <a:pt x="6492" y="13911"/>
                  </a:lnTo>
                  <a:lnTo>
                    <a:pt x="6144" y="13795"/>
                  </a:lnTo>
                  <a:lnTo>
                    <a:pt x="5797" y="13641"/>
                  </a:lnTo>
                  <a:lnTo>
                    <a:pt x="5449" y="13564"/>
                  </a:lnTo>
                  <a:lnTo>
                    <a:pt x="5603" y="13061"/>
                  </a:lnTo>
                  <a:lnTo>
                    <a:pt x="5797" y="12559"/>
                  </a:lnTo>
                  <a:lnTo>
                    <a:pt x="6028" y="12752"/>
                  </a:lnTo>
                  <a:lnTo>
                    <a:pt x="6338" y="12907"/>
                  </a:lnTo>
                  <a:lnTo>
                    <a:pt x="6608" y="13061"/>
                  </a:lnTo>
                  <a:lnTo>
                    <a:pt x="6917" y="13138"/>
                  </a:lnTo>
                  <a:lnTo>
                    <a:pt x="7304" y="13254"/>
                  </a:lnTo>
                  <a:lnTo>
                    <a:pt x="7767" y="13332"/>
                  </a:lnTo>
                  <a:lnTo>
                    <a:pt x="7883" y="13100"/>
                  </a:lnTo>
                  <a:lnTo>
                    <a:pt x="7690" y="13061"/>
                  </a:lnTo>
                  <a:lnTo>
                    <a:pt x="7226" y="12945"/>
                  </a:lnTo>
                  <a:lnTo>
                    <a:pt x="6763" y="12791"/>
                  </a:lnTo>
                  <a:lnTo>
                    <a:pt x="6299" y="12597"/>
                  </a:lnTo>
                  <a:lnTo>
                    <a:pt x="5874" y="12366"/>
                  </a:lnTo>
                  <a:lnTo>
                    <a:pt x="6106" y="11825"/>
                  </a:lnTo>
                  <a:lnTo>
                    <a:pt x="6415" y="11322"/>
                  </a:lnTo>
                  <a:lnTo>
                    <a:pt x="6724" y="10859"/>
                  </a:lnTo>
                  <a:lnTo>
                    <a:pt x="6801" y="10975"/>
                  </a:lnTo>
                  <a:lnTo>
                    <a:pt x="6917" y="11090"/>
                  </a:lnTo>
                  <a:lnTo>
                    <a:pt x="7149" y="11284"/>
                  </a:lnTo>
                  <a:lnTo>
                    <a:pt x="7729" y="11593"/>
                  </a:lnTo>
                  <a:lnTo>
                    <a:pt x="8617" y="12057"/>
                  </a:lnTo>
                  <a:lnTo>
                    <a:pt x="8772" y="11902"/>
                  </a:lnTo>
                  <a:lnTo>
                    <a:pt x="8038" y="11516"/>
                  </a:lnTo>
                  <a:lnTo>
                    <a:pt x="7381" y="11168"/>
                  </a:lnTo>
                  <a:lnTo>
                    <a:pt x="7072" y="10975"/>
                  </a:lnTo>
                  <a:lnTo>
                    <a:pt x="6801" y="10743"/>
                  </a:lnTo>
                  <a:lnTo>
                    <a:pt x="7072" y="10434"/>
                  </a:lnTo>
                  <a:lnTo>
                    <a:pt x="7381" y="10163"/>
                  </a:lnTo>
                  <a:lnTo>
                    <a:pt x="8038" y="9699"/>
                  </a:lnTo>
                  <a:lnTo>
                    <a:pt x="8386" y="10124"/>
                  </a:lnTo>
                  <a:lnTo>
                    <a:pt x="8772" y="10511"/>
                  </a:lnTo>
                  <a:lnTo>
                    <a:pt x="9197" y="10820"/>
                  </a:lnTo>
                  <a:lnTo>
                    <a:pt x="9661" y="11090"/>
                  </a:lnTo>
                  <a:lnTo>
                    <a:pt x="9931" y="10897"/>
                  </a:lnTo>
                  <a:lnTo>
                    <a:pt x="9468" y="10588"/>
                  </a:lnTo>
                  <a:lnTo>
                    <a:pt x="9042" y="10318"/>
                  </a:lnTo>
                  <a:lnTo>
                    <a:pt x="8617" y="9970"/>
                  </a:lnTo>
                  <a:lnTo>
                    <a:pt x="8154" y="9622"/>
                  </a:lnTo>
                  <a:lnTo>
                    <a:pt x="8695" y="9274"/>
                  </a:lnTo>
                  <a:lnTo>
                    <a:pt x="9197" y="8888"/>
                  </a:lnTo>
                  <a:lnTo>
                    <a:pt x="9313" y="8772"/>
                  </a:lnTo>
                  <a:lnTo>
                    <a:pt x="9661" y="9158"/>
                  </a:lnTo>
                  <a:lnTo>
                    <a:pt x="10047" y="9506"/>
                  </a:lnTo>
                  <a:lnTo>
                    <a:pt x="10472" y="9815"/>
                  </a:lnTo>
                  <a:lnTo>
                    <a:pt x="10936" y="10047"/>
                  </a:lnTo>
                  <a:lnTo>
                    <a:pt x="11206" y="9777"/>
                  </a:lnTo>
                  <a:lnTo>
                    <a:pt x="10897" y="9661"/>
                  </a:lnTo>
                  <a:lnTo>
                    <a:pt x="10511" y="9468"/>
                  </a:lnTo>
                  <a:lnTo>
                    <a:pt x="10124" y="9236"/>
                  </a:lnTo>
                  <a:lnTo>
                    <a:pt x="9777" y="8965"/>
                  </a:lnTo>
                  <a:lnTo>
                    <a:pt x="9468" y="8656"/>
                  </a:lnTo>
                  <a:lnTo>
                    <a:pt x="9854" y="8308"/>
                  </a:lnTo>
                  <a:lnTo>
                    <a:pt x="10240" y="7883"/>
                  </a:lnTo>
                  <a:lnTo>
                    <a:pt x="10549" y="8038"/>
                  </a:lnTo>
                  <a:lnTo>
                    <a:pt x="10820" y="8192"/>
                  </a:lnTo>
                  <a:lnTo>
                    <a:pt x="11052" y="8386"/>
                  </a:lnTo>
                  <a:lnTo>
                    <a:pt x="11361" y="8540"/>
                  </a:lnTo>
                  <a:lnTo>
                    <a:pt x="11709" y="8656"/>
                  </a:lnTo>
                  <a:lnTo>
                    <a:pt x="12134" y="8733"/>
                  </a:lnTo>
                  <a:lnTo>
                    <a:pt x="12211" y="8617"/>
                  </a:lnTo>
                  <a:lnTo>
                    <a:pt x="11670" y="8424"/>
                  </a:lnTo>
                  <a:lnTo>
                    <a:pt x="11400" y="8308"/>
                  </a:lnTo>
                  <a:lnTo>
                    <a:pt x="11129" y="8192"/>
                  </a:lnTo>
                  <a:lnTo>
                    <a:pt x="10743" y="7922"/>
                  </a:lnTo>
                  <a:lnTo>
                    <a:pt x="10588" y="7845"/>
                  </a:lnTo>
                  <a:lnTo>
                    <a:pt x="10395" y="7767"/>
                  </a:lnTo>
                  <a:lnTo>
                    <a:pt x="10820" y="7226"/>
                  </a:lnTo>
                  <a:lnTo>
                    <a:pt x="11206" y="6647"/>
                  </a:lnTo>
                  <a:lnTo>
                    <a:pt x="11902" y="6840"/>
                  </a:lnTo>
                  <a:lnTo>
                    <a:pt x="12636" y="7033"/>
                  </a:lnTo>
                  <a:lnTo>
                    <a:pt x="12945" y="7110"/>
                  </a:lnTo>
                  <a:lnTo>
                    <a:pt x="13022" y="6917"/>
                  </a:lnTo>
                  <a:lnTo>
                    <a:pt x="12366" y="6724"/>
                  </a:lnTo>
                  <a:lnTo>
                    <a:pt x="11863" y="6570"/>
                  </a:lnTo>
                  <a:lnTo>
                    <a:pt x="11322" y="6415"/>
                  </a:lnTo>
                  <a:lnTo>
                    <a:pt x="11593" y="5951"/>
                  </a:lnTo>
                  <a:lnTo>
                    <a:pt x="11825" y="5488"/>
                  </a:lnTo>
                  <a:lnTo>
                    <a:pt x="12211" y="5565"/>
                  </a:lnTo>
                  <a:lnTo>
                    <a:pt x="12752" y="5642"/>
                  </a:lnTo>
                  <a:lnTo>
                    <a:pt x="13022" y="5681"/>
                  </a:lnTo>
                  <a:lnTo>
                    <a:pt x="13293" y="5681"/>
                  </a:lnTo>
                  <a:lnTo>
                    <a:pt x="13332" y="5449"/>
                  </a:lnTo>
                  <a:lnTo>
                    <a:pt x="12791" y="5449"/>
                  </a:lnTo>
                  <a:lnTo>
                    <a:pt x="12288" y="5333"/>
                  </a:lnTo>
                  <a:lnTo>
                    <a:pt x="11941" y="5256"/>
                  </a:lnTo>
                  <a:lnTo>
                    <a:pt x="12250" y="4560"/>
                  </a:lnTo>
                  <a:lnTo>
                    <a:pt x="12366" y="4599"/>
                  </a:lnTo>
                  <a:lnTo>
                    <a:pt x="12520" y="4599"/>
                  </a:lnTo>
                  <a:lnTo>
                    <a:pt x="12829" y="4560"/>
                  </a:lnTo>
                  <a:lnTo>
                    <a:pt x="13409" y="4444"/>
                  </a:lnTo>
                  <a:lnTo>
                    <a:pt x="13448" y="4290"/>
                  </a:lnTo>
                  <a:lnTo>
                    <a:pt x="13022" y="4367"/>
                  </a:lnTo>
                  <a:lnTo>
                    <a:pt x="12288" y="4367"/>
                  </a:lnTo>
                  <a:lnTo>
                    <a:pt x="12636" y="3324"/>
                  </a:lnTo>
                  <a:lnTo>
                    <a:pt x="12829" y="3324"/>
                  </a:lnTo>
                  <a:lnTo>
                    <a:pt x="13216" y="3208"/>
                  </a:lnTo>
                  <a:lnTo>
                    <a:pt x="13409" y="3130"/>
                  </a:lnTo>
                  <a:lnTo>
                    <a:pt x="13409" y="2899"/>
                  </a:lnTo>
                  <a:lnTo>
                    <a:pt x="13100" y="3053"/>
                  </a:lnTo>
                  <a:lnTo>
                    <a:pt x="12675" y="3130"/>
                  </a:lnTo>
                  <a:lnTo>
                    <a:pt x="12868" y="2435"/>
                  </a:lnTo>
                  <a:lnTo>
                    <a:pt x="13022" y="2396"/>
                  </a:lnTo>
                  <a:lnTo>
                    <a:pt x="13177" y="2319"/>
                  </a:lnTo>
                  <a:lnTo>
                    <a:pt x="13370" y="2203"/>
                  </a:lnTo>
                  <a:lnTo>
                    <a:pt x="13370" y="1933"/>
                  </a:lnTo>
                  <a:lnTo>
                    <a:pt x="13138" y="2087"/>
                  </a:lnTo>
                  <a:lnTo>
                    <a:pt x="12907" y="2203"/>
                  </a:lnTo>
                  <a:lnTo>
                    <a:pt x="13100" y="1160"/>
                  </a:lnTo>
                  <a:lnTo>
                    <a:pt x="13293" y="1044"/>
                  </a:lnTo>
                  <a:lnTo>
                    <a:pt x="13293" y="889"/>
                  </a:lnTo>
                  <a:lnTo>
                    <a:pt x="13100" y="1005"/>
                  </a:lnTo>
                  <a:lnTo>
                    <a:pt x="13177" y="39"/>
                  </a:lnTo>
                  <a:lnTo>
                    <a:pt x="13100" y="39"/>
                  </a:lnTo>
                  <a:lnTo>
                    <a:pt x="13061"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4518575" y="1991425"/>
              <a:ext cx="212550" cy="818250"/>
            </a:xfrm>
            <a:custGeom>
              <a:rect b="b" l="l" r="r" t="t"/>
              <a:pathLst>
                <a:path extrusionOk="0" h="32730" w="8502">
                  <a:moveTo>
                    <a:pt x="3787" y="1"/>
                  </a:moveTo>
                  <a:lnTo>
                    <a:pt x="3748" y="40"/>
                  </a:lnTo>
                  <a:lnTo>
                    <a:pt x="3671" y="78"/>
                  </a:lnTo>
                  <a:lnTo>
                    <a:pt x="3671" y="156"/>
                  </a:lnTo>
                  <a:lnTo>
                    <a:pt x="3671" y="271"/>
                  </a:lnTo>
                  <a:lnTo>
                    <a:pt x="3555" y="774"/>
                  </a:lnTo>
                  <a:lnTo>
                    <a:pt x="3439" y="1315"/>
                  </a:lnTo>
                  <a:lnTo>
                    <a:pt x="3401" y="1817"/>
                  </a:lnTo>
                  <a:lnTo>
                    <a:pt x="3362" y="2358"/>
                  </a:lnTo>
                  <a:lnTo>
                    <a:pt x="3362" y="2899"/>
                  </a:lnTo>
                  <a:lnTo>
                    <a:pt x="3401" y="3401"/>
                  </a:lnTo>
                  <a:lnTo>
                    <a:pt x="3478" y="3942"/>
                  </a:lnTo>
                  <a:lnTo>
                    <a:pt x="3594" y="4445"/>
                  </a:lnTo>
                  <a:lnTo>
                    <a:pt x="3826" y="5179"/>
                  </a:lnTo>
                  <a:lnTo>
                    <a:pt x="3980" y="5952"/>
                  </a:lnTo>
                  <a:lnTo>
                    <a:pt x="4057" y="6299"/>
                  </a:lnTo>
                  <a:lnTo>
                    <a:pt x="4096" y="6686"/>
                  </a:lnTo>
                  <a:lnTo>
                    <a:pt x="4096" y="7072"/>
                  </a:lnTo>
                  <a:lnTo>
                    <a:pt x="4019" y="7497"/>
                  </a:lnTo>
                  <a:lnTo>
                    <a:pt x="3942" y="7806"/>
                  </a:lnTo>
                  <a:lnTo>
                    <a:pt x="3864" y="8116"/>
                  </a:lnTo>
                  <a:lnTo>
                    <a:pt x="3594" y="8695"/>
                  </a:lnTo>
                  <a:lnTo>
                    <a:pt x="3285" y="9275"/>
                  </a:lnTo>
                  <a:lnTo>
                    <a:pt x="2976" y="9777"/>
                  </a:lnTo>
                  <a:lnTo>
                    <a:pt x="2319" y="10627"/>
                  </a:lnTo>
                  <a:lnTo>
                    <a:pt x="1739" y="11477"/>
                  </a:lnTo>
                  <a:lnTo>
                    <a:pt x="1430" y="11902"/>
                  </a:lnTo>
                  <a:lnTo>
                    <a:pt x="1159" y="12366"/>
                  </a:lnTo>
                  <a:lnTo>
                    <a:pt x="889" y="12868"/>
                  </a:lnTo>
                  <a:lnTo>
                    <a:pt x="657" y="13371"/>
                  </a:lnTo>
                  <a:lnTo>
                    <a:pt x="502" y="13796"/>
                  </a:lnTo>
                  <a:lnTo>
                    <a:pt x="348" y="14259"/>
                  </a:lnTo>
                  <a:lnTo>
                    <a:pt x="232" y="14723"/>
                  </a:lnTo>
                  <a:lnTo>
                    <a:pt x="155" y="15187"/>
                  </a:lnTo>
                  <a:lnTo>
                    <a:pt x="77" y="15689"/>
                  </a:lnTo>
                  <a:lnTo>
                    <a:pt x="0" y="16153"/>
                  </a:lnTo>
                  <a:lnTo>
                    <a:pt x="0" y="16655"/>
                  </a:lnTo>
                  <a:lnTo>
                    <a:pt x="0" y="17119"/>
                  </a:lnTo>
                  <a:lnTo>
                    <a:pt x="77" y="17698"/>
                  </a:lnTo>
                  <a:lnTo>
                    <a:pt x="155" y="18239"/>
                  </a:lnTo>
                  <a:lnTo>
                    <a:pt x="309" y="18742"/>
                  </a:lnTo>
                  <a:lnTo>
                    <a:pt x="464" y="19244"/>
                  </a:lnTo>
                  <a:lnTo>
                    <a:pt x="657" y="19746"/>
                  </a:lnTo>
                  <a:lnTo>
                    <a:pt x="889" y="20210"/>
                  </a:lnTo>
                  <a:lnTo>
                    <a:pt x="1353" y="21138"/>
                  </a:lnTo>
                  <a:lnTo>
                    <a:pt x="1816" y="22065"/>
                  </a:lnTo>
                  <a:lnTo>
                    <a:pt x="2009" y="22529"/>
                  </a:lnTo>
                  <a:lnTo>
                    <a:pt x="2203" y="23031"/>
                  </a:lnTo>
                  <a:lnTo>
                    <a:pt x="2280" y="23379"/>
                  </a:lnTo>
                  <a:lnTo>
                    <a:pt x="2357" y="23726"/>
                  </a:lnTo>
                  <a:lnTo>
                    <a:pt x="2396" y="24422"/>
                  </a:lnTo>
                  <a:lnTo>
                    <a:pt x="2473" y="25852"/>
                  </a:lnTo>
                  <a:lnTo>
                    <a:pt x="2512" y="26354"/>
                  </a:lnTo>
                  <a:lnTo>
                    <a:pt x="2589" y="26818"/>
                  </a:lnTo>
                  <a:lnTo>
                    <a:pt x="2744" y="27204"/>
                  </a:lnTo>
                  <a:lnTo>
                    <a:pt x="2898" y="27591"/>
                  </a:lnTo>
                  <a:lnTo>
                    <a:pt x="3091" y="27938"/>
                  </a:lnTo>
                  <a:lnTo>
                    <a:pt x="3362" y="28247"/>
                  </a:lnTo>
                  <a:lnTo>
                    <a:pt x="3632" y="28557"/>
                  </a:lnTo>
                  <a:lnTo>
                    <a:pt x="3980" y="28827"/>
                  </a:lnTo>
                  <a:lnTo>
                    <a:pt x="4444" y="29175"/>
                  </a:lnTo>
                  <a:lnTo>
                    <a:pt x="4908" y="29523"/>
                  </a:lnTo>
                  <a:lnTo>
                    <a:pt x="5333" y="29909"/>
                  </a:lnTo>
                  <a:lnTo>
                    <a:pt x="5719" y="30334"/>
                  </a:lnTo>
                  <a:lnTo>
                    <a:pt x="6067" y="30798"/>
                  </a:lnTo>
                  <a:lnTo>
                    <a:pt x="6376" y="31339"/>
                  </a:lnTo>
                  <a:lnTo>
                    <a:pt x="6646" y="31918"/>
                  </a:lnTo>
                  <a:lnTo>
                    <a:pt x="6840" y="32575"/>
                  </a:lnTo>
                  <a:lnTo>
                    <a:pt x="6878" y="32652"/>
                  </a:lnTo>
                  <a:lnTo>
                    <a:pt x="6917" y="32691"/>
                  </a:lnTo>
                  <a:lnTo>
                    <a:pt x="6994" y="32730"/>
                  </a:lnTo>
                  <a:lnTo>
                    <a:pt x="7033" y="32730"/>
                  </a:lnTo>
                  <a:lnTo>
                    <a:pt x="7110" y="32652"/>
                  </a:lnTo>
                  <a:lnTo>
                    <a:pt x="7149" y="32614"/>
                  </a:lnTo>
                  <a:lnTo>
                    <a:pt x="7149" y="32537"/>
                  </a:lnTo>
                  <a:lnTo>
                    <a:pt x="7458" y="32150"/>
                  </a:lnTo>
                  <a:lnTo>
                    <a:pt x="7728" y="31725"/>
                  </a:lnTo>
                  <a:lnTo>
                    <a:pt x="7960" y="31300"/>
                  </a:lnTo>
                  <a:lnTo>
                    <a:pt x="8153" y="30875"/>
                  </a:lnTo>
                  <a:lnTo>
                    <a:pt x="8308" y="30373"/>
                  </a:lnTo>
                  <a:lnTo>
                    <a:pt x="8424" y="29909"/>
                  </a:lnTo>
                  <a:lnTo>
                    <a:pt x="8463" y="29407"/>
                  </a:lnTo>
                  <a:lnTo>
                    <a:pt x="8501" y="28904"/>
                  </a:lnTo>
                  <a:lnTo>
                    <a:pt x="8501" y="28402"/>
                  </a:lnTo>
                  <a:lnTo>
                    <a:pt x="8463" y="27861"/>
                  </a:lnTo>
                  <a:lnTo>
                    <a:pt x="8424" y="27359"/>
                  </a:lnTo>
                  <a:lnTo>
                    <a:pt x="8308" y="26856"/>
                  </a:lnTo>
                  <a:lnTo>
                    <a:pt x="8192" y="26393"/>
                  </a:lnTo>
                  <a:lnTo>
                    <a:pt x="8037" y="25890"/>
                  </a:lnTo>
                  <a:lnTo>
                    <a:pt x="7883" y="25427"/>
                  </a:lnTo>
                  <a:lnTo>
                    <a:pt x="7690" y="25002"/>
                  </a:lnTo>
                  <a:lnTo>
                    <a:pt x="7419" y="24499"/>
                  </a:lnTo>
                  <a:lnTo>
                    <a:pt x="7110" y="23997"/>
                  </a:lnTo>
                  <a:lnTo>
                    <a:pt x="6492" y="23147"/>
                  </a:lnTo>
                  <a:lnTo>
                    <a:pt x="5835" y="22297"/>
                  </a:lnTo>
                  <a:lnTo>
                    <a:pt x="5178" y="21408"/>
                  </a:lnTo>
                  <a:lnTo>
                    <a:pt x="4869" y="20828"/>
                  </a:lnTo>
                  <a:lnTo>
                    <a:pt x="4598" y="20172"/>
                  </a:lnTo>
                  <a:lnTo>
                    <a:pt x="4405" y="19515"/>
                  </a:lnTo>
                  <a:lnTo>
                    <a:pt x="4289" y="18819"/>
                  </a:lnTo>
                  <a:lnTo>
                    <a:pt x="4251" y="18124"/>
                  </a:lnTo>
                  <a:lnTo>
                    <a:pt x="4289" y="17428"/>
                  </a:lnTo>
                  <a:lnTo>
                    <a:pt x="4444" y="16694"/>
                  </a:lnTo>
                  <a:lnTo>
                    <a:pt x="4560" y="16385"/>
                  </a:lnTo>
                  <a:lnTo>
                    <a:pt x="4676" y="16037"/>
                  </a:lnTo>
                  <a:lnTo>
                    <a:pt x="4946" y="15496"/>
                  </a:lnTo>
                  <a:lnTo>
                    <a:pt x="5217" y="14994"/>
                  </a:lnTo>
                  <a:lnTo>
                    <a:pt x="5796" y="13989"/>
                  </a:lnTo>
                  <a:lnTo>
                    <a:pt x="6105" y="13525"/>
                  </a:lnTo>
                  <a:lnTo>
                    <a:pt x="6376" y="13023"/>
                  </a:lnTo>
                  <a:lnTo>
                    <a:pt x="6646" y="12482"/>
                  </a:lnTo>
                  <a:lnTo>
                    <a:pt x="6878" y="11941"/>
                  </a:lnTo>
                  <a:lnTo>
                    <a:pt x="7033" y="11439"/>
                  </a:lnTo>
                  <a:lnTo>
                    <a:pt x="7149" y="10975"/>
                  </a:lnTo>
                  <a:lnTo>
                    <a:pt x="7265" y="10473"/>
                  </a:lnTo>
                  <a:lnTo>
                    <a:pt x="7303" y="9970"/>
                  </a:lnTo>
                  <a:lnTo>
                    <a:pt x="7381" y="9468"/>
                  </a:lnTo>
                  <a:lnTo>
                    <a:pt x="7381" y="8966"/>
                  </a:lnTo>
                  <a:lnTo>
                    <a:pt x="7342" y="8463"/>
                  </a:lnTo>
                  <a:lnTo>
                    <a:pt x="7265" y="7961"/>
                  </a:lnTo>
                  <a:lnTo>
                    <a:pt x="7187" y="7497"/>
                  </a:lnTo>
                  <a:lnTo>
                    <a:pt x="7033" y="7034"/>
                  </a:lnTo>
                  <a:lnTo>
                    <a:pt x="6878" y="6609"/>
                  </a:lnTo>
                  <a:lnTo>
                    <a:pt x="6724" y="6184"/>
                  </a:lnTo>
                  <a:lnTo>
                    <a:pt x="6299" y="5333"/>
                  </a:lnTo>
                  <a:lnTo>
                    <a:pt x="5835" y="4561"/>
                  </a:lnTo>
                  <a:lnTo>
                    <a:pt x="5255" y="3517"/>
                  </a:lnTo>
                  <a:lnTo>
                    <a:pt x="4714" y="2474"/>
                  </a:lnTo>
                  <a:lnTo>
                    <a:pt x="4444" y="1933"/>
                  </a:lnTo>
                  <a:lnTo>
                    <a:pt x="4251" y="1353"/>
                  </a:lnTo>
                  <a:lnTo>
                    <a:pt x="4057" y="774"/>
                  </a:lnTo>
                  <a:lnTo>
                    <a:pt x="3903" y="156"/>
                  </a:lnTo>
                  <a:lnTo>
                    <a:pt x="3903" y="78"/>
                  </a:lnTo>
                  <a:lnTo>
                    <a:pt x="3864" y="40"/>
                  </a:lnTo>
                  <a:lnTo>
                    <a:pt x="3787" y="1"/>
                  </a:lnTo>
                  <a:close/>
                </a:path>
              </a:pathLst>
            </a:custGeom>
            <a:solidFill>
              <a:srgbClr val="318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4518575" y="1991425"/>
              <a:ext cx="212550" cy="818250"/>
            </a:xfrm>
            <a:custGeom>
              <a:rect b="b" l="l" r="r" t="t"/>
              <a:pathLst>
                <a:path extrusionOk="0" h="32730" w="8502">
                  <a:moveTo>
                    <a:pt x="3787" y="1"/>
                  </a:moveTo>
                  <a:lnTo>
                    <a:pt x="3710" y="40"/>
                  </a:lnTo>
                  <a:lnTo>
                    <a:pt x="3671" y="156"/>
                  </a:lnTo>
                  <a:lnTo>
                    <a:pt x="3671" y="271"/>
                  </a:lnTo>
                  <a:lnTo>
                    <a:pt x="3594" y="542"/>
                  </a:lnTo>
                  <a:lnTo>
                    <a:pt x="3632" y="967"/>
                  </a:lnTo>
                  <a:lnTo>
                    <a:pt x="3632" y="1353"/>
                  </a:lnTo>
                  <a:lnTo>
                    <a:pt x="3478" y="1199"/>
                  </a:lnTo>
                  <a:lnTo>
                    <a:pt x="3439" y="1431"/>
                  </a:lnTo>
                  <a:lnTo>
                    <a:pt x="3671" y="1585"/>
                  </a:lnTo>
                  <a:lnTo>
                    <a:pt x="3826" y="2319"/>
                  </a:lnTo>
                  <a:lnTo>
                    <a:pt x="3594" y="2242"/>
                  </a:lnTo>
                  <a:lnTo>
                    <a:pt x="3401" y="2126"/>
                  </a:lnTo>
                  <a:lnTo>
                    <a:pt x="3362" y="2126"/>
                  </a:lnTo>
                  <a:lnTo>
                    <a:pt x="3362" y="2319"/>
                  </a:lnTo>
                  <a:lnTo>
                    <a:pt x="3401" y="2358"/>
                  </a:lnTo>
                  <a:lnTo>
                    <a:pt x="3632" y="2474"/>
                  </a:lnTo>
                  <a:lnTo>
                    <a:pt x="3864" y="2474"/>
                  </a:lnTo>
                  <a:lnTo>
                    <a:pt x="3980" y="2783"/>
                  </a:lnTo>
                  <a:lnTo>
                    <a:pt x="4135" y="3208"/>
                  </a:lnTo>
                  <a:lnTo>
                    <a:pt x="3362" y="2938"/>
                  </a:lnTo>
                  <a:lnTo>
                    <a:pt x="3401" y="3092"/>
                  </a:lnTo>
                  <a:lnTo>
                    <a:pt x="3787" y="3247"/>
                  </a:lnTo>
                  <a:lnTo>
                    <a:pt x="4212" y="3363"/>
                  </a:lnTo>
                  <a:lnTo>
                    <a:pt x="4483" y="3981"/>
                  </a:lnTo>
                  <a:lnTo>
                    <a:pt x="3980" y="3904"/>
                  </a:lnTo>
                  <a:lnTo>
                    <a:pt x="3478" y="3749"/>
                  </a:lnTo>
                  <a:lnTo>
                    <a:pt x="3516" y="3981"/>
                  </a:lnTo>
                  <a:lnTo>
                    <a:pt x="3748" y="4058"/>
                  </a:lnTo>
                  <a:lnTo>
                    <a:pt x="4019" y="4097"/>
                  </a:lnTo>
                  <a:lnTo>
                    <a:pt x="4289" y="4136"/>
                  </a:lnTo>
                  <a:lnTo>
                    <a:pt x="4560" y="4097"/>
                  </a:lnTo>
                  <a:lnTo>
                    <a:pt x="4908" y="4908"/>
                  </a:lnTo>
                  <a:lnTo>
                    <a:pt x="4289" y="4908"/>
                  </a:lnTo>
                  <a:lnTo>
                    <a:pt x="3980" y="4870"/>
                  </a:lnTo>
                  <a:lnTo>
                    <a:pt x="3710" y="4792"/>
                  </a:lnTo>
                  <a:lnTo>
                    <a:pt x="3787" y="5063"/>
                  </a:lnTo>
                  <a:lnTo>
                    <a:pt x="3980" y="5063"/>
                  </a:lnTo>
                  <a:lnTo>
                    <a:pt x="4483" y="5102"/>
                  </a:lnTo>
                  <a:lnTo>
                    <a:pt x="4714" y="5102"/>
                  </a:lnTo>
                  <a:lnTo>
                    <a:pt x="4985" y="5063"/>
                  </a:lnTo>
                  <a:lnTo>
                    <a:pt x="5178" y="5527"/>
                  </a:lnTo>
                  <a:lnTo>
                    <a:pt x="5371" y="6029"/>
                  </a:lnTo>
                  <a:lnTo>
                    <a:pt x="4830" y="6029"/>
                  </a:lnTo>
                  <a:lnTo>
                    <a:pt x="4289" y="5952"/>
                  </a:lnTo>
                  <a:lnTo>
                    <a:pt x="3980" y="5836"/>
                  </a:lnTo>
                  <a:lnTo>
                    <a:pt x="4019" y="6145"/>
                  </a:lnTo>
                  <a:lnTo>
                    <a:pt x="4367" y="6222"/>
                  </a:lnTo>
                  <a:lnTo>
                    <a:pt x="4714" y="6261"/>
                  </a:lnTo>
                  <a:lnTo>
                    <a:pt x="5062" y="6222"/>
                  </a:lnTo>
                  <a:lnTo>
                    <a:pt x="5410" y="6184"/>
                  </a:lnTo>
                  <a:lnTo>
                    <a:pt x="5526" y="6686"/>
                  </a:lnTo>
                  <a:lnTo>
                    <a:pt x="5603" y="7227"/>
                  </a:lnTo>
                  <a:lnTo>
                    <a:pt x="5642" y="7652"/>
                  </a:lnTo>
                  <a:lnTo>
                    <a:pt x="5603" y="7613"/>
                  </a:lnTo>
                  <a:lnTo>
                    <a:pt x="5564" y="7613"/>
                  </a:lnTo>
                  <a:lnTo>
                    <a:pt x="5449" y="7652"/>
                  </a:lnTo>
                  <a:lnTo>
                    <a:pt x="5333" y="7613"/>
                  </a:lnTo>
                  <a:lnTo>
                    <a:pt x="4985" y="7536"/>
                  </a:lnTo>
                  <a:lnTo>
                    <a:pt x="4405" y="7304"/>
                  </a:lnTo>
                  <a:lnTo>
                    <a:pt x="4057" y="7188"/>
                  </a:lnTo>
                  <a:lnTo>
                    <a:pt x="4019" y="7459"/>
                  </a:lnTo>
                  <a:lnTo>
                    <a:pt x="4483" y="7575"/>
                  </a:lnTo>
                  <a:lnTo>
                    <a:pt x="5023" y="7768"/>
                  </a:lnTo>
                  <a:lnTo>
                    <a:pt x="5294" y="7806"/>
                  </a:lnTo>
                  <a:lnTo>
                    <a:pt x="5449" y="7806"/>
                  </a:lnTo>
                  <a:lnTo>
                    <a:pt x="5564" y="7768"/>
                  </a:lnTo>
                  <a:lnTo>
                    <a:pt x="5603" y="7768"/>
                  </a:lnTo>
                  <a:lnTo>
                    <a:pt x="5642" y="7729"/>
                  </a:lnTo>
                  <a:lnTo>
                    <a:pt x="5642" y="8579"/>
                  </a:lnTo>
                  <a:lnTo>
                    <a:pt x="5603" y="9468"/>
                  </a:lnTo>
                  <a:lnTo>
                    <a:pt x="5449" y="9429"/>
                  </a:lnTo>
                  <a:lnTo>
                    <a:pt x="5294" y="9391"/>
                  </a:lnTo>
                  <a:lnTo>
                    <a:pt x="5023" y="9236"/>
                  </a:lnTo>
                  <a:lnTo>
                    <a:pt x="4405" y="8966"/>
                  </a:lnTo>
                  <a:lnTo>
                    <a:pt x="4019" y="8811"/>
                  </a:lnTo>
                  <a:lnTo>
                    <a:pt x="3632" y="8618"/>
                  </a:lnTo>
                  <a:lnTo>
                    <a:pt x="3555" y="8811"/>
                  </a:lnTo>
                  <a:lnTo>
                    <a:pt x="4019" y="9043"/>
                  </a:lnTo>
                  <a:lnTo>
                    <a:pt x="4521" y="9236"/>
                  </a:lnTo>
                  <a:lnTo>
                    <a:pt x="5023" y="9507"/>
                  </a:lnTo>
                  <a:lnTo>
                    <a:pt x="5333" y="9623"/>
                  </a:lnTo>
                  <a:lnTo>
                    <a:pt x="5603" y="9623"/>
                  </a:lnTo>
                  <a:lnTo>
                    <a:pt x="5526" y="10125"/>
                  </a:lnTo>
                  <a:lnTo>
                    <a:pt x="5410" y="10627"/>
                  </a:lnTo>
                  <a:lnTo>
                    <a:pt x="5255" y="11091"/>
                  </a:lnTo>
                  <a:lnTo>
                    <a:pt x="5062" y="11555"/>
                  </a:lnTo>
                  <a:lnTo>
                    <a:pt x="5023" y="11632"/>
                  </a:lnTo>
                  <a:lnTo>
                    <a:pt x="4405" y="11284"/>
                  </a:lnTo>
                  <a:lnTo>
                    <a:pt x="3864" y="10898"/>
                  </a:lnTo>
                  <a:lnTo>
                    <a:pt x="3323" y="10473"/>
                  </a:lnTo>
                  <a:lnTo>
                    <a:pt x="2782" y="10009"/>
                  </a:lnTo>
                  <a:lnTo>
                    <a:pt x="2666" y="10164"/>
                  </a:lnTo>
                  <a:lnTo>
                    <a:pt x="2937" y="10434"/>
                  </a:lnTo>
                  <a:lnTo>
                    <a:pt x="3169" y="10666"/>
                  </a:lnTo>
                  <a:lnTo>
                    <a:pt x="3748" y="11091"/>
                  </a:lnTo>
                  <a:lnTo>
                    <a:pt x="4328" y="11477"/>
                  </a:lnTo>
                  <a:lnTo>
                    <a:pt x="4946" y="11748"/>
                  </a:lnTo>
                  <a:lnTo>
                    <a:pt x="4714" y="12134"/>
                  </a:lnTo>
                  <a:lnTo>
                    <a:pt x="4444" y="12482"/>
                  </a:lnTo>
                  <a:lnTo>
                    <a:pt x="3826" y="13139"/>
                  </a:lnTo>
                  <a:lnTo>
                    <a:pt x="3594" y="13100"/>
                  </a:lnTo>
                  <a:lnTo>
                    <a:pt x="3362" y="13023"/>
                  </a:lnTo>
                  <a:lnTo>
                    <a:pt x="3130" y="12868"/>
                  </a:lnTo>
                  <a:lnTo>
                    <a:pt x="2898" y="12714"/>
                  </a:lnTo>
                  <a:lnTo>
                    <a:pt x="2435" y="12366"/>
                  </a:lnTo>
                  <a:lnTo>
                    <a:pt x="2048" y="12018"/>
                  </a:lnTo>
                  <a:lnTo>
                    <a:pt x="1623" y="11632"/>
                  </a:lnTo>
                  <a:lnTo>
                    <a:pt x="1507" y="11825"/>
                  </a:lnTo>
                  <a:lnTo>
                    <a:pt x="2009" y="12250"/>
                  </a:lnTo>
                  <a:lnTo>
                    <a:pt x="2512" y="12637"/>
                  </a:lnTo>
                  <a:lnTo>
                    <a:pt x="2782" y="12830"/>
                  </a:lnTo>
                  <a:lnTo>
                    <a:pt x="3130" y="13100"/>
                  </a:lnTo>
                  <a:lnTo>
                    <a:pt x="3323" y="13178"/>
                  </a:lnTo>
                  <a:lnTo>
                    <a:pt x="3478" y="13255"/>
                  </a:lnTo>
                  <a:lnTo>
                    <a:pt x="3671" y="13255"/>
                  </a:lnTo>
                  <a:lnTo>
                    <a:pt x="3826" y="13178"/>
                  </a:lnTo>
                  <a:lnTo>
                    <a:pt x="3323" y="13757"/>
                  </a:lnTo>
                  <a:lnTo>
                    <a:pt x="3091" y="14066"/>
                  </a:lnTo>
                  <a:lnTo>
                    <a:pt x="2860" y="14375"/>
                  </a:lnTo>
                  <a:lnTo>
                    <a:pt x="2705" y="14607"/>
                  </a:lnTo>
                  <a:lnTo>
                    <a:pt x="2666" y="14646"/>
                  </a:lnTo>
                  <a:lnTo>
                    <a:pt x="2666" y="14684"/>
                  </a:lnTo>
                  <a:lnTo>
                    <a:pt x="2589" y="14839"/>
                  </a:lnTo>
                  <a:lnTo>
                    <a:pt x="2550" y="14800"/>
                  </a:lnTo>
                  <a:lnTo>
                    <a:pt x="2280" y="14762"/>
                  </a:lnTo>
                  <a:lnTo>
                    <a:pt x="2009" y="14723"/>
                  </a:lnTo>
                  <a:lnTo>
                    <a:pt x="1739" y="14607"/>
                  </a:lnTo>
                  <a:lnTo>
                    <a:pt x="1469" y="14491"/>
                  </a:lnTo>
                  <a:lnTo>
                    <a:pt x="966" y="14221"/>
                  </a:lnTo>
                  <a:lnTo>
                    <a:pt x="502" y="13873"/>
                  </a:lnTo>
                  <a:lnTo>
                    <a:pt x="387" y="14221"/>
                  </a:lnTo>
                  <a:lnTo>
                    <a:pt x="889" y="14530"/>
                  </a:lnTo>
                  <a:lnTo>
                    <a:pt x="1469" y="14762"/>
                  </a:lnTo>
                  <a:lnTo>
                    <a:pt x="2009" y="14878"/>
                  </a:lnTo>
                  <a:lnTo>
                    <a:pt x="2280" y="14916"/>
                  </a:lnTo>
                  <a:lnTo>
                    <a:pt x="2550" y="14916"/>
                  </a:lnTo>
                  <a:lnTo>
                    <a:pt x="2357" y="15380"/>
                  </a:lnTo>
                  <a:lnTo>
                    <a:pt x="2164" y="15844"/>
                  </a:lnTo>
                  <a:lnTo>
                    <a:pt x="1623" y="15766"/>
                  </a:lnTo>
                  <a:lnTo>
                    <a:pt x="1121" y="15651"/>
                  </a:lnTo>
                  <a:lnTo>
                    <a:pt x="116" y="15303"/>
                  </a:lnTo>
                  <a:lnTo>
                    <a:pt x="77" y="15573"/>
                  </a:lnTo>
                  <a:lnTo>
                    <a:pt x="580" y="15766"/>
                  </a:lnTo>
                  <a:lnTo>
                    <a:pt x="1082" y="15882"/>
                  </a:lnTo>
                  <a:lnTo>
                    <a:pt x="1623" y="15960"/>
                  </a:lnTo>
                  <a:lnTo>
                    <a:pt x="2125" y="15998"/>
                  </a:lnTo>
                  <a:lnTo>
                    <a:pt x="2009" y="16385"/>
                  </a:lnTo>
                  <a:lnTo>
                    <a:pt x="1971" y="16423"/>
                  </a:lnTo>
                  <a:lnTo>
                    <a:pt x="1971" y="16501"/>
                  </a:lnTo>
                  <a:lnTo>
                    <a:pt x="2009" y="16501"/>
                  </a:lnTo>
                  <a:lnTo>
                    <a:pt x="1932" y="16964"/>
                  </a:lnTo>
                  <a:lnTo>
                    <a:pt x="1855" y="17428"/>
                  </a:lnTo>
                  <a:lnTo>
                    <a:pt x="1391" y="17389"/>
                  </a:lnTo>
                  <a:lnTo>
                    <a:pt x="889" y="17273"/>
                  </a:lnTo>
                  <a:lnTo>
                    <a:pt x="464" y="17119"/>
                  </a:lnTo>
                  <a:lnTo>
                    <a:pt x="0" y="16964"/>
                  </a:lnTo>
                  <a:lnTo>
                    <a:pt x="0" y="17119"/>
                  </a:lnTo>
                  <a:lnTo>
                    <a:pt x="39" y="17273"/>
                  </a:lnTo>
                  <a:lnTo>
                    <a:pt x="464" y="17428"/>
                  </a:lnTo>
                  <a:lnTo>
                    <a:pt x="928" y="17505"/>
                  </a:lnTo>
                  <a:lnTo>
                    <a:pt x="1430" y="17544"/>
                  </a:lnTo>
                  <a:lnTo>
                    <a:pt x="1855" y="17505"/>
                  </a:lnTo>
                  <a:lnTo>
                    <a:pt x="1855" y="17544"/>
                  </a:lnTo>
                  <a:lnTo>
                    <a:pt x="1894" y="18046"/>
                  </a:lnTo>
                  <a:lnTo>
                    <a:pt x="1971" y="18471"/>
                  </a:lnTo>
                  <a:lnTo>
                    <a:pt x="1082" y="18471"/>
                  </a:lnTo>
                  <a:lnTo>
                    <a:pt x="232" y="18394"/>
                  </a:lnTo>
                  <a:lnTo>
                    <a:pt x="309" y="18703"/>
                  </a:lnTo>
                  <a:lnTo>
                    <a:pt x="734" y="18742"/>
                  </a:lnTo>
                  <a:lnTo>
                    <a:pt x="1159" y="18703"/>
                  </a:lnTo>
                  <a:lnTo>
                    <a:pt x="1584" y="18665"/>
                  </a:lnTo>
                  <a:lnTo>
                    <a:pt x="2009" y="18587"/>
                  </a:lnTo>
                  <a:lnTo>
                    <a:pt x="2164" y="19051"/>
                  </a:lnTo>
                  <a:lnTo>
                    <a:pt x="2396" y="19515"/>
                  </a:lnTo>
                  <a:lnTo>
                    <a:pt x="2125" y="19631"/>
                  </a:lnTo>
                  <a:lnTo>
                    <a:pt x="1894" y="19746"/>
                  </a:lnTo>
                  <a:lnTo>
                    <a:pt x="1623" y="19901"/>
                  </a:lnTo>
                  <a:lnTo>
                    <a:pt x="1353" y="20017"/>
                  </a:lnTo>
                  <a:lnTo>
                    <a:pt x="1121" y="20094"/>
                  </a:lnTo>
                  <a:lnTo>
                    <a:pt x="850" y="20094"/>
                  </a:lnTo>
                  <a:lnTo>
                    <a:pt x="966" y="20326"/>
                  </a:lnTo>
                  <a:lnTo>
                    <a:pt x="1353" y="20210"/>
                  </a:lnTo>
                  <a:lnTo>
                    <a:pt x="1700" y="20017"/>
                  </a:lnTo>
                  <a:lnTo>
                    <a:pt x="2087" y="19824"/>
                  </a:lnTo>
                  <a:lnTo>
                    <a:pt x="2435" y="19631"/>
                  </a:lnTo>
                  <a:lnTo>
                    <a:pt x="2473" y="19592"/>
                  </a:lnTo>
                  <a:lnTo>
                    <a:pt x="2705" y="19978"/>
                  </a:lnTo>
                  <a:lnTo>
                    <a:pt x="2976" y="20287"/>
                  </a:lnTo>
                  <a:lnTo>
                    <a:pt x="3091" y="20442"/>
                  </a:lnTo>
                  <a:lnTo>
                    <a:pt x="3053" y="20442"/>
                  </a:lnTo>
                  <a:lnTo>
                    <a:pt x="2705" y="20751"/>
                  </a:lnTo>
                  <a:lnTo>
                    <a:pt x="2319" y="21022"/>
                  </a:lnTo>
                  <a:lnTo>
                    <a:pt x="1932" y="21253"/>
                  </a:lnTo>
                  <a:lnTo>
                    <a:pt x="1507" y="21447"/>
                  </a:lnTo>
                  <a:lnTo>
                    <a:pt x="1662" y="21717"/>
                  </a:lnTo>
                  <a:lnTo>
                    <a:pt x="2048" y="21447"/>
                  </a:lnTo>
                  <a:lnTo>
                    <a:pt x="2473" y="21176"/>
                  </a:lnTo>
                  <a:lnTo>
                    <a:pt x="2821" y="20867"/>
                  </a:lnTo>
                  <a:lnTo>
                    <a:pt x="3130" y="20519"/>
                  </a:lnTo>
                  <a:lnTo>
                    <a:pt x="3594" y="21138"/>
                  </a:lnTo>
                  <a:lnTo>
                    <a:pt x="3980" y="21794"/>
                  </a:lnTo>
                  <a:lnTo>
                    <a:pt x="3594" y="22104"/>
                  </a:lnTo>
                  <a:lnTo>
                    <a:pt x="3169" y="22335"/>
                  </a:lnTo>
                  <a:lnTo>
                    <a:pt x="2744" y="22490"/>
                  </a:lnTo>
                  <a:lnTo>
                    <a:pt x="2280" y="22606"/>
                  </a:lnTo>
                  <a:lnTo>
                    <a:pt x="2048" y="22645"/>
                  </a:lnTo>
                  <a:lnTo>
                    <a:pt x="2164" y="22915"/>
                  </a:lnTo>
                  <a:lnTo>
                    <a:pt x="2666" y="22760"/>
                  </a:lnTo>
                  <a:lnTo>
                    <a:pt x="3169" y="22529"/>
                  </a:lnTo>
                  <a:lnTo>
                    <a:pt x="3632" y="22258"/>
                  </a:lnTo>
                  <a:lnTo>
                    <a:pt x="4057" y="21872"/>
                  </a:lnTo>
                  <a:lnTo>
                    <a:pt x="4212" y="22258"/>
                  </a:lnTo>
                  <a:lnTo>
                    <a:pt x="4367" y="22645"/>
                  </a:lnTo>
                  <a:lnTo>
                    <a:pt x="4521" y="23031"/>
                  </a:lnTo>
                  <a:lnTo>
                    <a:pt x="4598" y="23456"/>
                  </a:lnTo>
                  <a:lnTo>
                    <a:pt x="4405" y="23649"/>
                  </a:lnTo>
                  <a:lnTo>
                    <a:pt x="4135" y="23804"/>
                  </a:lnTo>
                  <a:lnTo>
                    <a:pt x="3903" y="23920"/>
                  </a:lnTo>
                  <a:lnTo>
                    <a:pt x="3594" y="24036"/>
                  </a:lnTo>
                  <a:lnTo>
                    <a:pt x="3323" y="24113"/>
                  </a:lnTo>
                  <a:lnTo>
                    <a:pt x="3014" y="24152"/>
                  </a:lnTo>
                  <a:lnTo>
                    <a:pt x="2396" y="24190"/>
                  </a:lnTo>
                  <a:lnTo>
                    <a:pt x="2396" y="24422"/>
                  </a:lnTo>
                  <a:lnTo>
                    <a:pt x="2782" y="24383"/>
                  </a:lnTo>
                  <a:lnTo>
                    <a:pt x="3130" y="24306"/>
                  </a:lnTo>
                  <a:lnTo>
                    <a:pt x="3516" y="24229"/>
                  </a:lnTo>
                  <a:lnTo>
                    <a:pt x="3942" y="24113"/>
                  </a:lnTo>
                  <a:lnTo>
                    <a:pt x="4135" y="23997"/>
                  </a:lnTo>
                  <a:lnTo>
                    <a:pt x="4328" y="23881"/>
                  </a:lnTo>
                  <a:lnTo>
                    <a:pt x="4483" y="23765"/>
                  </a:lnTo>
                  <a:lnTo>
                    <a:pt x="4637" y="23611"/>
                  </a:lnTo>
                  <a:lnTo>
                    <a:pt x="4676" y="23881"/>
                  </a:lnTo>
                  <a:lnTo>
                    <a:pt x="4753" y="24577"/>
                  </a:lnTo>
                  <a:lnTo>
                    <a:pt x="4792" y="25233"/>
                  </a:lnTo>
                  <a:lnTo>
                    <a:pt x="4173" y="25349"/>
                  </a:lnTo>
                  <a:lnTo>
                    <a:pt x="3594" y="25349"/>
                  </a:lnTo>
                  <a:lnTo>
                    <a:pt x="3014" y="25311"/>
                  </a:lnTo>
                  <a:lnTo>
                    <a:pt x="2435" y="25233"/>
                  </a:lnTo>
                  <a:lnTo>
                    <a:pt x="2473" y="25543"/>
                  </a:lnTo>
                  <a:lnTo>
                    <a:pt x="2744" y="25620"/>
                  </a:lnTo>
                  <a:lnTo>
                    <a:pt x="3632" y="25620"/>
                  </a:lnTo>
                  <a:lnTo>
                    <a:pt x="4212" y="25543"/>
                  </a:lnTo>
                  <a:lnTo>
                    <a:pt x="4792" y="25388"/>
                  </a:lnTo>
                  <a:lnTo>
                    <a:pt x="4869" y="25813"/>
                  </a:lnTo>
                  <a:lnTo>
                    <a:pt x="4869" y="25852"/>
                  </a:lnTo>
                  <a:lnTo>
                    <a:pt x="4908" y="25929"/>
                  </a:lnTo>
                  <a:lnTo>
                    <a:pt x="4946" y="26122"/>
                  </a:lnTo>
                  <a:lnTo>
                    <a:pt x="4676" y="26315"/>
                  </a:lnTo>
                  <a:lnTo>
                    <a:pt x="4405" y="26509"/>
                  </a:lnTo>
                  <a:lnTo>
                    <a:pt x="4135" y="26625"/>
                  </a:lnTo>
                  <a:lnTo>
                    <a:pt x="3826" y="26740"/>
                  </a:lnTo>
                  <a:lnTo>
                    <a:pt x="3246" y="26895"/>
                  </a:lnTo>
                  <a:lnTo>
                    <a:pt x="2666" y="27011"/>
                  </a:lnTo>
                  <a:lnTo>
                    <a:pt x="2782" y="27320"/>
                  </a:lnTo>
                  <a:lnTo>
                    <a:pt x="3362" y="27165"/>
                  </a:lnTo>
                  <a:lnTo>
                    <a:pt x="3671" y="27088"/>
                  </a:lnTo>
                  <a:lnTo>
                    <a:pt x="3980" y="26972"/>
                  </a:lnTo>
                  <a:lnTo>
                    <a:pt x="4251" y="26818"/>
                  </a:lnTo>
                  <a:lnTo>
                    <a:pt x="4521" y="26663"/>
                  </a:lnTo>
                  <a:lnTo>
                    <a:pt x="4753" y="26470"/>
                  </a:lnTo>
                  <a:lnTo>
                    <a:pt x="4985" y="26238"/>
                  </a:lnTo>
                  <a:lnTo>
                    <a:pt x="5217" y="26663"/>
                  </a:lnTo>
                  <a:lnTo>
                    <a:pt x="5449" y="27011"/>
                  </a:lnTo>
                  <a:lnTo>
                    <a:pt x="5410" y="27011"/>
                  </a:lnTo>
                  <a:lnTo>
                    <a:pt x="5178" y="27243"/>
                  </a:lnTo>
                  <a:lnTo>
                    <a:pt x="4946" y="27436"/>
                  </a:lnTo>
                  <a:lnTo>
                    <a:pt x="4483" y="27938"/>
                  </a:lnTo>
                  <a:lnTo>
                    <a:pt x="4251" y="28170"/>
                  </a:lnTo>
                  <a:lnTo>
                    <a:pt x="3980" y="28441"/>
                  </a:lnTo>
                  <a:lnTo>
                    <a:pt x="3710" y="28634"/>
                  </a:lnTo>
                  <a:lnTo>
                    <a:pt x="3903" y="28788"/>
                  </a:lnTo>
                  <a:lnTo>
                    <a:pt x="4212" y="28479"/>
                  </a:lnTo>
                  <a:lnTo>
                    <a:pt x="4483" y="28209"/>
                  </a:lnTo>
                  <a:lnTo>
                    <a:pt x="4946" y="27629"/>
                  </a:lnTo>
                  <a:lnTo>
                    <a:pt x="5178" y="27359"/>
                  </a:lnTo>
                  <a:lnTo>
                    <a:pt x="5449" y="27088"/>
                  </a:lnTo>
                  <a:lnTo>
                    <a:pt x="5449" y="27050"/>
                  </a:lnTo>
                  <a:lnTo>
                    <a:pt x="5835" y="27552"/>
                  </a:lnTo>
                  <a:lnTo>
                    <a:pt x="6221" y="28054"/>
                  </a:lnTo>
                  <a:lnTo>
                    <a:pt x="5835" y="28441"/>
                  </a:lnTo>
                  <a:lnTo>
                    <a:pt x="5449" y="28827"/>
                  </a:lnTo>
                  <a:lnTo>
                    <a:pt x="5255" y="28982"/>
                  </a:lnTo>
                  <a:lnTo>
                    <a:pt x="5062" y="29098"/>
                  </a:lnTo>
                  <a:lnTo>
                    <a:pt x="4676" y="29368"/>
                  </a:lnTo>
                  <a:lnTo>
                    <a:pt x="4869" y="29484"/>
                  </a:lnTo>
                  <a:lnTo>
                    <a:pt x="5023" y="29407"/>
                  </a:lnTo>
                  <a:lnTo>
                    <a:pt x="5178" y="29291"/>
                  </a:lnTo>
                  <a:lnTo>
                    <a:pt x="5487" y="29059"/>
                  </a:lnTo>
                  <a:lnTo>
                    <a:pt x="5912" y="28634"/>
                  </a:lnTo>
                  <a:lnTo>
                    <a:pt x="6299" y="28132"/>
                  </a:lnTo>
                  <a:lnTo>
                    <a:pt x="6608" y="28595"/>
                  </a:lnTo>
                  <a:lnTo>
                    <a:pt x="6878" y="29098"/>
                  </a:lnTo>
                  <a:lnTo>
                    <a:pt x="6530" y="29484"/>
                  </a:lnTo>
                  <a:lnTo>
                    <a:pt x="6183" y="29832"/>
                  </a:lnTo>
                  <a:lnTo>
                    <a:pt x="5912" y="30025"/>
                  </a:lnTo>
                  <a:lnTo>
                    <a:pt x="5603" y="30218"/>
                  </a:lnTo>
                  <a:lnTo>
                    <a:pt x="5719" y="30373"/>
                  </a:lnTo>
                  <a:lnTo>
                    <a:pt x="6067" y="30141"/>
                  </a:lnTo>
                  <a:lnTo>
                    <a:pt x="6376" y="29832"/>
                  </a:lnTo>
                  <a:lnTo>
                    <a:pt x="6685" y="29523"/>
                  </a:lnTo>
                  <a:lnTo>
                    <a:pt x="6956" y="29213"/>
                  </a:lnTo>
                  <a:lnTo>
                    <a:pt x="7071" y="29600"/>
                  </a:lnTo>
                  <a:lnTo>
                    <a:pt x="7187" y="30025"/>
                  </a:lnTo>
                  <a:lnTo>
                    <a:pt x="7265" y="30373"/>
                  </a:lnTo>
                  <a:lnTo>
                    <a:pt x="6762" y="30798"/>
                  </a:lnTo>
                  <a:lnTo>
                    <a:pt x="6299" y="31146"/>
                  </a:lnTo>
                  <a:lnTo>
                    <a:pt x="6376" y="31300"/>
                  </a:lnTo>
                  <a:lnTo>
                    <a:pt x="6453" y="31261"/>
                  </a:lnTo>
                  <a:lnTo>
                    <a:pt x="6878" y="30914"/>
                  </a:lnTo>
                  <a:lnTo>
                    <a:pt x="7265" y="30527"/>
                  </a:lnTo>
                  <a:lnTo>
                    <a:pt x="7265" y="31107"/>
                  </a:lnTo>
                  <a:lnTo>
                    <a:pt x="7226" y="31648"/>
                  </a:lnTo>
                  <a:lnTo>
                    <a:pt x="7071" y="32189"/>
                  </a:lnTo>
                  <a:lnTo>
                    <a:pt x="6917" y="32691"/>
                  </a:lnTo>
                  <a:lnTo>
                    <a:pt x="6994" y="32730"/>
                  </a:lnTo>
                  <a:lnTo>
                    <a:pt x="7071" y="32691"/>
                  </a:lnTo>
                  <a:lnTo>
                    <a:pt x="7149" y="32652"/>
                  </a:lnTo>
                  <a:lnTo>
                    <a:pt x="7149" y="32537"/>
                  </a:lnTo>
                  <a:lnTo>
                    <a:pt x="7265" y="32382"/>
                  </a:lnTo>
                  <a:lnTo>
                    <a:pt x="7419" y="31802"/>
                  </a:lnTo>
                  <a:lnTo>
                    <a:pt x="7458" y="31261"/>
                  </a:lnTo>
                  <a:lnTo>
                    <a:pt x="7458" y="30682"/>
                  </a:lnTo>
                  <a:lnTo>
                    <a:pt x="7381" y="30141"/>
                  </a:lnTo>
                  <a:lnTo>
                    <a:pt x="7806" y="30373"/>
                  </a:lnTo>
                  <a:lnTo>
                    <a:pt x="8192" y="30643"/>
                  </a:lnTo>
                  <a:lnTo>
                    <a:pt x="8231" y="30643"/>
                  </a:lnTo>
                  <a:lnTo>
                    <a:pt x="8308" y="30411"/>
                  </a:lnTo>
                  <a:lnTo>
                    <a:pt x="7844" y="30141"/>
                  </a:lnTo>
                  <a:lnTo>
                    <a:pt x="7342" y="29948"/>
                  </a:lnTo>
                  <a:lnTo>
                    <a:pt x="7187" y="29368"/>
                  </a:lnTo>
                  <a:lnTo>
                    <a:pt x="6956" y="28827"/>
                  </a:lnTo>
                  <a:lnTo>
                    <a:pt x="7381" y="28866"/>
                  </a:lnTo>
                  <a:lnTo>
                    <a:pt x="7767" y="28943"/>
                  </a:lnTo>
                  <a:lnTo>
                    <a:pt x="8115" y="29059"/>
                  </a:lnTo>
                  <a:lnTo>
                    <a:pt x="8501" y="29213"/>
                  </a:lnTo>
                  <a:lnTo>
                    <a:pt x="8501" y="29020"/>
                  </a:lnTo>
                  <a:lnTo>
                    <a:pt x="8115" y="28866"/>
                  </a:lnTo>
                  <a:lnTo>
                    <a:pt x="7728" y="28750"/>
                  </a:lnTo>
                  <a:lnTo>
                    <a:pt x="7303" y="28672"/>
                  </a:lnTo>
                  <a:lnTo>
                    <a:pt x="6878" y="28672"/>
                  </a:lnTo>
                  <a:lnTo>
                    <a:pt x="6646" y="28209"/>
                  </a:lnTo>
                  <a:lnTo>
                    <a:pt x="6337" y="27822"/>
                  </a:lnTo>
                  <a:lnTo>
                    <a:pt x="6105" y="27513"/>
                  </a:lnTo>
                  <a:lnTo>
                    <a:pt x="6646" y="27591"/>
                  </a:lnTo>
                  <a:lnTo>
                    <a:pt x="7265" y="27591"/>
                  </a:lnTo>
                  <a:lnTo>
                    <a:pt x="7844" y="27552"/>
                  </a:lnTo>
                  <a:lnTo>
                    <a:pt x="8424" y="27475"/>
                  </a:lnTo>
                  <a:lnTo>
                    <a:pt x="8385" y="27281"/>
                  </a:lnTo>
                  <a:lnTo>
                    <a:pt x="7883" y="27320"/>
                  </a:lnTo>
                  <a:lnTo>
                    <a:pt x="7342" y="27359"/>
                  </a:lnTo>
                  <a:lnTo>
                    <a:pt x="5990" y="27359"/>
                  </a:lnTo>
                  <a:lnTo>
                    <a:pt x="5603" y="26895"/>
                  </a:lnTo>
                  <a:lnTo>
                    <a:pt x="5333" y="26393"/>
                  </a:lnTo>
                  <a:lnTo>
                    <a:pt x="5178" y="26006"/>
                  </a:lnTo>
                  <a:lnTo>
                    <a:pt x="5371" y="26084"/>
                  </a:lnTo>
                  <a:lnTo>
                    <a:pt x="5564" y="26122"/>
                  </a:lnTo>
                  <a:lnTo>
                    <a:pt x="6028" y="26161"/>
                  </a:lnTo>
                  <a:lnTo>
                    <a:pt x="6878" y="26122"/>
                  </a:lnTo>
                  <a:lnTo>
                    <a:pt x="7497" y="26122"/>
                  </a:lnTo>
                  <a:lnTo>
                    <a:pt x="8115" y="26084"/>
                  </a:lnTo>
                  <a:lnTo>
                    <a:pt x="8037" y="25852"/>
                  </a:lnTo>
                  <a:lnTo>
                    <a:pt x="6994" y="25890"/>
                  </a:lnTo>
                  <a:lnTo>
                    <a:pt x="6067" y="25890"/>
                  </a:lnTo>
                  <a:lnTo>
                    <a:pt x="5564" y="25852"/>
                  </a:lnTo>
                  <a:lnTo>
                    <a:pt x="5101" y="25774"/>
                  </a:lnTo>
                  <a:lnTo>
                    <a:pt x="5023" y="25504"/>
                  </a:lnTo>
                  <a:lnTo>
                    <a:pt x="5023" y="25195"/>
                  </a:lnTo>
                  <a:lnTo>
                    <a:pt x="4985" y="24538"/>
                  </a:lnTo>
                  <a:lnTo>
                    <a:pt x="5294" y="24499"/>
                  </a:lnTo>
                  <a:lnTo>
                    <a:pt x="5642" y="24422"/>
                  </a:lnTo>
                  <a:lnTo>
                    <a:pt x="5951" y="24306"/>
                  </a:lnTo>
                  <a:lnTo>
                    <a:pt x="6299" y="24229"/>
                  </a:lnTo>
                  <a:lnTo>
                    <a:pt x="6530" y="24190"/>
                  </a:lnTo>
                  <a:lnTo>
                    <a:pt x="6801" y="24190"/>
                  </a:lnTo>
                  <a:lnTo>
                    <a:pt x="7265" y="24267"/>
                  </a:lnTo>
                  <a:lnTo>
                    <a:pt x="7110" y="23958"/>
                  </a:lnTo>
                  <a:lnTo>
                    <a:pt x="6608" y="23958"/>
                  </a:lnTo>
                  <a:lnTo>
                    <a:pt x="6183" y="24036"/>
                  </a:lnTo>
                  <a:lnTo>
                    <a:pt x="5758" y="24152"/>
                  </a:lnTo>
                  <a:lnTo>
                    <a:pt x="5371" y="24267"/>
                  </a:lnTo>
                  <a:lnTo>
                    <a:pt x="4946" y="24383"/>
                  </a:lnTo>
                  <a:lnTo>
                    <a:pt x="4946" y="24113"/>
                  </a:lnTo>
                  <a:lnTo>
                    <a:pt x="4830" y="23456"/>
                  </a:lnTo>
                  <a:lnTo>
                    <a:pt x="4714" y="22838"/>
                  </a:lnTo>
                  <a:lnTo>
                    <a:pt x="5062" y="22915"/>
                  </a:lnTo>
                  <a:lnTo>
                    <a:pt x="5874" y="22915"/>
                  </a:lnTo>
                  <a:lnTo>
                    <a:pt x="6260" y="22838"/>
                  </a:lnTo>
                  <a:lnTo>
                    <a:pt x="6105" y="22606"/>
                  </a:lnTo>
                  <a:lnTo>
                    <a:pt x="5719" y="22683"/>
                  </a:lnTo>
                  <a:lnTo>
                    <a:pt x="5371" y="22722"/>
                  </a:lnTo>
                  <a:lnTo>
                    <a:pt x="5023" y="22722"/>
                  </a:lnTo>
                  <a:lnTo>
                    <a:pt x="4676" y="22683"/>
                  </a:lnTo>
                  <a:lnTo>
                    <a:pt x="4637" y="22683"/>
                  </a:lnTo>
                  <a:lnTo>
                    <a:pt x="4521" y="22258"/>
                  </a:lnTo>
                  <a:lnTo>
                    <a:pt x="4328" y="21872"/>
                  </a:lnTo>
                  <a:lnTo>
                    <a:pt x="4135" y="21485"/>
                  </a:lnTo>
                  <a:lnTo>
                    <a:pt x="3903" y="21099"/>
                  </a:lnTo>
                  <a:lnTo>
                    <a:pt x="3710" y="20828"/>
                  </a:lnTo>
                  <a:lnTo>
                    <a:pt x="3710" y="20828"/>
                  </a:lnTo>
                  <a:lnTo>
                    <a:pt x="4019" y="20944"/>
                  </a:lnTo>
                  <a:lnTo>
                    <a:pt x="4367" y="21060"/>
                  </a:lnTo>
                  <a:lnTo>
                    <a:pt x="4714" y="21138"/>
                  </a:lnTo>
                  <a:lnTo>
                    <a:pt x="5062" y="21176"/>
                  </a:lnTo>
                  <a:lnTo>
                    <a:pt x="4908" y="20906"/>
                  </a:lnTo>
                  <a:lnTo>
                    <a:pt x="4521" y="20867"/>
                  </a:lnTo>
                  <a:lnTo>
                    <a:pt x="4173" y="20790"/>
                  </a:lnTo>
                  <a:lnTo>
                    <a:pt x="3826" y="20712"/>
                  </a:lnTo>
                  <a:lnTo>
                    <a:pt x="3516" y="20558"/>
                  </a:lnTo>
                  <a:lnTo>
                    <a:pt x="2898" y="19746"/>
                  </a:lnTo>
                  <a:lnTo>
                    <a:pt x="2666" y="19360"/>
                  </a:lnTo>
                  <a:lnTo>
                    <a:pt x="2435" y="18935"/>
                  </a:lnTo>
                  <a:lnTo>
                    <a:pt x="2705" y="19051"/>
                  </a:lnTo>
                  <a:lnTo>
                    <a:pt x="2976" y="19090"/>
                  </a:lnTo>
                  <a:lnTo>
                    <a:pt x="3555" y="19128"/>
                  </a:lnTo>
                  <a:lnTo>
                    <a:pt x="4328" y="19128"/>
                  </a:lnTo>
                  <a:lnTo>
                    <a:pt x="4289" y="18935"/>
                  </a:lnTo>
                  <a:lnTo>
                    <a:pt x="3169" y="18935"/>
                  </a:lnTo>
                  <a:lnTo>
                    <a:pt x="2744" y="18858"/>
                  </a:lnTo>
                  <a:lnTo>
                    <a:pt x="2512" y="18819"/>
                  </a:lnTo>
                  <a:lnTo>
                    <a:pt x="2319" y="18742"/>
                  </a:lnTo>
                  <a:lnTo>
                    <a:pt x="2241" y="18433"/>
                  </a:lnTo>
                  <a:lnTo>
                    <a:pt x="2164" y="18124"/>
                  </a:lnTo>
                  <a:lnTo>
                    <a:pt x="2125" y="17776"/>
                  </a:lnTo>
                  <a:lnTo>
                    <a:pt x="2125" y="17428"/>
                  </a:lnTo>
                  <a:lnTo>
                    <a:pt x="2164" y="17042"/>
                  </a:lnTo>
                  <a:lnTo>
                    <a:pt x="2203" y="16694"/>
                  </a:lnTo>
                  <a:lnTo>
                    <a:pt x="2435" y="16848"/>
                  </a:lnTo>
                  <a:lnTo>
                    <a:pt x="2666" y="17003"/>
                  </a:lnTo>
                  <a:lnTo>
                    <a:pt x="2898" y="17119"/>
                  </a:lnTo>
                  <a:lnTo>
                    <a:pt x="3169" y="17235"/>
                  </a:lnTo>
                  <a:lnTo>
                    <a:pt x="3748" y="17389"/>
                  </a:lnTo>
                  <a:lnTo>
                    <a:pt x="4289" y="17467"/>
                  </a:lnTo>
                  <a:lnTo>
                    <a:pt x="4328" y="17235"/>
                  </a:lnTo>
                  <a:lnTo>
                    <a:pt x="3787" y="17119"/>
                  </a:lnTo>
                  <a:lnTo>
                    <a:pt x="3246" y="17003"/>
                  </a:lnTo>
                  <a:lnTo>
                    <a:pt x="2744" y="16810"/>
                  </a:lnTo>
                  <a:lnTo>
                    <a:pt x="2473" y="16694"/>
                  </a:lnTo>
                  <a:lnTo>
                    <a:pt x="2241" y="16539"/>
                  </a:lnTo>
                  <a:lnTo>
                    <a:pt x="2357" y="16076"/>
                  </a:lnTo>
                  <a:lnTo>
                    <a:pt x="2473" y="15651"/>
                  </a:lnTo>
                  <a:lnTo>
                    <a:pt x="2666" y="15264"/>
                  </a:lnTo>
                  <a:lnTo>
                    <a:pt x="2860" y="14878"/>
                  </a:lnTo>
                  <a:lnTo>
                    <a:pt x="3285" y="15225"/>
                  </a:lnTo>
                  <a:lnTo>
                    <a:pt x="3710" y="15535"/>
                  </a:lnTo>
                  <a:lnTo>
                    <a:pt x="4173" y="15844"/>
                  </a:lnTo>
                  <a:lnTo>
                    <a:pt x="4637" y="16153"/>
                  </a:lnTo>
                  <a:lnTo>
                    <a:pt x="4676" y="16037"/>
                  </a:lnTo>
                  <a:lnTo>
                    <a:pt x="4753" y="15844"/>
                  </a:lnTo>
                  <a:lnTo>
                    <a:pt x="3826" y="15303"/>
                  </a:lnTo>
                  <a:lnTo>
                    <a:pt x="2937" y="14723"/>
                  </a:lnTo>
                  <a:lnTo>
                    <a:pt x="3285" y="14182"/>
                  </a:lnTo>
                  <a:lnTo>
                    <a:pt x="3671" y="13641"/>
                  </a:lnTo>
                  <a:lnTo>
                    <a:pt x="4019" y="13989"/>
                  </a:lnTo>
                  <a:lnTo>
                    <a:pt x="4444" y="14298"/>
                  </a:lnTo>
                  <a:lnTo>
                    <a:pt x="4869" y="14530"/>
                  </a:lnTo>
                  <a:lnTo>
                    <a:pt x="5333" y="14762"/>
                  </a:lnTo>
                  <a:lnTo>
                    <a:pt x="5449" y="14569"/>
                  </a:lnTo>
                  <a:lnTo>
                    <a:pt x="5023" y="14337"/>
                  </a:lnTo>
                  <a:lnTo>
                    <a:pt x="4598" y="14105"/>
                  </a:lnTo>
                  <a:lnTo>
                    <a:pt x="4173" y="13834"/>
                  </a:lnTo>
                  <a:lnTo>
                    <a:pt x="3787" y="13525"/>
                  </a:lnTo>
                  <a:lnTo>
                    <a:pt x="3903" y="13409"/>
                  </a:lnTo>
                  <a:lnTo>
                    <a:pt x="4367" y="12907"/>
                  </a:lnTo>
                  <a:lnTo>
                    <a:pt x="4792" y="12405"/>
                  </a:lnTo>
                  <a:lnTo>
                    <a:pt x="4830" y="12559"/>
                  </a:lnTo>
                  <a:lnTo>
                    <a:pt x="4908" y="12714"/>
                  </a:lnTo>
                  <a:lnTo>
                    <a:pt x="5139" y="12984"/>
                  </a:lnTo>
                  <a:lnTo>
                    <a:pt x="5371" y="13255"/>
                  </a:lnTo>
                  <a:lnTo>
                    <a:pt x="5603" y="13448"/>
                  </a:lnTo>
                  <a:lnTo>
                    <a:pt x="5951" y="13757"/>
                  </a:lnTo>
                  <a:lnTo>
                    <a:pt x="6105" y="13564"/>
                  </a:lnTo>
                  <a:lnTo>
                    <a:pt x="5758" y="13293"/>
                  </a:lnTo>
                  <a:lnTo>
                    <a:pt x="5371" y="12984"/>
                  </a:lnTo>
                  <a:lnTo>
                    <a:pt x="5217" y="12830"/>
                  </a:lnTo>
                  <a:lnTo>
                    <a:pt x="5062" y="12637"/>
                  </a:lnTo>
                  <a:lnTo>
                    <a:pt x="4946" y="12443"/>
                  </a:lnTo>
                  <a:lnTo>
                    <a:pt x="4869" y="12250"/>
                  </a:lnTo>
                  <a:lnTo>
                    <a:pt x="5101" y="11941"/>
                  </a:lnTo>
                  <a:lnTo>
                    <a:pt x="5294" y="11593"/>
                  </a:lnTo>
                  <a:lnTo>
                    <a:pt x="5449" y="11207"/>
                  </a:lnTo>
                  <a:lnTo>
                    <a:pt x="5603" y="10820"/>
                  </a:lnTo>
                  <a:lnTo>
                    <a:pt x="5835" y="11168"/>
                  </a:lnTo>
                  <a:lnTo>
                    <a:pt x="6144" y="11516"/>
                  </a:lnTo>
                  <a:lnTo>
                    <a:pt x="6453" y="11825"/>
                  </a:lnTo>
                  <a:lnTo>
                    <a:pt x="6801" y="12096"/>
                  </a:lnTo>
                  <a:lnTo>
                    <a:pt x="6878" y="11941"/>
                  </a:lnTo>
                  <a:lnTo>
                    <a:pt x="6917" y="11786"/>
                  </a:lnTo>
                  <a:lnTo>
                    <a:pt x="6569" y="11555"/>
                  </a:lnTo>
                  <a:lnTo>
                    <a:pt x="6221" y="11284"/>
                  </a:lnTo>
                  <a:lnTo>
                    <a:pt x="5912" y="10975"/>
                  </a:lnTo>
                  <a:lnTo>
                    <a:pt x="5642" y="10627"/>
                  </a:lnTo>
                  <a:lnTo>
                    <a:pt x="5758" y="10048"/>
                  </a:lnTo>
                  <a:lnTo>
                    <a:pt x="5835" y="9429"/>
                  </a:lnTo>
                  <a:lnTo>
                    <a:pt x="6105" y="9661"/>
                  </a:lnTo>
                  <a:lnTo>
                    <a:pt x="6415" y="9816"/>
                  </a:lnTo>
                  <a:lnTo>
                    <a:pt x="6762" y="9970"/>
                  </a:lnTo>
                  <a:lnTo>
                    <a:pt x="7110" y="10048"/>
                  </a:lnTo>
                  <a:lnTo>
                    <a:pt x="7303" y="10125"/>
                  </a:lnTo>
                  <a:lnTo>
                    <a:pt x="7342" y="9854"/>
                  </a:lnTo>
                  <a:lnTo>
                    <a:pt x="6956" y="9738"/>
                  </a:lnTo>
                  <a:lnTo>
                    <a:pt x="6569" y="9623"/>
                  </a:lnTo>
                  <a:lnTo>
                    <a:pt x="6183" y="9429"/>
                  </a:lnTo>
                  <a:lnTo>
                    <a:pt x="5835" y="9197"/>
                  </a:lnTo>
                  <a:lnTo>
                    <a:pt x="5874" y="8386"/>
                  </a:lnTo>
                  <a:lnTo>
                    <a:pt x="6260" y="8463"/>
                  </a:lnTo>
                  <a:lnTo>
                    <a:pt x="6608" y="8541"/>
                  </a:lnTo>
                  <a:lnTo>
                    <a:pt x="7303" y="8618"/>
                  </a:lnTo>
                  <a:lnTo>
                    <a:pt x="7342" y="8618"/>
                  </a:lnTo>
                  <a:lnTo>
                    <a:pt x="7342" y="8386"/>
                  </a:lnTo>
                  <a:lnTo>
                    <a:pt x="6608" y="8309"/>
                  </a:lnTo>
                  <a:lnTo>
                    <a:pt x="6260" y="8270"/>
                  </a:lnTo>
                  <a:lnTo>
                    <a:pt x="5874" y="8270"/>
                  </a:lnTo>
                  <a:lnTo>
                    <a:pt x="5874" y="7729"/>
                  </a:lnTo>
                  <a:lnTo>
                    <a:pt x="5835" y="7188"/>
                  </a:lnTo>
                  <a:lnTo>
                    <a:pt x="6453" y="7265"/>
                  </a:lnTo>
                  <a:lnTo>
                    <a:pt x="7110" y="7265"/>
                  </a:lnTo>
                  <a:lnTo>
                    <a:pt x="7033" y="6995"/>
                  </a:lnTo>
                  <a:lnTo>
                    <a:pt x="6260" y="6995"/>
                  </a:lnTo>
                  <a:lnTo>
                    <a:pt x="5835" y="7034"/>
                  </a:lnTo>
                  <a:lnTo>
                    <a:pt x="5680" y="6338"/>
                  </a:lnTo>
                  <a:lnTo>
                    <a:pt x="6415" y="6184"/>
                  </a:lnTo>
                  <a:lnTo>
                    <a:pt x="6724" y="6145"/>
                  </a:lnTo>
                  <a:lnTo>
                    <a:pt x="6608" y="5952"/>
                  </a:lnTo>
                  <a:lnTo>
                    <a:pt x="6415" y="5990"/>
                  </a:lnTo>
                  <a:lnTo>
                    <a:pt x="6028" y="6029"/>
                  </a:lnTo>
                  <a:lnTo>
                    <a:pt x="5642" y="6145"/>
                  </a:lnTo>
                  <a:lnTo>
                    <a:pt x="5487" y="5643"/>
                  </a:lnTo>
                  <a:lnTo>
                    <a:pt x="5294" y="5179"/>
                  </a:lnTo>
                  <a:lnTo>
                    <a:pt x="5526" y="5063"/>
                  </a:lnTo>
                  <a:lnTo>
                    <a:pt x="5758" y="4947"/>
                  </a:lnTo>
                  <a:lnTo>
                    <a:pt x="6028" y="4870"/>
                  </a:lnTo>
                  <a:lnTo>
                    <a:pt x="5912" y="4677"/>
                  </a:lnTo>
                  <a:lnTo>
                    <a:pt x="5564" y="4870"/>
                  </a:lnTo>
                  <a:lnTo>
                    <a:pt x="5255" y="5024"/>
                  </a:lnTo>
                  <a:lnTo>
                    <a:pt x="4946" y="4406"/>
                  </a:lnTo>
                  <a:lnTo>
                    <a:pt x="5178" y="4290"/>
                  </a:lnTo>
                  <a:lnTo>
                    <a:pt x="5371" y="4136"/>
                  </a:lnTo>
                  <a:lnTo>
                    <a:pt x="5564" y="4020"/>
                  </a:lnTo>
                  <a:lnTo>
                    <a:pt x="5449" y="3865"/>
                  </a:lnTo>
                  <a:lnTo>
                    <a:pt x="5371" y="3904"/>
                  </a:lnTo>
                  <a:lnTo>
                    <a:pt x="4869" y="4251"/>
                  </a:lnTo>
                  <a:lnTo>
                    <a:pt x="4560" y="3595"/>
                  </a:lnTo>
                  <a:lnTo>
                    <a:pt x="4521" y="3440"/>
                  </a:lnTo>
                  <a:lnTo>
                    <a:pt x="5062" y="3131"/>
                  </a:lnTo>
                  <a:lnTo>
                    <a:pt x="4985" y="2976"/>
                  </a:lnTo>
                  <a:lnTo>
                    <a:pt x="4946" y="3015"/>
                  </a:lnTo>
                  <a:lnTo>
                    <a:pt x="4483" y="3363"/>
                  </a:lnTo>
                  <a:lnTo>
                    <a:pt x="4483" y="3401"/>
                  </a:lnTo>
                  <a:lnTo>
                    <a:pt x="4173" y="2706"/>
                  </a:lnTo>
                  <a:lnTo>
                    <a:pt x="4637" y="2281"/>
                  </a:lnTo>
                  <a:lnTo>
                    <a:pt x="4560" y="2165"/>
                  </a:lnTo>
                  <a:lnTo>
                    <a:pt x="4135" y="2551"/>
                  </a:lnTo>
                  <a:lnTo>
                    <a:pt x="3980" y="1972"/>
                  </a:lnTo>
                  <a:lnTo>
                    <a:pt x="4367" y="1663"/>
                  </a:lnTo>
                  <a:lnTo>
                    <a:pt x="4289" y="1469"/>
                  </a:lnTo>
                  <a:lnTo>
                    <a:pt x="3942" y="1817"/>
                  </a:lnTo>
                  <a:lnTo>
                    <a:pt x="3826" y="1122"/>
                  </a:lnTo>
                  <a:lnTo>
                    <a:pt x="4096" y="851"/>
                  </a:lnTo>
                  <a:lnTo>
                    <a:pt x="4019" y="658"/>
                  </a:lnTo>
                  <a:lnTo>
                    <a:pt x="3787" y="928"/>
                  </a:lnTo>
                  <a:lnTo>
                    <a:pt x="3787" y="503"/>
                  </a:lnTo>
                  <a:lnTo>
                    <a:pt x="3787"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33"/>
          <p:cNvGrpSpPr/>
          <p:nvPr/>
        </p:nvGrpSpPr>
        <p:grpSpPr>
          <a:xfrm>
            <a:off x="5766841" y="599308"/>
            <a:ext cx="591973" cy="2198098"/>
            <a:chOff x="3468500" y="2304425"/>
            <a:chExt cx="276300" cy="1025950"/>
          </a:xfrm>
        </p:grpSpPr>
        <p:sp>
          <p:nvSpPr>
            <p:cNvPr id="414" name="Google Shape;414;p33"/>
            <p:cNvSpPr/>
            <p:nvPr/>
          </p:nvSpPr>
          <p:spPr>
            <a:xfrm>
              <a:off x="3468500" y="2304425"/>
              <a:ext cx="276300" cy="1025950"/>
            </a:xfrm>
            <a:custGeom>
              <a:rect b="b" l="l" r="r" t="t"/>
              <a:pathLst>
                <a:path extrusionOk="0" h="41038" w="11052">
                  <a:moveTo>
                    <a:pt x="2512" y="1"/>
                  </a:moveTo>
                  <a:lnTo>
                    <a:pt x="2435" y="39"/>
                  </a:lnTo>
                  <a:lnTo>
                    <a:pt x="2396" y="78"/>
                  </a:lnTo>
                  <a:lnTo>
                    <a:pt x="2396" y="194"/>
                  </a:lnTo>
                  <a:lnTo>
                    <a:pt x="2358" y="967"/>
                  </a:lnTo>
                  <a:lnTo>
                    <a:pt x="2242" y="1739"/>
                  </a:lnTo>
                  <a:lnTo>
                    <a:pt x="2126" y="2474"/>
                  </a:lnTo>
                  <a:lnTo>
                    <a:pt x="1932" y="3208"/>
                  </a:lnTo>
                  <a:lnTo>
                    <a:pt x="1739" y="3903"/>
                  </a:lnTo>
                  <a:lnTo>
                    <a:pt x="1507" y="4599"/>
                  </a:lnTo>
                  <a:lnTo>
                    <a:pt x="966" y="6029"/>
                  </a:lnTo>
                  <a:lnTo>
                    <a:pt x="619" y="7111"/>
                  </a:lnTo>
                  <a:lnTo>
                    <a:pt x="425" y="7652"/>
                  </a:lnTo>
                  <a:lnTo>
                    <a:pt x="271" y="8231"/>
                  </a:lnTo>
                  <a:lnTo>
                    <a:pt x="155" y="8772"/>
                  </a:lnTo>
                  <a:lnTo>
                    <a:pt x="78" y="9390"/>
                  </a:lnTo>
                  <a:lnTo>
                    <a:pt x="0" y="9970"/>
                  </a:lnTo>
                  <a:lnTo>
                    <a:pt x="0" y="10588"/>
                  </a:lnTo>
                  <a:lnTo>
                    <a:pt x="0" y="11206"/>
                  </a:lnTo>
                  <a:lnTo>
                    <a:pt x="78" y="11825"/>
                  </a:lnTo>
                  <a:lnTo>
                    <a:pt x="232" y="12443"/>
                  </a:lnTo>
                  <a:lnTo>
                    <a:pt x="387" y="13061"/>
                  </a:lnTo>
                  <a:lnTo>
                    <a:pt x="580" y="13641"/>
                  </a:lnTo>
                  <a:lnTo>
                    <a:pt x="812" y="14259"/>
                  </a:lnTo>
                  <a:lnTo>
                    <a:pt x="1082" y="14800"/>
                  </a:lnTo>
                  <a:lnTo>
                    <a:pt x="1353" y="15341"/>
                  </a:lnTo>
                  <a:lnTo>
                    <a:pt x="1778" y="15998"/>
                  </a:lnTo>
                  <a:lnTo>
                    <a:pt x="2203" y="16578"/>
                  </a:lnTo>
                  <a:lnTo>
                    <a:pt x="2667" y="17157"/>
                  </a:lnTo>
                  <a:lnTo>
                    <a:pt x="3130" y="17698"/>
                  </a:lnTo>
                  <a:lnTo>
                    <a:pt x="4096" y="18741"/>
                  </a:lnTo>
                  <a:lnTo>
                    <a:pt x="4560" y="19321"/>
                  </a:lnTo>
                  <a:lnTo>
                    <a:pt x="4985" y="19939"/>
                  </a:lnTo>
                  <a:lnTo>
                    <a:pt x="5217" y="20326"/>
                  </a:lnTo>
                  <a:lnTo>
                    <a:pt x="5410" y="20712"/>
                  </a:lnTo>
                  <a:lnTo>
                    <a:pt x="5603" y="21137"/>
                  </a:lnTo>
                  <a:lnTo>
                    <a:pt x="5758" y="21562"/>
                  </a:lnTo>
                  <a:lnTo>
                    <a:pt x="5874" y="21987"/>
                  </a:lnTo>
                  <a:lnTo>
                    <a:pt x="5990" y="22412"/>
                  </a:lnTo>
                  <a:lnTo>
                    <a:pt x="6067" y="22837"/>
                  </a:lnTo>
                  <a:lnTo>
                    <a:pt x="6106" y="23301"/>
                  </a:lnTo>
                  <a:lnTo>
                    <a:pt x="6106" y="23726"/>
                  </a:lnTo>
                  <a:lnTo>
                    <a:pt x="6106" y="24151"/>
                  </a:lnTo>
                  <a:lnTo>
                    <a:pt x="6067" y="24615"/>
                  </a:lnTo>
                  <a:lnTo>
                    <a:pt x="6028" y="25040"/>
                  </a:lnTo>
                  <a:lnTo>
                    <a:pt x="5951" y="25465"/>
                  </a:lnTo>
                  <a:lnTo>
                    <a:pt x="5835" y="25851"/>
                  </a:lnTo>
                  <a:lnTo>
                    <a:pt x="5719" y="26276"/>
                  </a:lnTo>
                  <a:lnTo>
                    <a:pt x="5565" y="26663"/>
                  </a:lnTo>
                  <a:lnTo>
                    <a:pt x="5256" y="27281"/>
                  </a:lnTo>
                  <a:lnTo>
                    <a:pt x="4946" y="27899"/>
                  </a:lnTo>
                  <a:lnTo>
                    <a:pt x="4328" y="29097"/>
                  </a:lnTo>
                  <a:lnTo>
                    <a:pt x="4019" y="29677"/>
                  </a:lnTo>
                  <a:lnTo>
                    <a:pt x="3749" y="30334"/>
                  </a:lnTo>
                  <a:lnTo>
                    <a:pt x="3517" y="30952"/>
                  </a:lnTo>
                  <a:lnTo>
                    <a:pt x="3285" y="31647"/>
                  </a:lnTo>
                  <a:lnTo>
                    <a:pt x="3130" y="32227"/>
                  </a:lnTo>
                  <a:lnTo>
                    <a:pt x="3014" y="32845"/>
                  </a:lnTo>
                  <a:lnTo>
                    <a:pt x="2937" y="33464"/>
                  </a:lnTo>
                  <a:lnTo>
                    <a:pt x="2898" y="34120"/>
                  </a:lnTo>
                  <a:lnTo>
                    <a:pt x="2898" y="34739"/>
                  </a:lnTo>
                  <a:lnTo>
                    <a:pt x="2937" y="35396"/>
                  </a:lnTo>
                  <a:lnTo>
                    <a:pt x="3014" y="36014"/>
                  </a:lnTo>
                  <a:lnTo>
                    <a:pt x="3130" y="36671"/>
                  </a:lnTo>
                  <a:lnTo>
                    <a:pt x="3285" y="37250"/>
                  </a:lnTo>
                  <a:lnTo>
                    <a:pt x="3478" y="37869"/>
                  </a:lnTo>
                  <a:lnTo>
                    <a:pt x="3710" y="38448"/>
                  </a:lnTo>
                  <a:lnTo>
                    <a:pt x="4019" y="38989"/>
                  </a:lnTo>
                  <a:lnTo>
                    <a:pt x="4328" y="39492"/>
                  </a:lnTo>
                  <a:lnTo>
                    <a:pt x="4715" y="39994"/>
                  </a:lnTo>
                  <a:lnTo>
                    <a:pt x="5140" y="40419"/>
                  </a:lnTo>
                  <a:lnTo>
                    <a:pt x="5603" y="40805"/>
                  </a:lnTo>
                  <a:lnTo>
                    <a:pt x="5642" y="40921"/>
                  </a:lnTo>
                  <a:lnTo>
                    <a:pt x="5681" y="40999"/>
                  </a:lnTo>
                  <a:lnTo>
                    <a:pt x="5719" y="41037"/>
                  </a:lnTo>
                  <a:lnTo>
                    <a:pt x="5874" y="41037"/>
                  </a:lnTo>
                  <a:lnTo>
                    <a:pt x="5951" y="40999"/>
                  </a:lnTo>
                  <a:lnTo>
                    <a:pt x="5990" y="40921"/>
                  </a:lnTo>
                  <a:lnTo>
                    <a:pt x="5990" y="40844"/>
                  </a:lnTo>
                  <a:lnTo>
                    <a:pt x="6067" y="40380"/>
                  </a:lnTo>
                  <a:lnTo>
                    <a:pt x="6106" y="39955"/>
                  </a:lnTo>
                  <a:lnTo>
                    <a:pt x="6222" y="39530"/>
                  </a:lnTo>
                  <a:lnTo>
                    <a:pt x="6299" y="39182"/>
                  </a:lnTo>
                  <a:lnTo>
                    <a:pt x="6569" y="38448"/>
                  </a:lnTo>
                  <a:lnTo>
                    <a:pt x="6917" y="37791"/>
                  </a:lnTo>
                  <a:lnTo>
                    <a:pt x="7304" y="37212"/>
                  </a:lnTo>
                  <a:lnTo>
                    <a:pt x="7729" y="36632"/>
                  </a:lnTo>
                  <a:lnTo>
                    <a:pt x="8192" y="36091"/>
                  </a:lnTo>
                  <a:lnTo>
                    <a:pt x="8733" y="35550"/>
                  </a:lnTo>
                  <a:lnTo>
                    <a:pt x="9042" y="35125"/>
                  </a:lnTo>
                  <a:lnTo>
                    <a:pt x="9352" y="34700"/>
                  </a:lnTo>
                  <a:lnTo>
                    <a:pt x="9583" y="34275"/>
                  </a:lnTo>
                  <a:lnTo>
                    <a:pt x="9777" y="33811"/>
                  </a:lnTo>
                  <a:lnTo>
                    <a:pt x="9893" y="33309"/>
                  </a:lnTo>
                  <a:lnTo>
                    <a:pt x="9931" y="32768"/>
                  </a:lnTo>
                  <a:lnTo>
                    <a:pt x="9931" y="32188"/>
                  </a:lnTo>
                  <a:lnTo>
                    <a:pt x="9893" y="31570"/>
                  </a:lnTo>
                  <a:lnTo>
                    <a:pt x="9661" y="29793"/>
                  </a:lnTo>
                  <a:lnTo>
                    <a:pt x="9583" y="28904"/>
                  </a:lnTo>
                  <a:lnTo>
                    <a:pt x="9583" y="28479"/>
                  </a:lnTo>
                  <a:lnTo>
                    <a:pt x="9622" y="28015"/>
                  </a:lnTo>
                  <a:lnTo>
                    <a:pt x="9699" y="27358"/>
                  </a:lnTo>
                  <a:lnTo>
                    <a:pt x="9854" y="26740"/>
                  </a:lnTo>
                  <a:lnTo>
                    <a:pt x="10202" y="25504"/>
                  </a:lnTo>
                  <a:lnTo>
                    <a:pt x="10588" y="24228"/>
                  </a:lnTo>
                  <a:lnTo>
                    <a:pt x="10743" y="23610"/>
                  </a:lnTo>
                  <a:lnTo>
                    <a:pt x="10897" y="22953"/>
                  </a:lnTo>
                  <a:lnTo>
                    <a:pt x="10974" y="22296"/>
                  </a:lnTo>
                  <a:lnTo>
                    <a:pt x="11052" y="21639"/>
                  </a:lnTo>
                  <a:lnTo>
                    <a:pt x="11052" y="20944"/>
                  </a:lnTo>
                  <a:lnTo>
                    <a:pt x="10974" y="20248"/>
                  </a:lnTo>
                  <a:lnTo>
                    <a:pt x="10897" y="19630"/>
                  </a:lnTo>
                  <a:lnTo>
                    <a:pt x="10781" y="19051"/>
                  </a:lnTo>
                  <a:lnTo>
                    <a:pt x="10588" y="18471"/>
                  </a:lnTo>
                  <a:lnTo>
                    <a:pt x="10395" y="17891"/>
                  </a:lnTo>
                  <a:lnTo>
                    <a:pt x="10163" y="17350"/>
                  </a:lnTo>
                  <a:lnTo>
                    <a:pt x="9931" y="16809"/>
                  </a:lnTo>
                  <a:lnTo>
                    <a:pt x="9622" y="16268"/>
                  </a:lnTo>
                  <a:lnTo>
                    <a:pt x="9313" y="15766"/>
                  </a:lnTo>
                  <a:lnTo>
                    <a:pt x="8926" y="15186"/>
                  </a:lnTo>
                  <a:lnTo>
                    <a:pt x="8501" y="14645"/>
                  </a:lnTo>
                  <a:lnTo>
                    <a:pt x="8076" y="14143"/>
                  </a:lnTo>
                  <a:lnTo>
                    <a:pt x="7613" y="13641"/>
                  </a:lnTo>
                  <a:lnTo>
                    <a:pt x="6685" y="12752"/>
                  </a:lnTo>
                  <a:lnTo>
                    <a:pt x="5719" y="11825"/>
                  </a:lnTo>
                  <a:lnTo>
                    <a:pt x="5178" y="11284"/>
                  </a:lnTo>
                  <a:lnTo>
                    <a:pt x="4676" y="10665"/>
                  </a:lnTo>
                  <a:lnTo>
                    <a:pt x="4444" y="10318"/>
                  </a:lnTo>
                  <a:lnTo>
                    <a:pt x="4212" y="9970"/>
                  </a:lnTo>
                  <a:lnTo>
                    <a:pt x="4058" y="9622"/>
                  </a:lnTo>
                  <a:lnTo>
                    <a:pt x="3865" y="9236"/>
                  </a:lnTo>
                  <a:lnTo>
                    <a:pt x="3710" y="8772"/>
                  </a:lnTo>
                  <a:lnTo>
                    <a:pt x="3633" y="8270"/>
                  </a:lnTo>
                  <a:lnTo>
                    <a:pt x="3594" y="7806"/>
                  </a:lnTo>
                  <a:lnTo>
                    <a:pt x="3594" y="7342"/>
                  </a:lnTo>
                  <a:lnTo>
                    <a:pt x="3633" y="6376"/>
                  </a:lnTo>
                  <a:lnTo>
                    <a:pt x="3710" y="5410"/>
                  </a:lnTo>
                  <a:lnTo>
                    <a:pt x="3749" y="4753"/>
                  </a:lnTo>
                  <a:lnTo>
                    <a:pt x="3749" y="4097"/>
                  </a:lnTo>
                  <a:lnTo>
                    <a:pt x="3671" y="3440"/>
                  </a:lnTo>
                  <a:lnTo>
                    <a:pt x="3555" y="2783"/>
                  </a:lnTo>
                  <a:lnTo>
                    <a:pt x="3401" y="2126"/>
                  </a:lnTo>
                  <a:lnTo>
                    <a:pt x="3208" y="1508"/>
                  </a:lnTo>
                  <a:lnTo>
                    <a:pt x="2976" y="889"/>
                  </a:lnTo>
                  <a:lnTo>
                    <a:pt x="2705" y="271"/>
                  </a:lnTo>
                  <a:lnTo>
                    <a:pt x="2667" y="117"/>
                  </a:lnTo>
                  <a:lnTo>
                    <a:pt x="2628" y="39"/>
                  </a:lnTo>
                  <a:lnTo>
                    <a:pt x="2589" y="1"/>
                  </a:lnTo>
                  <a:close/>
                </a:path>
              </a:pathLst>
            </a:custGeom>
            <a:solidFill>
              <a:srgbClr val="3DA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3468500" y="2304425"/>
              <a:ext cx="275350" cy="1025950"/>
            </a:xfrm>
            <a:custGeom>
              <a:rect b="b" l="l" r="r" t="t"/>
              <a:pathLst>
                <a:path extrusionOk="0" h="41038" w="11014">
                  <a:moveTo>
                    <a:pt x="2551" y="1"/>
                  </a:moveTo>
                  <a:lnTo>
                    <a:pt x="2628" y="542"/>
                  </a:lnTo>
                  <a:lnTo>
                    <a:pt x="2705" y="1121"/>
                  </a:lnTo>
                  <a:lnTo>
                    <a:pt x="2358" y="851"/>
                  </a:lnTo>
                  <a:lnTo>
                    <a:pt x="2358" y="1083"/>
                  </a:lnTo>
                  <a:lnTo>
                    <a:pt x="2744" y="1353"/>
                  </a:lnTo>
                  <a:lnTo>
                    <a:pt x="2744" y="1817"/>
                  </a:lnTo>
                  <a:lnTo>
                    <a:pt x="2744" y="2242"/>
                  </a:lnTo>
                  <a:lnTo>
                    <a:pt x="2203" y="1894"/>
                  </a:lnTo>
                  <a:lnTo>
                    <a:pt x="2164" y="2126"/>
                  </a:lnTo>
                  <a:lnTo>
                    <a:pt x="2435" y="2319"/>
                  </a:lnTo>
                  <a:lnTo>
                    <a:pt x="2705" y="2435"/>
                  </a:lnTo>
                  <a:lnTo>
                    <a:pt x="2628" y="3208"/>
                  </a:lnTo>
                  <a:lnTo>
                    <a:pt x="2358" y="2976"/>
                  </a:lnTo>
                  <a:lnTo>
                    <a:pt x="2048" y="2783"/>
                  </a:lnTo>
                  <a:lnTo>
                    <a:pt x="2010" y="2976"/>
                  </a:lnTo>
                  <a:lnTo>
                    <a:pt x="2628" y="3362"/>
                  </a:lnTo>
                  <a:lnTo>
                    <a:pt x="2435" y="4290"/>
                  </a:lnTo>
                  <a:lnTo>
                    <a:pt x="2396" y="4290"/>
                  </a:lnTo>
                  <a:lnTo>
                    <a:pt x="1739" y="3942"/>
                  </a:lnTo>
                  <a:lnTo>
                    <a:pt x="1739" y="3903"/>
                  </a:lnTo>
                  <a:lnTo>
                    <a:pt x="1662" y="4135"/>
                  </a:lnTo>
                  <a:lnTo>
                    <a:pt x="2358" y="4406"/>
                  </a:lnTo>
                  <a:lnTo>
                    <a:pt x="2396" y="4406"/>
                  </a:lnTo>
                  <a:lnTo>
                    <a:pt x="2358" y="4560"/>
                  </a:lnTo>
                  <a:lnTo>
                    <a:pt x="2087" y="5449"/>
                  </a:lnTo>
                  <a:lnTo>
                    <a:pt x="1469" y="5140"/>
                  </a:lnTo>
                  <a:lnTo>
                    <a:pt x="1314" y="5101"/>
                  </a:lnTo>
                  <a:lnTo>
                    <a:pt x="1237" y="5333"/>
                  </a:lnTo>
                  <a:lnTo>
                    <a:pt x="1469" y="5410"/>
                  </a:lnTo>
                  <a:lnTo>
                    <a:pt x="1778" y="5565"/>
                  </a:lnTo>
                  <a:lnTo>
                    <a:pt x="2048" y="5642"/>
                  </a:lnTo>
                  <a:lnTo>
                    <a:pt x="1817" y="6492"/>
                  </a:lnTo>
                  <a:lnTo>
                    <a:pt x="1623" y="6415"/>
                  </a:lnTo>
                  <a:lnTo>
                    <a:pt x="1391" y="6338"/>
                  </a:lnTo>
                  <a:lnTo>
                    <a:pt x="1160" y="6260"/>
                  </a:lnTo>
                  <a:lnTo>
                    <a:pt x="928" y="6222"/>
                  </a:lnTo>
                  <a:lnTo>
                    <a:pt x="812" y="6454"/>
                  </a:lnTo>
                  <a:lnTo>
                    <a:pt x="1160" y="6531"/>
                  </a:lnTo>
                  <a:lnTo>
                    <a:pt x="1469" y="6608"/>
                  </a:lnTo>
                  <a:lnTo>
                    <a:pt x="1778" y="6685"/>
                  </a:lnTo>
                  <a:lnTo>
                    <a:pt x="1662" y="7304"/>
                  </a:lnTo>
                  <a:lnTo>
                    <a:pt x="1585" y="7961"/>
                  </a:lnTo>
                  <a:lnTo>
                    <a:pt x="1082" y="7922"/>
                  </a:lnTo>
                  <a:lnTo>
                    <a:pt x="348" y="7922"/>
                  </a:lnTo>
                  <a:lnTo>
                    <a:pt x="271" y="8231"/>
                  </a:lnTo>
                  <a:lnTo>
                    <a:pt x="271" y="8231"/>
                  </a:lnTo>
                  <a:lnTo>
                    <a:pt x="657" y="8192"/>
                  </a:lnTo>
                  <a:lnTo>
                    <a:pt x="1585" y="8192"/>
                  </a:lnTo>
                  <a:lnTo>
                    <a:pt x="1585" y="8656"/>
                  </a:lnTo>
                  <a:lnTo>
                    <a:pt x="1585" y="9081"/>
                  </a:lnTo>
                  <a:lnTo>
                    <a:pt x="1314" y="9120"/>
                  </a:lnTo>
                  <a:lnTo>
                    <a:pt x="1044" y="9158"/>
                  </a:lnTo>
                  <a:lnTo>
                    <a:pt x="503" y="9236"/>
                  </a:lnTo>
                  <a:lnTo>
                    <a:pt x="78" y="9313"/>
                  </a:lnTo>
                  <a:lnTo>
                    <a:pt x="39" y="9661"/>
                  </a:lnTo>
                  <a:lnTo>
                    <a:pt x="425" y="9584"/>
                  </a:lnTo>
                  <a:lnTo>
                    <a:pt x="812" y="9506"/>
                  </a:lnTo>
                  <a:lnTo>
                    <a:pt x="1585" y="9313"/>
                  </a:lnTo>
                  <a:lnTo>
                    <a:pt x="1662" y="9970"/>
                  </a:lnTo>
                  <a:lnTo>
                    <a:pt x="1739" y="10627"/>
                  </a:lnTo>
                  <a:lnTo>
                    <a:pt x="1314" y="10704"/>
                  </a:lnTo>
                  <a:lnTo>
                    <a:pt x="889" y="10859"/>
                  </a:lnTo>
                  <a:lnTo>
                    <a:pt x="0" y="11129"/>
                  </a:lnTo>
                  <a:lnTo>
                    <a:pt x="39" y="11361"/>
                  </a:lnTo>
                  <a:lnTo>
                    <a:pt x="78" y="11361"/>
                  </a:lnTo>
                  <a:lnTo>
                    <a:pt x="928" y="11091"/>
                  </a:lnTo>
                  <a:lnTo>
                    <a:pt x="1353" y="10936"/>
                  </a:lnTo>
                  <a:lnTo>
                    <a:pt x="1778" y="10781"/>
                  </a:lnTo>
                  <a:lnTo>
                    <a:pt x="2010" y="11747"/>
                  </a:lnTo>
                  <a:lnTo>
                    <a:pt x="1817" y="11979"/>
                  </a:lnTo>
                  <a:lnTo>
                    <a:pt x="1623" y="12134"/>
                  </a:lnTo>
                  <a:lnTo>
                    <a:pt x="1237" y="12443"/>
                  </a:lnTo>
                  <a:lnTo>
                    <a:pt x="812" y="12675"/>
                  </a:lnTo>
                  <a:lnTo>
                    <a:pt x="348" y="12907"/>
                  </a:lnTo>
                  <a:lnTo>
                    <a:pt x="425" y="13216"/>
                  </a:lnTo>
                  <a:lnTo>
                    <a:pt x="657" y="13100"/>
                  </a:lnTo>
                  <a:lnTo>
                    <a:pt x="1044" y="12907"/>
                  </a:lnTo>
                  <a:lnTo>
                    <a:pt x="1430" y="12675"/>
                  </a:lnTo>
                  <a:lnTo>
                    <a:pt x="1778" y="12404"/>
                  </a:lnTo>
                  <a:lnTo>
                    <a:pt x="1932" y="12211"/>
                  </a:lnTo>
                  <a:lnTo>
                    <a:pt x="2087" y="12018"/>
                  </a:lnTo>
                  <a:lnTo>
                    <a:pt x="2319" y="12791"/>
                  </a:lnTo>
                  <a:lnTo>
                    <a:pt x="2628" y="13486"/>
                  </a:lnTo>
                  <a:lnTo>
                    <a:pt x="2358" y="13989"/>
                  </a:lnTo>
                  <a:lnTo>
                    <a:pt x="2010" y="14452"/>
                  </a:lnTo>
                  <a:lnTo>
                    <a:pt x="1662" y="14839"/>
                  </a:lnTo>
                  <a:lnTo>
                    <a:pt x="1276" y="15225"/>
                  </a:lnTo>
                  <a:lnTo>
                    <a:pt x="1353" y="15341"/>
                  </a:lnTo>
                  <a:lnTo>
                    <a:pt x="1507" y="15573"/>
                  </a:lnTo>
                  <a:lnTo>
                    <a:pt x="1855" y="15148"/>
                  </a:lnTo>
                  <a:lnTo>
                    <a:pt x="2164" y="14684"/>
                  </a:lnTo>
                  <a:lnTo>
                    <a:pt x="2473" y="14220"/>
                  </a:lnTo>
                  <a:lnTo>
                    <a:pt x="2705" y="13718"/>
                  </a:lnTo>
                  <a:lnTo>
                    <a:pt x="2937" y="14182"/>
                  </a:lnTo>
                  <a:lnTo>
                    <a:pt x="3246" y="14607"/>
                  </a:lnTo>
                  <a:lnTo>
                    <a:pt x="3555" y="14993"/>
                  </a:lnTo>
                  <a:lnTo>
                    <a:pt x="3903" y="15341"/>
                  </a:lnTo>
                  <a:lnTo>
                    <a:pt x="3826" y="15573"/>
                  </a:lnTo>
                  <a:lnTo>
                    <a:pt x="3749" y="15843"/>
                  </a:lnTo>
                  <a:lnTo>
                    <a:pt x="3594" y="16075"/>
                  </a:lnTo>
                  <a:lnTo>
                    <a:pt x="3439" y="16346"/>
                  </a:lnTo>
                  <a:lnTo>
                    <a:pt x="3053" y="16809"/>
                  </a:lnTo>
                  <a:lnTo>
                    <a:pt x="2705" y="17196"/>
                  </a:lnTo>
                  <a:lnTo>
                    <a:pt x="2898" y="17428"/>
                  </a:lnTo>
                  <a:lnTo>
                    <a:pt x="3246" y="16964"/>
                  </a:lnTo>
                  <a:lnTo>
                    <a:pt x="3517" y="16655"/>
                  </a:lnTo>
                  <a:lnTo>
                    <a:pt x="3749" y="16268"/>
                  </a:lnTo>
                  <a:lnTo>
                    <a:pt x="3942" y="15882"/>
                  </a:lnTo>
                  <a:lnTo>
                    <a:pt x="4019" y="15689"/>
                  </a:lnTo>
                  <a:lnTo>
                    <a:pt x="4058" y="15457"/>
                  </a:lnTo>
                  <a:lnTo>
                    <a:pt x="4676" y="15998"/>
                  </a:lnTo>
                  <a:lnTo>
                    <a:pt x="5372" y="16539"/>
                  </a:lnTo>
                  <a:lnTo>
                    <a:pt x="5565" y="16655"/>
                  </a:lnTo>
                  <a:lnTo>
                    <a:pt x="5140" y="17119"/>
                  </a:lnTo>
                  <a:lnTo>
                    <a:pt x="4676" y="17544"/>
                  </a:lnTo>
                  <a:lnTo>
                    <a:pt x="4174" y="17930"/>
                  </a:lnTo>
                  <a:lnTo>
                    <a:pt x="3671" y="18278"/>
                  </a:lnTo>
                  <a:lnTo>
                    <a:pt x="3865" y="18510"/>
                  </a:lnTo>
                  <a:lnTo>
                    <a:pt x="4405" y="18123"/>
                  </a:lnTo>
                  <a:lnTo>
                    <a:pt x="4908" y="17737"/>
                  </a:lnTo>
                  <a:lnTo>
                    <a:pt x="5333" y="17273"/>
                  </a:lnTo>
                  <a:lnTo>
                    <a:pt x="5526" y="17041"/>
                  </a:lnTo>
                  <a:lnTo>
                    <a:pt x="5681" y="16771"/>
                  </a:lnTo>
                  <a:lnTo>
                    <a:pt x="6299" y="17312"/>
                  </a:lnTo>
                  <a:lnTo>
                    <a:pt x="6840" y="17930"/>
                  </a:lnTo>
                  <a:lnTo>
                    <a:pt x="5835" y="18819"/>
                  </a:lnTo>
                  <a:lnTo>
                    <a:pt x="4831" y="19746"/>
                  </a:lnTo>
                  <a:lnTo>
                    <a:pt x="4985" y="19939"/>
                  </a:lnTo>
                  <a:lnTo>
                    <a:pt x="5062" y="20055"/>
                  </a:lnTo>
                  <a:lnTo>
                    <a:pt x="5565" y="19592"/>
                  </a:lnTo>
                  <a:lnTo>
                    <a:pt x="6067" y="19128"/>
                  </a:lnTo>
                  <a:lnTo>
                    <a:pt x="6531" y="18626"/>
                  </a:lnTo>
                  <a:lnTo>
                    <a:pt x="6994" y="18085"/>
                  </a:lnTo>
                  <a:lnTo>
                    <a:pt x="7304" y="18548"/>
                  </a:lnTo>
                  <a:lnTo>
                    <a:pt x="7613" y="19012"/>
                  </a:lnTo>
                  <a:lnTo>
                    <a:pt x="7883" y="19476"/>
                  </a:lnTo>
                  <a:lnTo>
                    <a:pt x="8115" y="19978"/>
                  </a:lnTo>
                  <a:lnTo>
                    <a:pt x="7845" y="20248"/>
                  </a:lnTo>
                  <a:lnTo>
                    <a:pt x="7574" y="20442"/>
                  </a:lnTo>
                  <a:lnTo>
                    <a:pt x="7265" y="20635"/>
                  </a:lnTo>
                  <a:lnTo>
                    <a:pt x="6956" y="20828"/>
                  </a:lnTo>
                  <a:lnTo>
                    <a:pt x="6338" y="21099"/>
                  </a:lnTo>
                  <a:lnTo>
                    <a:pt x="5681" y="21330"/>
                  </a:lnTo>
                  <a:lnTo>
                    <a:pt x="5758" y="21601"/>
                  </a:lnTo>
                  <a:lnTo>
                    <a:pt x="6453" y="21408"/>
                  </a:lnTo>
                  <a:lnTo>
                    <a:pt x="6763" y="21253"/>
                  </a:lnTo>
                  <a:lnTo>
                    <a:pt x="7110" y="21099"/>
                  </a:lnTo>
                  <a:lnTo>
                    <a:pt x="7419" y="20905"/>
                  </a:lnTo>
                  <a:lnTo>
                    <a:pt x="7690" y="20673"/>
                  </a:lnTo>
                  <a:lnTo>
                    <a:pt x="7960" y="20442"/>
                  </a:lnTo>
                  <a:lnTo>
                    <a:pt x="8192" y="20210"/>
                  </a:lnTo>
                  <a:lnTo>
                    <a:pt x="8347" y="20635"/>
                  </a:lnTo>
                  <a:lnTo>
                    <a:pt x="8463" y="21099"/>
                  </a:lnTo>
                  <a:lnTo>
                    <a:pt x="8540" y="21524"/>
                  </a:lnTo>
                  <a:lnTo>
                    <a:pt x="8540" y="21949"/>
                  </a:lnTo>
                  <a:lnTo>
                    <a:pt x="8540" y="22335"/>
                  </a:lnTo>
                  <a:lnTo>
                    <a:pt x="8501" y="22721"/>
                  </a:lnTo>
                  <a:lnTo>
                    <a:pt x="8270" y="22876"/>
                  </a:lnTo>
                  <a:lnTo>
                    <a:pt x="7999" y="22992"/>
                  </a:lnTo>
                  <a:lnTo>
                    <a:pt x="7497" y="23185"/>
                  </a:lnTo>
                  <a:lnTo>
                    <a:pt x="6956" y="23262"/>
                  </a:lnTo>
                  <a:lnTo>
                    <a:pt x="6415" y="23378"/>
                  </a:lnTo>
                  <a:lnTo>
                    <a:pt x="6106" y="23417"/>
                  </a:lnTo>
                  <a:lnTo>
                    <a:pt x="6106" y="23687"/>
                  </a:lnTo>
                  <a:lnTo>
                    <a:pt x="7072" y="23494"/>
                  </a:lnTo>
                  <a:lnTo>
                    <a:pt x="7419" y="23417"/>
                  </a:lnTo>
                  <a:lnTo>
                    <a:pt x="7767" y="23340"/>
                  </a:lnTo>
                  <a:lnTo>
                    <a:pt x="8115" y="23185"/>
                  </a:lnTo>
                  <a:lnTo>
                    <a:pt x="8424" y="23031"/>
                  </a:lnTo>
                  <a:lnTo>
                    <a:pt x="8231" y="23610"/>
                  </a:lnTo>
                  <a:lnTo>
                    <a:pt x="7999" y="24151"/>
                  </a:lnTo>
                  <a:lnTo>
                    <a:pt x="7419" y="25233"/>
                  </a:lnTo>
                  <a:lnTo>
                    <a:pt x="7072" y="25504"/>
                  </a:lnTo>
                  <a:lnTo>
                    <a:pt x="6647" y="25697"/>
                  </a:lnTo>
                  <a:lnTo>
                    <a:pt x="6222" y="25851"/>
                  </a:lnTo>
                  <a:lnTo>
                    <a:pt x="5797" y="25967"/>
                  </a:lnTo>
                  <a:lnTo>
                    <a:pt x="5681" y="26354"/>
                  </a:lnTo>
                  <a:lnTo>
                    <a:pt x="6106" y="26238"/>
                  </a:lnTo>
                  <a:lnTo>
                    <a:pt x="6531" y="26083"/>
                  </a:lnTo>
                  <a:lnTo>
                    <a:pt x="6917" y="25851"/>
                  </a:lnTo>
                  <a:lnTo>
                    <a:pt x="7226" y="25620"/>
                  </a:lnTo>
                  <a:lnTo>
                    <a:pt x="7226" y="25620"/>
                  </a:lnTo>
                  <a:lnTo>
                    <a:pt x="7072" y="26006"/>
                  </a:lnTo>
                  <a:lnTo>
                    <a:pt x="6879" y="26508"/>
                  </a:lnTo>
                  <a:lnTo>
                    <a:pt x="6724" y="27049"/>
                  </a:lnTo>
                  <a:lnTo>
                    <a:pt x="6569" y="27590"/>
                  </a:lnTo>
                  <a:lnTo>
                    <a:pt x="6492" y="28131"/>
                  </a:lnTo>
                  <a:lnTo>
                    <a:pt x="6453" y="28131"/>
                  </a:lnTo>
                  <a:lnTo>
                    <a:pt x="6028" y="28286"/>
                  </a:lnTo>
                  <a:lnTo>
                    <a:pt x="5603" y="28363"/>
                  </a:lnTo>
                  <a:lnTo>
                    <a:pt x="4715" y="28363"/>
                  </a:lnTo>
                  <a:lnTo>
                    <a:pt x="4560" y="28672"/>
                  </a:lnTo>
                  <a:lnTo>
                    <a:pt x="5062" y="28672"/>
                  </a:lnTo>
                  <a:lnTo>
                    <a:pt x="5565" y="28595"/>
                  </a:lnTo>
                  <a:lnTo>
                    <a:pt x="6028" y="28518"/>
                  </a:lnTo>
                  <a:lnTo>
                    <a:pt x="6492" y="28324"/>
                  </a:lnTo>
                  <a:lnTo>
                    <a:pt x="6492" y="28324"/>
                  </a:lnTo>
                  <a:lnTo>
                    <a:pt x="6415" y="29136"/>
                  </a:lnTo>
                  <a:lnTo>
                    <a:pt x="6453" y="29947"/>
                  </a:lnTo>
                  <a:lnTo>
                    <a:pt x="6492" y="30295"/>
                  </a:lnTo>
                  <a:lnTo>
                    <a:pt x="6492" y="30295"/>
                  </a:lnTo>
                  <a:lnTo>
                    <a:pt x="5990" y="30256"/>
                  </a:lnTo>
                  <a:lnTo>
                    <a:pt x="5449" y="30179"/>
                  </a:lnTo>
                  <a:lnTo>
                    <a:pt x="4908" y="30140"/>
                  </a:lnTo>
                  <a:lnTo>
                    <a:pt x="4367" y="30140"/>
                  </a:lnTo>
                  <a:lnTo>
                    <a:pt x="3787" y="30256"/>
                  </a:lnTo>
                  <a:lnTo>
                    <a:pt x="3633" y="30643"/>
                  </a:lnTo>
                  <a:lnTo>
                    <a:pt x="3633" y="30643"/>
                  </a:lnTo>
                  <a:lnTo>
                    <a:pt x="4212" y="30488"/>
                  </a:lnTo>
                  <a:lnTo>
                    <a:pt x="4521" y="30411"/>
                  </a:lnTo>
                  <a:lnTo>
                    <a:pt x="5256" y="30411"/>
                  </a:lnTo>
                  <a:lnTo>
                    <a:pt x="5681" y="30488"/>
                  </a:lnTo>
                  <a:lnTo>
                    <a:pt x="6106" y="30527"/>
                  </a:lnTo>
                  <a:lnTo>
                    <a:pt x="6531" y="30527"/>
                  </a:lnTo>
                  <a:lnTo>
                    <a:pt x="6608" y="31300"/>
                  </a:lnTo>
                  <a:lnTo>
                    <a:pt x="6647" y="31686"/>
                  </a:lnTo>
                  <a:lnTo>
                    <a:pt x="6647" y="32073"/>
                  </a:lnTo>
                  <a:lnTo>
                    <a:pt x="6067" y="32266"/>
                  </a:lnTo>
                  <a:lnTo>
                    <a:pt x="5487" y="32420"/>
                  </a:lnTo>
                  <a:lnTo>
                    <a:pt x="4290" y="32613"/>
                  </a:lnTo>
                  <a:lnTo>
                    <a:pt x="3053" y="32807"/>
                  </a:lnTo>
                  <a:lnTo>
                    <a:pt x="3014" y="33116"/>
                  </a:lnTo>
                  <a:lnTo>
                    <a:pt x="3787" y="33000"/>
                  </a:lnTo>
                  <a:lnTo>
                    <a:pt x="4521" y="32845"/>
                  </a:lnTo>
                  <a:lnTo>
                    <a:pt x="5603" y="32691"/>
                  </a:lnTo>
                  <a:lnTo>
                    <a:pt x="6144" y="32575"/>
                  </a:lnTo>
                  <a:lnTo>
                    <a:pt x="6376" y="32459"/>
                  </a:lnTo>
                  <a:lnTo>
                    <a:pt x="6608" y="32343"/>
                  </a:lnTo>
                  <a:lnTo>
                    <a:pt x="6608" y="32343"/>
                  </a:lnTo>
                  <a:lnTo>
                    <a:pt x="6569" y="32613"/>
                  </a:lnTo>
                  <a:lnTo>
                    <a:pt x="6492" y="32845"/>
                  </a:lnTo>
                  <a:lnTo>
                    <a:pt x="6376" y="33193"/>
                  </a:lnTo>
                  <a:lnTo>
                    <a:pt x="6260" y="33541"/>
                  </a:lnTo>
                  <a:lnTo>
                    <a:pt x="5912" y="34159"/>
                  </a:lnTo>
                  <a:lnTo>
                    <a:pt x="5062" y="34352"/>
                  </a:lnTo>
                  <a:lnTo>
                    <a:pt x="4251" y="34507"/>
                  </a:lnTo>
                  <a:lnTo>
                    <a:pt x="3555" y="34584"/>
                  </a:lnTo>
                  <a:lnTo>
                    <a:pt x="2898" y="34623"/>
                  </a:lnTo>
                  <a:lnTo>
                    <a:pt x="2898" y="34855"/>
                  </a:lnTo>
                  <a:lnTo>
                    <a:pt x="3633" y="34855"/>
                  </a:lnTo>
                  <a:lnTo>
                    <a:pt x="4405" y="34777"/>
                  </a:lnTo>
                  <a:lnTo>
                    <a:pt x="5101" y="34623"/>
                  </a:lnTo>
                  <a:lnTo>
                    <a:pt x="5797" y="34391"/>
                  </a:lnTo>
                  <a:lnTo>
                    <a:pt x="5565" y="34816"/>
                  </a:lnTo>
                  <a:lnTo>
                    <a:pt x="5294" y="35396"/>
                  </a:lnTo>
                  <a:lnTo>
                    <a:pt x="5062" y="36014"/>
                  </a:lnTo>
                  <a:lnTo>
                    <a:pt x="4560" y="36130"/>
                  </a:lnTo>
                  <a:lnTo>
                    <a:pt x="4058" y="36284"/>
                  </a:lnTo>
                  <a:lnTo>
                    <a:pt x="3594" y="36516"/>
                  </a:lnTo>
                  <a:lnTo>
                    <a:pt x="3169" y="36787"/>
                  </a:lnTo>
                  <a:lnTo>
                    <a:pt x="3246" y="37057"/>
                  </a:lnTo>
                  <a:lnTo>
                    <a:pt x="3633" y="36787"/>
                  </a:lnTo>
                  <a:lnTo>
                    <a:pt x="4096" y="36555"/>
                  </a:lnTo>
                  <a:lnTo>
                    <a:pt x="4560" y="36362"/>
                  </a:lnTo>
                  <a:lnTo>
                    <a:pt x="5024" y="36207"/>
                  </a:lnTo>
                  <a:lnTo>
                    <a:pt x="4869" y="36941"/>
                  </a:lnTo>
                  <a:lnTo>
                    <a:pt x="4792" y="37675"/>
                  </a:lnTo>
                  <a:lnTo>
                    <a:pt x="4521" y="37830"/>
                  </a:lnTo>
                  <a:lnTo>
                    <a:pt x="4251" y="38023"/>
                  </a:lnTo>
                  <a:lnTo>
                    <a:pt x="3749" y="38487"/>
                  </a:lnTo>
                  <a:lnTo>
                    <a:pt x="3865" y="38757"/>
                  </a:lnTo>
                  <a:lnTo>
                    <a:pt x="3903" y="38719"/>
                  </a:lnTo>
                  <a:lnTo>
                    <a:pt x="4328" y="38332"/>
                  </a:lnTo>
                  <a:lnTo>
                    <a:pt x="4792" y="37907"/>
                  </a:lnTo>
                  <a:lnTo>
                    <a:pt x="4831" y="38641"/>
                  </a:lnTo>
                  <a:lnTo>
                    <a:pt x="4946" y="39337"/>
                  </a:lnTo>
                  <a:lnTo>
                    <a:pt x="5140" y="39994"/>
                  </a:lnTo>
                  <a:lnTo>
                    <a:pt x="5256" y="40342"/>
                  </a:lnTo>
                  <a:lnTo>
                    <a:pt x="5410" y="40651"/>
                  </a:lnTo>
                  <a:lnTo>
                    <a:pt x="5603" y="40805"/>
                  </a:lnTo>
                  <a:lnTo>
                    <a:pt x="5642" y="40960"/>
                  </a:lnTo>
                  <a:lnTo>
                    <a:pt x="5758" y="41037"/>
                  </a:lnTo>
                  <a:lnTo>
                    <a:pt x="5835" y="41037"/>
                  </a:lnTo>
                  <a:lnTo>
                    <a:pt x="5951" y="40960"/>
                  </a:lnTo>
                  <a:lnTo>
                    <a:pt x="5603" y="40380"/>
                  </a:lnTo>
                  <a:lnTo>
                    <a:pt x="5333" y="39762"/>
                  </a:lnTo>
                  <a:lnTo>
                    <a:pt x="5140" y="39067"/>
                  </a:lnTo>
                  <a:lnTo>
                    <a:pt x="5024" y="38410"/>
                  </a:lnTo>
                  <a:lnTo>
                    <a:pt x="5603" y="38757"/>
                  </a:lnTo>
                  <a:lnTo>
                    <a:pt x="6183" y="39105"/>
                  </a:lnTo>
                  <a:lnTo>
                    <a:pt x="6299" y="39144"/>
                  </a:lnTo>
                  <a:lnTo>
                    <a:pt x="6376" y="38951"/>
                  </a:lnTo>
                  <a:lnTo>
                    <a:pt x="5681" y="38603"/>
                  </a:lnTo>
                  <a:lnTo>
                    <a:pt x="5024" y="38216"/>
                  </a:lnTo>
                  <a:lnTo>
                    <a:pt x="4985" y="37753"/>
                  </a:lnTo>
                  <a:lnTo>
                    <a:pt x="5024" y="37212"/>
                  </a:lnTo>
                  <a:lnTo>
                    <a:pt x="5140" y="36671"/>
                  </a:lnTo>
                  <a:lnTo>
                    <a:pt x="5526" y="37019"/>
                  </a:lnTo>
                  <a:lnTo>
                    <a:pt x="5951" y="37366"/>
                  </a:lnTo>
                  <a:lnTo>
                    <a:pt x="6415" y="37637"/>
                  </a:lnTo>
                  <a:lnTo>
                    <a:pt x="6879" y="37830"/>
                  </a:lnTo>
                  <a:lnTo>
                    <a:pt x="6994" y="37637"/>
                  </a:lnTo>
                  <a:lnTo>
                    <a:pt x="6608" y="37444"/>
                  </a:lnTo>
                  <a:lnTo>
                    <a:pt x="6222" y="37250"/>
                  </a:lnTo>
                  <a:lnTo>
                    <a:pt x="5681" y="36903"/>
                  </a:lnTo>
                  <a:lnTo>
                    <a:pt x="5178" y="36516"/>
                  </a:lnTo>
                  <a:lnTo>
                    <a:pt x="5410" y="35859"/>
                  </a:lnTo>
                  <a:lnTo>
                    <a:pt x="5681" y="35241"/>
                  </a:lnTo>
                  <a:lnTo>
                    <a:pt x="6260" y="35743"/>
                  </a:lnTo>
                  <a:lnTo>
                    <a:pt x="6569" y="35975"/>
                  </a:lnTo>
                  <a:lnTo>
                    <a:pt x="6879" y="36168"/>
                  </a:lnTo>
                  <a:lnTo>
                    <a:pt x="7304" y="36400"/>
                  </a:lnTo>
                  <a:lnTo>
                    <a:pt x="7535" y="36516"/>
                  </a:lnTo>
                  <a:lnTo>
                    <a:pt x="7767" y="36594"/>
                  </a:lnTo>
                  <a:lnTo>
                    <a:pt x="7960" y="36362"/>
                  </a:lnTo>
                  <a:lnTo>
                    <a:pt x="7690" y="36246"/>
                  </a:lnTo>
                  <a:lnTo>
                    <a:pt x="7419" y="36130"/>
                  </a:lnTo>
                  <a:lnTo>
                    <a:pt x="7149" y="36014"/>
                  </a:lnTo>
                  <a:lnTo>
                    <a:pt x="6879" y="35898"/>
                  </a:lnTo>
                  <a:lnTo>
                    <a:pt x="6338" y="35512"/>
                  </a:lnTo>
                  <a:lnTo>
                    <a:pt x="5758" y="35087"/>
                  </a:lnTo>
                  <a:lnTo>
                    <a:pt x="6144" y="34391"/>
                  </a:lnTo>
                  <a:lnTo>
                    <a:pt x="6492" y="33695"/>
                  </a:lnTo>
                  <a:lnTo>
                    <a:pt x="6492" y="33734"/>
                  </a:lnTo>
                  <a:lnTo>
                    <a:pt x="6879" y="34005"/>
                  </a:lnTo>
                  <a:lnTo>
                    <a:pt x="7226" y="34275"/>
                  </a:lnTo>
                  <a:lnTo>
                    <a:pt x="7922" y="34893"/>
                  </a:lnTo>
                  <a:lnTo>
                    <a:pt x="8308" y="35202"/>
                  </a:lnTo>
                  <a:lnTo>
                    <a:pt x="8540" y="35357"/>
                  </a:lnTo>
                  <a:lnTo>
                    <a:pt x="8772" y="35473"/>
                  </a:lnTo>
                  <a:lnTo>
                    <a:pt x="8965" y="35241"/>
                  </a:lnTo>
                  <a:lnTo>
                    <a:pt x="8579" y="35048"/>
                  </a:lnTo>
                  <a:lnTo>
                    <a:pt x="8231" y="34816"/>
                  </a:lnTo>
                  <a:lnTo>
                    <a:pt x="7845" y="34546"/>
                  </a:lnTo>
                  <a:lnTo>
                    <a:pt x="7226" y="34082"/>
                  </a:lnTo>
                  <a:lnTo>
                    <a:pt x="6879" y="33850"/>
                  </a:lnTo>
                  <a:lnTo>
                    <a:pt x="6531" y="33657"/>
                  </a:lnTo>
                  <a:lnTo>
                    <a:pt x="6492" y="33657"/>
                  </a:lnTo>
                  <a:lnTo>
                    <a:pt x="6724" y="33154"/>
                  </a:lnTo>
                  <a:lnTo>
                    <a:pt x="6879" y="32613"/>
                  </a:lnTo>
                  <a:lnTo>
                    <a:pt x="7188" y="32807"/>
                  </a:lnTo>
                  <a:lnTo>
                    <a:pt x="7574" y="33000"/>
                  </a:lnTo>
                  <a:lnTo>
                    <a:pt x="7922" y="33154"/>
                  </a:lnTo>
                  <a:lnTo>
                    <a:pt x="8308" y="33270"/>
                  </a:lnTo>
                  <a:lnTo>
                    <a:pt x="8695" y="33348"/>
                  </a:lnTo>
                  <a:lnTo>
                    <a:pt x="9081" y="33386"/>
                  </a:lnTo>
                  <a:lnTo>
                    <a:pt x="9467" y="33425"/>
                  </a:lnTo>
                  <a:lnTo>
                    <a:pt x="9854" y="33425"/>
                  </a:lnTo>
                  <a:lnTo>
                    <a:pt x="9931" y="33000"/>
                  </a:lnTo>
                  <a:lnTo>
                    <a:pt x="9158" y="33000"/>
                  </a:lnTo>
                  <a:lnTo>
                    <a:pt x="8424" y="32923"/>
                  </a:lnTo>
                  <a:lnTo>
                    <a:pt x="8038" y="32884"/>
                  </a:lnTo>
                  <a:lnTo>
                    <a:pt x="7651" y="32768"/>
                  </a:lnTo>
                  <a:lnTo>
                    <a:pt x="7265" y="32613"/>
                  </a:lnTo>
                  <a:lnTo>
                    <a:pt x="6879" y="32459"/>
                  </a:lnTo>
                  <a:lnTo>
                    <a:pt x="6917" y="32188"/>
                  </a:lnTo>
                  <a:lnTo>
                    <a:pt x="6956" y="32073"/>
                  </a:lnTo>
                  <a:lnTo>
                    <a:pt x="6956" y="31493"/>
                  </a:lnTo>
                  <a:lnTo>
                    <a:pt x="7690" y="31570"/>
                  </a:lnTo>
                  <a:lnTo>
                    <a:pt x="8424" y="31532"/>
                  </a:lnTo>
                  <a:lnTo>
                    <a:pt x="8772" y="31493"/>
                  </a:lnTo>
                  <a:lnTo>
                    <a:pt x="9158" y="31416"/>
                  </a:lnTo>
                  <a:lnTo>
                    <a:pt x="9506" y="31300"/>
                  </a:lnTo>
                  <a:lnTo>
                    <a:pt x="9854" y="31184"/>
                  </a:lnTo>
                  <a:lnTo>
                    <a:pt x="9777" y="30759"/>
                  </a:lnTo>
                  <a:lnTo>
                    <a:pt x="9081" y="31029"/>
                  </a:lnTo>
                  <a:lnTo>
                    <a:pt x="8386" y="31184"/>
                  </a:lnTo>
                  <a:lnTo>
                    <a:pt x="7690" y="31300"/>
                  </a:lnTo>
                  <a:lnTo>
                    <a:pt x="7304" y="31338"/>
                  </a:lnTo>
                  <a:lnTo>
                    <a:pt x="6917" y="31338"/>
                  </a:lnTo>
                  <a:lnTo>
                    <a:pt x="6801" y="30488"/>
                  </a:lnTo>
                  <a:lnTo>
                    <a:pt x="6763" y="30063"/>
                  </a:lnTo>
                  <a:lnTo>
                    <a:pt x="6724" y="29600"/>
                  </a:lnTo>
                  <a:lnTo>
                    <a:pt x="6724" y="29252"/>
                  </a:lnTo>
                  <a:lnTo>
                    <a:pt x="6917" y="29406"/>
                  </a:lnTo>
                  <a:lnTo>
                    <a:pt x="7188" y="29561"/>
                  </a:lnTo>
                  <a:lnTo>
                    <a:pt x="7419" y="29638"/>
                  </a:lnTo>
                  <a:lnTo>
                    <a:pt x="7690" y="29715"/>
                  </a:lnTo>
                  <a:lnTo>
                    <a:pt x="8270" y="29793"/>
                  </a:lnTo>
                  <a:lnTo>
                    <a:pt x="9197" y="29793"/>
                  </a:lnTo>
                  <a:lnTo>
                    <a:pt x="9661" y="29754"/>
                  </a:lnTo>
                  <a:lnTo>
                    <a:pt x="9622" y="29484"/>
                  </a:lnTo>
                  <a:lnTo>
                    <a:pt x="8849" y="29561"/>
                  </a:lnTo>
                  <a:lnTo>
                    <a:pt x="8463" y="29600"/>
                  </a:lnTo>
                  <a:lnTo>
                    <a:pt x="8076" y="29561"/>
                  </a:lnTo>
                  <a:lnTo>
                    <a:pt x="7729" y="29522"/>
                  </a:lnTo>
                  <a:lnTo>
                    <a:pt x="7381" y="29406"/>
                  </a:lnTo>
                  <a:lnTo>
                    <a:pt x="7033" y="29252"/>
                  </a:lnTo>
                  <a:lnTo>
                    <a:pt x="6724" y="29059"/>
                  </a:lnTo>
                  <a:lnTo>
                    <a:pt x="6763" y="28518"/>
                  </a:lnTo>
                  <a:lnTo>
                    <a:pt x="6840" y="28015"/>
                  </a:lnTo>
                  <a:lnTo>
                    <a:pt x="6917" y="27513"/>
                  </a:lnTo>
                  <a:lnTo>
                    <a:pt x="7072" y="27011"/>
                  </a:lnTo>
                  <a:lnTo>
                    <a:pt x="7342" y="27204"/>
                  </a:lnTo>
                  <a:lnTo>
                    <a:pt x="7651" y="27358"/>
                  </a:lnTo>
                  <a:lnTo>
                    <a:pt x="7960" y="27513"/>
                  </a:lnTo>
                  <a:lnTo>
                    <a:pt x="8308" y="27629"/>
                  </a:lnTo>
                  <a:lnTo>
                    <a:pt x="8617" y="27706"/>
                  </a:lnTo>
                  <a:lnTo>
                    <a:pt x="8965" y="27783"/>
                  </a:lnTo>
                  <a:lnTo>
                    <a:pt x="9313" y="27822"/>
                  </a:lnTo>
                  <a:lnTo>
                    <a:pt x="9661" y="27861"/>
                  </a:lnTo>
                  <a:lnTo>
                    <a:pt x="9699" y="27513"/>
                  </a:lnTo>
                  <a:lnTo>
                    <a:pt x="9429" y="27513"/>
                  </a:lnTo>
                  <a:lnTo>
                    <a:pt x="8811" y="27474"/>
                  </a:lnTo>
                  <a:lnTo>
                    <a:pt x="8231" y="27358"/>
                  </a:lnTo>
                  <a:lnTo>
                    <a:pt x="7690" y="27165"/>
                  </a:lnTo>
                  <a:lnTo>
                    <a:pt x="7149" y="26895"/>
                  </a:lnTo>
                  <a:lnTo>
                    <a:pt x="7110" y="26895"/>
                  </a:lnTo>
                  <a:lnTo>
                    <a:pt x="7458" y="26006"/>
                  </a:lnTo>
                  <a:lnTo>
                    <a:pt x="7883" y="25156"/>
                  </a:lnTo>
                  <a:lnTo>
                    <a:pt x="8347" y="25465"/>
                  </a:lnTo>
                  <a:lnTo>
                    <a:pt x="8888" y="25774"/>
                  </a:lnTo>
                  <a:lnTo>
                    <a:pt x="9429" y="26045"/>
                  </a:lnTo>
                  <a:lnTo>
                    <a:pt x="10008" y="26276"/>
                  </a:lnTo>
                  <a:lnTo>
                    <a:pt x="10086" y="25890"/>
                  </a:lnTo>
                  <a:lnTo>
                    <a:pt x="9545" y="25774"/>
                  </a:lnTo>
                  <a:lnTo>
                    <a:pt x="9004" y="25581"/>
                  </a:lnTo>
                  <a:lnTo>
                    <a:pt x="8501" y="25310"/>
                  </a:lnTo>
                  <a:lnTo>
                    <a:pt x="7960" y="25001"/>
                  </a:lnTo>
                  <a:lnTo>
                    <a:pt x="8038" y="24808"/>
                  </a:lnTo>
                  <a:lnTo>
                    <a:pt x="8308" y="24344"/>
                  </a:lnTo>
                  <a:lnTo>
                    <a:pt x="8501" y="23842"/>
                  </a:lnTo>
                  <a:lnTo>
                    <a:pt x="8540" y="23881"/>
                  </a:lnTo>
                  <a:lnTo>
                    <a:pt x="9042" y="24035"/>
                  </a:lnTo>
                  <a:lnTo>
                    <a:pt x="9545" y="24190"/>
                  </a:lnTo>
                  <a:lnTo>
                    <a:pt x="10047" y="24344"/>
                  </a:lnTo>
                  <a:lnTo>
                    <a:pt x="10549" y="24422"/>
                  </a:lnTo>
                  <a:lnTo>
                    <a:pt x="10627" y="24113"/>
                  </a:lnTo>
                  <a:lnTo>
                    <a:pt x="10627" y="24113"/>
                  </a:lnTo>
                  <a:lnTo>
                    <a:pt x="10279" y="24151"/>
                  </a:lnTo>
                  <a:lnTo>
                    <a:pt x="9970" y="24113"/>
                  </a:lnTo>
                  <a:lnTo>
                    <a:pt x="9622" y="24035"/>
                  </a:lnTo>
                  <a:lnTo>
                    <a:pt x="9274" y="23919"/>
                  </a:lnTo>
                  <a:lnTo>
                    <a:pt x="8926" y="23803"/>
                  </a:lnTo>
                  <a:lnTo>
                    <a:pt x="8579" y="23726"/>
                  </a:lnTo>
                  <a:lnTo>
                    <a:pt x="8733" y="23108"/>
                  </a:lnTo>
                  <a:lnTo>
                    <a:pt x="8849" y="22490"/>
                  </a:lnTo>
                  <a:lnTo>
                    <a:pt x="9390" y="22490"/>
                  </a:lnTo>
                  <a:lnTo>
                    <a:pt x="9931" y="22451"/>
                  </a:lnTo>
                  <a:lnTo>
                    <a:pt x="10472" y="22374"/>
                  </a:lnTo>
                  <a:lnTo>
                    <a:pt x="10974" y="22258"/>
                  </a:lnTo>
                  <a:lnTo>
                    <a:pt x="11013" y="21871"/>
                  </a:lnTo>
                  <a:lnTo>
                    <a:pt x="9970" y="22142"/>
                  </a:lnTo>
                  <a:lnTo>
                    <a:pt x="8849" y="22335"/>
                  </a:lnTo>
                  <a:lnTo>
                    <a:pt x="8849" y="21794"/>
                  </a:lnTo>
                  <a:lnTo>
                    <a:pt x="8772" y="21176"/>
                  </a:lnTo>
                  <a:lnTo>
                    <a:pt x="8772" y="21137"/>
                  </a:lnTo>
                  <a:lnTo>
                    <a:pt x="9352" y="21060"/>
                  </a:lnTo>
                  <a:lnTo>
                    <a:pt x="9931" y="20905"/>
                  </a:lnTo>
                  <a:lnTo>
                    <a:pt x="10472" y="20712"/>
                  </a:lnTo>
                  <a:lnTo>
                    <a:pt x="11013" y="20442"/>
                  </a:lnTo>
                  <a:lnTo>
                    <a:pt x="10974" y="20248"/>
                  </a:lnTo>
                  <a:lnTo>
                    <a:pt x="10974" y="20055"/>
                  </a:lnTo>
                  <a:lnTo>
                    <a:pt x="10433" y="20364"/>
                  </a:lnTo>
                  <a:lnTo>
                    <a:pt x="9931" y="20635"/>
                  </a:lnTo>
                  <a:lnTo>
                    <a:pt x="9352" y="20867"/>
                  </a:lnTo>
                  <a:lnTo>
                    <a:pt x="9081" y="20944"/>
                  </a:lnTo>
                  <a:lnTo>
                    <a:pt x="8772" y="21021"/>
                  </a:lnTo>
                  <a:lnTo>
                    <a:pt x="8617" y="20442"/>
                  </a:lnTo>
                  <a:lnTo>
                    <a:pt x="8386" y="19901"/>
                  </a:lnTo>
                  <a:lnTo>
                    <a:pt x="8424" y="19901"/>
                  </a:lnTo>
                  <a:lnTo>
                    <a:pt x="8424" y="19862"/>
                  </a:lnTo>
                  <a:lnTo>
                    <a:pt x="8424" y="19823"/>
                  </a:lnTo>
                  <a:lnTo>
                    <a:pt x="8347" y="19785"/>
                  </a:lnTo>
                  <a:lnTo>
                    <a:pt x="8115" y="19321"/>
                  </a:lnTo>
                  <a:lnTo>
                    <a:pt x="8772" y="19166"/>
                  </a:lnTo>
                  <a:lnTo>
                    <a:pt x="9390" y="18973"/>
                  </a:lnTo>
                  <a:lnTo>
                    <a:pt x="9970" y="18703"/>
                  </a:lnTo>
                  <a:lnTo>
                    <a:pt x="10549" y="18355"/>
                  </a:lnTo>
                  <a:lnTo>
                    <a:pt x="10433" y="18007"/>
                  </a:lnTo>
                  <a:lnTo>
                    <a:pt x="9854" y="18355"/>
                  </a:lnTo>
                  <a:lnTo>
                    <a:pt x="9274" y="18664"/>
                  </a:lnTo>
                  <a:lnTo>
                    <a:pt x="8695" y="18935"/>
                  </a:lnTo>
                  <a:lnTo>
                    <a:pt x="8038" y="19166"/>
                  </a:lnTo>
                  <a:lnTo>
                    <a:pt x="7729" y="18626"/>
                  </a:lnTo>
                  <a:lnTo>
                    <a:pt x="7342" y="18085"/>
                  </a:lnTo>
                  <a:lnTo>
                    <a:pt x="7690" y="18007"/>
                  </a:lnTo>
                  <a:lnTo>
                    <a:pt x="7999" y="17930"/>
                  </a:lnTo>
                  <a:lnTo>
                    <a:pt x="8347" y="17775"/>
                  </a:lnTo>
                  <a:lnTo>
                    <a:pt x="8656" y="17621"/>
                  </a:lnTo>
                  <a:lnTo>
                    <a:pt x="9004" y="17428"/>
                  </a:lnTo>
                  <a:lnTo>
                    <a:pt x="9313" y="17234"/>
                  </a:lnTo>
                  <a:lnTo>
                    <a:pt x="9893" y="16771"/>
                  </a:lnTo>
                  <a:lnTo>
                    <a:pt x="9661" y="16346"/>
                  </a:lnTo>
                  <a:lnTo>
                    <a:pt x="9158" y="16848"/>
                  </a:lnTo>
                  <a:lnTo>
                    <a:pt x="8617" y="17312"/>
                  </a:lnTo>
                  <a:lnTo>
                    <a:pt x="8308" y="17544"/>
                  </a:lnTo>
                  <a:lnTo>
                    <a:pt x="7999" y="17698"/>
                  </a:lnTo>
                  <a:lnTo>
                    <a:pt x="7690" y="17853"/>
                  </a:lnTo>
                  <a:lnTo>
                    <a:pt x="7304" y="17969"/>
                  </a:lnTo>
                  <a:lnTo>
                    <a:pt x="7265" y="17969"/>
                  </a:lnTo>
                  <a:lnTo>
                    <a:pt x="7149" y="17853"/>
                  </a:lnTo>
                  <a:lnTo>
                    <a:pt x="7149" y="17775"/>
                  </a:lnTo>
                  <a:lnTo>
                    <a:pt x="7072" y="17737"/>
                  </a:lnTo>
                  <a:lnTo>
                    <a:pt x="6879" y="17466"/>
                  </a:lnTo>
                  <a:lnTo>
                    <a:pt x="6531" y="17119"/>
                  </a:lnTo>
                  <a:lnTo>
                    <a:pt x="6183" y="16809"/>
                  </a:lnTo>
                  <a:lnTo>
                    <a:pt x="5410" y="16230"/>
                  </a:lnTo>
                  <a:lnTo>
                    <a:pt x="5410" y="16230"/>
                  </a:lnTo>
                  <a:lnTo>
                    <a:pt x="5526" y="16268"/>
                  </a:lnTo>
                  <a:lnTo>
                    <a:pt x="5603" y="16268"/>
                  </a:lnTo>
                  <a:lnTo>
                    <a:pt x="5835" y="16230"/>
                  </a:lnTo>
                  <a:lnTo>
                    <a:pt x="6028" y="16114"/>
                  </a:lnTo>
                  <a:lnTo>
                    <a:pt x="6222" y="15959"/>
                  </a:lnTo>
                  <a:lnTo>
                    <a:pt x="6608" y="15573"/>
                  </a:lnTo>
                  <a:lnTo>
                    <a:pt x="6879" y="15264"/>
                  </a:lnTo>
                  <a:lnTo>
                    <a:pt x="7458" y="14645"/>
                  </a:lnTo>
                  <a:lnTo>
                    <a:pt x="7960" y="14027"/>
                  </a:lnTo>
                  <a:lnTo>
                    <a:pt x="7767" y="13834"/>
                  </a:lnTo>
                  <a:lnTo>
                    <a:pt x="7342" y="14414"/>
                  </a:lnTo>
                  <a:lnTo>
                    <a:pt x="6917" y="14916"/>
                  </a:lnTo>
                  <a:lnTo>
                    <a:pt x="6453" y="15457"/>
                  </a:lnTo>
                  <a:lnTo>
                    <a:pt x="6183" y="15689"/>
                  </a:lnTo>
                  <a:lnTo>
                    <a:pt x="5912" y="15921"/>
                  </a:lnTo>
                  <a:lnTo>
                    <a:pt x="5642" y="16075"/>
                  </a:lnTo>
                  <a:lnTo>
                    <a:pt x="5410" y="16152"/>
                  </a:lnTo>
                  <a:lnTo>
                    <a:pt x="5372" y="16191"/>
                  </a:lnTo>
                  <a:lnTo>
                    <a:pt x="4483" y="15496"/>
                  </a:lnTo>
                  <a:lnTo>
                    <a:pt x="4058" y="15109"/>
                  </a:lnTo>
                  <a:lnTo>
                    <a:pt x="3671" y="14723"/>
                  </a:lnTo>
                  <a:lnTo>
                    <a:pt x="4019" y="14491"/>
                  </a:lnTo>
                  <a:lnTo>
                    <a:pt x="4367" y="14220"/>
                  </a:lnTo>
                  <a:lnTo>
                    <a:pt x="4715" y="13950"/>
                  </a:lnTo>
                  <a:lnTo>
                    <a:pt x="5062" y="13641"/>
                  </a:lnTo>
                  <a:lnTo>
                    <a:pt x="5333" y="13332"/>
                  </a:lnTo>
                  <a:lnTo>
                    <a:pt x="5642" y="12984"/>
                  </a:lnTo>
                  <a:lnTo>
                    <a:pt x="5912" y="12636"/>
                  </a:lnTo>
                  <a:lnTo>
                    <a:pt x="6144" y="12250"/>
                  </a:lnTo>
                  <a:lnTo>
                    <a:pt x="5951" y="12057"/>
                  </a:lnTo>
                  <a:lnTo>
                    <a:pt x="5410" y="12752"/>
                  </a:lnTo>
                  <a:lnTo>
                    <a:pt x="4869" y="13409"/>
                  </a:lnTo>
                  <a:lnTo>
                    <a:pt x="4251" y="14027"/>
                  </a:lnTo>
                  <a:lnTo>
                    <a:pt x="3594" y="14607"/>
                  </a:lnTo>
                  <a:lnTo>
                    <a:pt x="3517" y="14491"/>
                  </a:lnTo>
                  <a:lnTo>
                    <a:pt x="3169" y="13989"/>
                  </a:lnTo>
                  <a:lnTo>
                    <a:pt x="2898" y="13448"/>
                  </a:lnTo>
                  <a:lnTo>
                    <a:pt x="2628" y="12829"/>
                  </a:lnTo>
                  <a:lnTo>
                    <a:pt x="2435" y="12211"/>
                  </a:lnTo>
                  <a:lnTo>
                    <a:pt x="2589" y="12211"/>
                  </a:lnTo>
                  <a:lnTo>
                    <a:pt x="2744" y="12172"/>
                  </a:lnTo>
                  <a:lnTo>
                    <a:pt x="3092" y="11941"/>
                  </a:lnTo>
                  <a:lnTo>
                    <a:pt x="3671" y="11516"/>
                  </a:lnTo>
                  <a:lnTo>
                    <a:pt x="4212" y="11168"/>
                  </a:lnTo>
                  <a:lnTo>
                    <a:pt x="4521" y="10975"/>
                  </a:lnTo>
                  <a:lnTo>
                    <a:pt x="4753" y="10781"/>
                  </a:lnTo>
                  <a:lnTo>
                    <a:pt x="4599" y="10588"/>
                  </a:lnTo>
                  <a:lnTo>
                    <a:pt x="4212" y="10897"/>
                  </a:lnTo>
                  <a:lnTo>
                    <a:pt x="3749" y="11168"/>
                  </a:lnTo>
                  <a:lnTo>
                    <a:pt x="3053" y="11632"/>
                  </a:lnTo>
                  <a:lnTo>
                    <a:pt x="2744" y="11863"/>
                  </a:lnTo>
                  <a:lnTo>
                    <a:pt x="2551" y="11979"/>
                  </a:lnTo>
                  <a:lnTo>
                    <a:pt x="2358" y="12057"/>
                  </a:lnTo>
                  <a:lnTo>
                    <a:pt x="2242" y="11516"/>
                  </a:lnTo>
                  <a:lnTo>
                    <a:pt x="2126" y="10936"/>
                  </a:lnTo>
                  <a:lnTo>
                    <a:pt x="1932" y="9854"/>
                  </a:lnTo>
                  <a:lnTo>
                    <a:pt x="1971" y="9893"/>
                  </a:lnTo>
                  <a:lnTo>
                    <a:pt x="2010" y="9931"/>
                  </a:lnTo>
                  <a:lnTo>
                    <a:pt x="2048" y="9970"/>
                  </a:lnTo>
                  <a:lnTo>
                    <a:pt x="2358" y="9970"/>
                  </a:lnTo>
                  <a:lnTo>
                    <a:pt x="2744" y="9815"/>
                  </a:lnTo>
                  <a:lnTo>
                    <a:pt x="3053" y="9661"/>
                  </a:lnTo>
                  <a:lnTo>
                    <a:pt x="3362" y="9468"/>
                  </a:lnTo>
                  <a:lnTo>
                    <a:pt x="3865" y="9236"/>
                  </a:lnTo>
                  <a:lnTo>
                    <a:pt x="3749" y="8888"/>
                  </a:lnTo>
                  <a:lnTo>
                    <a:pt x="3401" y="9081"/>
                  </a:lnTo>
                  <a:lnTo>
                    <a:pt x="2705" y="9506"/>
                  </a:lnTo>
                  <a:lnTo>
                    <a:pt x="2319" y="9699"/>
                  </a:lnTo>
                  <a:lnTo>
                    <a:pt x="2126" y="9738"/>
                  </a:lnTo>
                  <a:lnTo>
                    <a:pt x="1971" y="9738"/>
                  </a:lnTo>
                  <a:lnTo>
                    <a:pt x="1932" y="9777"/>
                  </a:lnTo>
                  <a:lnTo>
                    <a:pt x="1894" y="9313"/>
                  </a:lnTo>
                  <a:lnTo>
                    <a:pt x="1855" y="8618"/>
                  </a:lnTo>
                  <a:lnTo>
                    <a:pt x="1894" y="7961"/>
                  </a:lnTo>
                  <a:lnTo>
                    <a:pt x="2319" y="7961"/>
                  </a:lnTo>
                  <a:lnTo>
                    <a:pt x="2744" y="7883"/>
                  </a:lnTo>
                  <a:lnTo>
                    <a:pt x="3169" y="7767"/>
                  </a:lnTo>
                  <a:lnTo>
                    <a:pt x="3594" y="7613"/>
                  </a:lnTo>
                  <a:lnTo>
                    <a:pt x="3594" y="7226"/>
                  </a:lnTo>
                  <a:lnTo>
                    <a:pt x="3246" y="7381"/>
                  </a:lnTo>
                  <a:lnTo>
                    <a:pt x="2898" y="7536"/>
                  </a:lnTo>
                  <a:lnTo>
                    <a:pt x="2589" y="7613"/>
                  </a:lnTo>
                  <a:lnTo>
                    <a:pt x="2280" y="7690"/>
                  </a:lnTo>
                  <a:lnTo>
                    <a:pt x="1932" y="7767"/>
                  </a:lnTo>
                  <a:lnTo>
                    <a:pt x="1932" y="7767"/>
                  </a:lnTo>
                  <a:lnTo>
                    <a:pt x="2010" y="7111"/>
                  </a:lnTo>
                  <a:lnTo>
                    <a:pt x="2164" y="6454"/>
                  </a:lnTo>
                  <a:lnTo>
                    <a:pt x="2473" y="6454"/>
                  </a:lnTo>
                  <a:lnTo>
                    <a:pt x="2783" y="6415"/>
                  </a:lnTo>
                  <a:lnTo>
                    <a:pt x="3092" y="6376"/>
                  </a:lnTo>
                  <a:lnTo>
                    <a:pt x="3401" y="6260"/>
                  </a:lnTo>
                  <a:lnTo>
                    <a:pt x="3671" y="6183"/>
                  </a:lnTo>
                  <a:lnTo>
                    <a:pt x="3671" y="5874"/>
                  </a:lnTo>
                  <a:lnTo>
                    <a:pt x="3324" y="6029"/>
                  </a:lnTo>
                  <a:lnTo>
                    <a:pt x="2976" y="6106"/>
                  </a:lnTo>
                  <a:lnTo>
                    <a:pt x="2203" y="6260"/>
                  </a:lnTo>
                  <a:lnTo>
                    <a:pt x="2203" y="6260"/>
                  </a:lnTo>
                  <a:lnTo>
                    <a:pt x="2512" y="5217"/>
                  </a:lnTo>
                  <a:lnTo>
                    <a:pt x="2821" y="5178"/>
                  </a:lnTo>
                  <a:lnTo>
                    <a:pt x="3130" y="5063"/>
                  </a:lnTo>
                  <a:lnTo>
                    <a:pt x="3439" y="4947"/>
                  </a:lnTo>
                  <a:lnTo>
                    <a:pt x="3749" y="4831"/>
                  </a:lnTo>
                  <a:lnTo>
                    <a:pt x="3749" y="4483"/>
                  </a:lnTo>
                  <a:lnTo>
                    <a:pt x="3169" y="4792"/>
                  </a:lnTo>
                  <a:lnTo>
                    <a:pt x="2551" y="5063"/>
                  </a:lnTo>
                  <a:lnTo>
                    <a:pt x="2744" y="4212"/>
                  </a:lnTo>
                  <a:lnTo>
                    <a:pt x="3246" y="3981"/>
                  </a:lnTo>
                  <a:lnTo>
                    <a:pt x="3710" y="3710"/>
                  </a:lnTo>
                  <a:lnTo>
                    <a:pt x="3671" y="3478"/>
                  </a:lnTo>
                  <a:lnTo>
                    <a:pt x="2783" y="3981"/>
                  </a:lnTo>
                  <a:lnTo>
                    <a:pt x="2898" y="3440"/>
                  </a:lnTo>
                  <a:lnTo>
                    <a:pt x="2937" y="3015"/>
                  </a:lnTo>
                  <a:lnTo>
                    <a:pt x="3092" y="3015"/>
                  </a:lnTo>
                  <a:lnTo>
                    <a:pt x="3246" y="2976"/>
                  </a:lnTo>
                  <a:lnTo>
                    <a:pt x="3517" y="2783"/>
                  </a:lnTo>
                  <a:lnTo>
                    <a:pt x="3555" y="2744"/>
                  </a:lnTo>
                  <a:lnTo>
                    <a:pt x="3478" y="2474"/>
                  </a:lnTo>
                  <a:lnTo>
                    <a:pt x="3478" y="2512"/>
                  </a:lnTo>
                  <a:lnTo>
                    <a:pt x="3246" y="2705"/>
                  </a:lnTo>
                  <a:lnTo>
                    <a:pt x="2976" y="2821"/>
                  </a:lnTo>
                  <a:lnTo>
                    <a:pt x="2976" y="2358"/>
                  </a:lnTo>
                  <a:lnTo>
                    <a:pt x="2976" y="1894"/>
                  </a:lnTo>
                  <a:lnTo>
                    <a:pt x="3014" y="1894"/>
                  </a:lnTo>
                  <a:lnTo>
                    <a:pt x="3246" y="1624"/>
                  </a:lnTo>
                  <a:lnTo>
                    <a:pt x="3169" y="1392"/>
                  </a:lnTo>
                  <a:lnTo>
                    <a:pt x="2976" y="1624"/>
                  </a:lnTo>
                  <a:lnTo>
                    <a:pt x="2937" y="1121"/>
                  </a:lnTo>
                  <a:lnTo>
                    <a:pt x="2860" y="619"/>
                  </a:lnTo>
                  <a:lnTo>
                    <a:pt x="2705" y="271"/>
                  </a:lnTo>
                  <a:lnTo>
                    <a:pt x="2667" y="117"/>
                  </a:lnTo>
                  <a:lnTo>
                    <a:pt x="2667" y="39"/>
                  </a:lnTo>
                  <a:lnTo>
                    <a:pt x="2628" y="1"/>
                  </a:lnTo>
                  <a:close/>
                </a:path>
              </a:pathLst>
            </a:custGeom>
            <a:solidFill>
              <a:srgbClr val="379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33"/>
          <p:cNvGrpSpPr/>
          <p:nvPr/>
        </p:nvGrpSpPr>
        <p:grpSpPr>
          <a:xfrm>
            <a:off x="5339892" y="222712"/>
            <a:ext cx="3667993" cy="4116361"/>
            <a:chOff x="3666525" y="2929450"/>
            <a:chExt cx="1540850" cy="1729200"/>
          </a:xfrm>
        </p:grpSpPr>
        <p:sp>
          <p:nvSpPr>
            <p:cNvPr id="417" name="Google Shape;417;p33"/>
            <p:cNvSpPr/>
            <p:nvPr/>
          </p:nvSpPr>
          <p:spPr>
            <a:xfrm>
              <a:off x="4166925" y="4344675"/>
              <a:ext cx="47375" cy="46375"/>
            </a:xfrm>
            <a:custGeom>
              <a:rect b="b" l="l" r="r" t="t"/>
              <a:pathLst>
                <a:path extrusionOk="0" h="1855" w="1895">
                  <a:moveTo>
                    <a:pt x="1315" y="0"/>
                  </a:moveTo>
                  <a:lnTo>
                    <a:pt x="928" y="77"/>
                  </a:lnTo>
                  <a:lnTo>
                    <a:pt x="503" y="193"/>
                  </a:lnTo>
                  <a:lnTo>
                    <a:pt x="78" y="348"/>
                  </a:lnTo>
                  <a:lnTo>
                    <a:pt x="1" y="425"/>
                  </a:lnTo>
                  <a:lnTo>
                    <a:pt x="1" y="502"/>
                  </a:lnTo>
                  <a:lnTo>
                    <a:pt x="1" y="580"/>
                  </a:lnTo>
                  <a:lnTo>
                    <a:pt x="78" y="657"/>
                  </a:lnTo>
                  <a:lnTo>
                    <a:pt x="271" y="966"/>
                  </a:lnTo>
                  <a:lnTo>
                    <a:pt x="503" y="1275"/>
                  </a:lnTo>
                  <a:lnTo>
                    <a:pt x="735" y="1546"/>
                  </a:lnTo>
                  <a:lnTo>
                    <a:pt x="1044" y="1778"/>
                  </a:lnTo>
                  <a:lnTo>
                    <a:pt x="1199" y="1855"/>
                  </a:lnTo>
                  <a:lnTo>
                    <a:pt x="1315" y="1855"/>
                  </a:lnTo>
                  <a:lnTo>
                    <a:pt x="1431" y="1816"/>
                  </a:lnTo>
                  <a:lnTo>
                    <a:pt x="1508" y="1700"/>
                  </a:lnTo>
                  <a:lnTo>
                    <a:pt x="1662" y="1430"/>
                  </a:lnTo>
                  <a:lnTo>
                    <a:pt x="1778" y="1159"/>
                  </a:lnTo>
                  <a:lnTo>
                    <a:pt x="1856" y="889"/>
                  </a:lnTo>
                  <a:lnTo>
                    <a:pt x="1894" y="541"/>
                  </a:lnTo>
                  <a:lnTo>
                    <a:pt x="1894" y="348"/>
                  </a:lnTo>
                  <a:lnTo>
                    <a:pt x="1894" y="193"/>
                  </a:lnTo>
                  <a:lnTo>
                    <a:pt x="1817" y="77"/>
                  </a:lnTo>
                  <a:lnTo>
                    <a:pt x="1701" y="0"/>
                  </a:lnTo>
                  <a:close/>
                </a:path>
              </a:pathLst>
            </a:custGeom>
            <a:solidFill>
              <a:srgbClr val="878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4166925" y="4344675"/>
              <a:ext cx="47375" cy="46375"/>
            </a:xfrm>
            <a:custGeom>
              <a:rect b="b" l="l" r="r" t="t"/>
              <a:pathLst>
                <a:path extrusionOk="0" fill="none" h="1855" w="1895">
                  <a:moveTo>
                    <a:pt x="1701" y="0"/>
                  </a:moveTo>
                  <a:lnTo>
                    <a:pt x="1701" y="0"/>
                  </a:lnTo>
                  <a:lnTo>
                    <a:pt x="1508" y="0"/>
                  </a:lnTo>
                  <a:lnTo>
                    <a:pt x="1315" y="0"/>
                  </a:lnTo>
                  <a:lnTo>
                    <a:pt x="928" y="77"/>
                  </a:lnTo>
                  <a:lnTo>
                    <a:pt x="928" y="77"/>
                  </a:lnTo>
                  <a:lnTo>
                    <a:pt x="503" y="193"/>
                  </a:lnTo>
                  <a:lnTo>
                    <a:pt x="78" y="348"/>
                  </a:lnTo>
                  <a:lnTo>
                    <a:pt x="78" y="348"/>
                  </a:lnTo>
                  <a:lnTo>
                    <a:pt x="78" y="348"/>
                  </a:lnTo>
                  <a:lnTo>
                    <a:pt x="1" y="425"/>
                  </a:lnTo>
                  <a:lnTo>
                    <a:pt x="1" y="502"/>
                  </a:lnTo>
                  <a:lnTo>
                    <a:pt x="1" y="580"/>
                  </a:lnTo>
                  <a:lnTo>
                    <a:pt x="78" y="657"/>
                  </a:lnTo>
                  <a:lnTo>
                    <a:pt x="78" y="657"/>
                  </a:lnTo>
                  <a:lnTo>
                    <a:pt x="271" y="966"/>
                  </a:lnTo>
                  <a:lnTo>
                    <a:pt x="503" y="1275"/>
                  </a:lnTo>
                  <a:lnTo>
                    <a:pt x="735" y="1546"/>
                  </a:lnTo>
                  <a:lnTo>
                    <a:pt x="1044" y="1778"/>
                  </a:lnTo>
                  <a:lnTo>
                    <a:pt x="1044" y="1778"/>
                  </a:lnTo>
                  <a:lnTo>
                    <a:pt x="1199" y="1855"/>
                  </a:lnTo>
                  <a:lnTo>
                    <a:pt x="1315" y="1855"/>
                  </a:lnTo>
                  <a:lnTo>
                    <a:pt x="1431" y="1816"/>
                  </a:lnTo>
                  <a:lnTo>
                    <a:pt x="1508" y="1700"/>
                  </a:lnTo>
                  <a:lnTo>
                    <a:pt x="1662" y="1430"/>
                  </a:lnTo>
                  <a:lnTo>
                    <a:pt x="1778" y="1159"/>
                  </a:lnTo>
                  <a:lnTo>
                    <a:pt x="1778" y="1159"/>
                  </a:lnTo>
                  <a:lnTo>
                    <a:pt x="1856" y="889"/>
                  </a:lnTo>
                  <a:lnTo>
                    <a:pt x="1894" y="541"/>
                  </a:lnTo>
                  <a:lnTo>
                    <a:pt x="1894" y="348"/>
                  </a:lnTo>
                  <a:lnTo>
                    <a:pt x="1894" y="193"/>
                  </a:lnTo>
                  <a:lnTo>
                    <a:pt x="1817" y="77"/>
                  </a:lnTo>
                  <a:lnTo>
                    <a:pt x="170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3666525" y="2929450"/>
              <a:ext cx="1540850" cy="1729200"/>
            </a:xfrm>
            <a:custGeom>
              <a:rect b="b" l="l" r="r" t="t"/>
              <a:pathLst>
                <a:path extrusionOk="0" h="69168" w="61634">
                  <a:moveTo>
                    <a:pt x="20983" y="0"/>
                  </a:moveTo>
                  <a:lnTo>
                    <a:pt x="20519" y="116"/>
                  </a:lnTo>
                  <a:lnTo>
                    <a:pt x="20055" y="271"/>
                  </a:lnTo>
                  <a:lnTo>
                    <a:pt x="19862" y="387"/>
                  </a:lnTo>
                  <a:lnTo>
                    <a:pt x="19669" y="541"/>
                  </a:lnTo>
                  <a:lnTo>
                    <a:pt x="19476" y="696"/>
                  </a:lnTo>
                  <a:lnTo>
                    <a:pt x="19321" y="850"/>
                  </a:lnTo>
                  <a:lnTo>
                    <a:pt x="19128" y="1082"/>
                  </a:lnTo>
                  <a:lnTo>
                    <a:pt x="19012" y="1314"/>
                  </a:lnTo>
                  <a:lnTo>
                    <a:pt x="18858" y="1585"/>
                  </a:lnTo>
                  <a:lnTo>
                    <a:pt x="18742" y="1855"/>
                  </a:lnTo>
                  <a:lnTo>
                    <a:pt x="18587" y="2435"/>
                  </a:lnTo>
                  <a:lnTo>
                    <a:pt x="18510" y="3014"/>
                  </a:lnTo>
                  <a:lnTo>
                    <a:pt x="18433" y="3632"/>
                  </a:lnTo>
                  <a:lnTo>
                    <a:pt x="18394" y="4405"/>
                  </a:lnTo>
                  <a:lnTo>
                    <a:pt x="18394" y="5178"/>
                  </a:lnTo>
                  <a:lnTo>
                    <a:pt x="18355" y="5951"/>
                  </a:lnTo>
                  <a:lnTo>
                    <a:pt x="18355" y="6337"/>
                  </a:lnTo>
                  <a:lnTo>
                    <a:pt x="18278" y="6685"/>
                  </a:lnTo>
                  <a:lnTo>
                    <a:pt x="18162" y="7303"/>
                  </a:lnTo>
                  <a:lnTo>
                    <a:pt x="18085" y="7960"/>
                  </a:lnTo>
                  <a:lnTo>
                    <a:pt x="18046" y="8385"/>
                  </a:lnTo>
                  <a:lnTo>
                    <a:pt x="18085" y="8810"/>
                  </a:lnTo>
                  <a:lnTo>
                    <a:pt x="18162" y="9274"/>
                  </a:lnTo>
                  <a:lnTo>
                    <a:pt x="18317" y="9970"/>
                  </a:lnTo>
                  <a:lnTo>
                    <a:pt x="18510" y="10665"/>
                  </a:lnTo>
                  <a:lnTo>
                    <a:pt x="18974" y="12018"/>
                  </a:lnTo>
                  <a:lnTo>
                    <a:pt x="19167" y="12674"/>
                  </a:lnTo>
                  <a:lnTo>
                    <a:pt x="19321" y="13331"/>
                  </a:lnTo>
                  <a:lnTo>
                    <a:pt x="19553" y="14645"/>
                  </a:lnTo>
                  <a:lnTo>
                    <a:pt x="19940" y="17311"/>
                  </a:lnTo>
                  <a:lnTo>
                    <a:pt x="20094" y="18046"/>
                  </a:lnTo>
                  <a:lnTo>
                    <a:pt x="20249" y="18741"/>
                  </a:lnTo>
                  <a:lnTo>
                    <a:pt x="20442" y="19437"/>
                  </a:lnTo>
                  <a:lnTo>
                    <a:pt x="20712" y="20093"/>
                  </a:lnTo>
                  <a:lnTo>
                    <a:pt x="20983" y="20673"/>
                  </a:lnTo>
                  <a:lnTo>
                    <a:pt x="21137" y="21021"/>
                  </a:lnTo>
                  <a:lnTo>
                    <a:pt x="21369" y="21369"/>
                  </a:lnTo>
                  <a:lnTo>
                    <a:pt x="21756" y="22064"/>
                  </a:lnTo>
                  <a:lnTo>
                    <a:pt x="22103" y="22837"/>
                  </a:lnTo>
                  <a:lnTo>
                    <a:pt x="22451" y="23648"/>
                  </a:lnTo>
                  <a:lnTo>
                    <a:pt x="23147" y="25233"/>
                  </a:lnTo>
                  <a:lnTo>
                    <a:pt x="23495" y="26044"/>
                  </a:lnTo>
                  <a:lnTo>
                    <a:pt x="23920" y="26778"/>
                  </a:lnTo>
                  <a:lnTo>
                    <a:pt x="24383" y="27435"/>
                  </a:lnTo>
                  <a:lnTo>
                    <a:pt x="25156" y="28440"/>
                  </a:lnTo>
                  <a:lnTo>
                    <a:pt x="25504" y="28942"/>
                  </a:lnTo>
                  <a:lnTo>
                    <a:pt x="25813" y="29483"/>
                  </a:lnTo>
                  <a:lnTo>
                    <a:pt x="25929" y="29831"/>
                  </a:lnTo>
                  <a:lnTo>
                    <a:pt x="26045" y="30140"/>
                  </a:lnTo>
                  <a:lnTo>
                    <a:pt x="26122" y="30449"/>
                  </a:lnTo>
                  <a:lnTo>
                    <a:pt x="26161" y="30797"/>
                  </a:lnTo>
                  <a:lnTo>
                    <a:pt x="26122" y="31029"/>
                  </a:lnTo>
                  <a:lnTo>
                    <a:pt x="26045" y="31261"/>
                  </a:lnTo>
                  <a:lnTo>
                    <a:pt x="25852" y="31647"/>
                  </a:lnTo>
                  <a:lnTo>
                    <a:pt x="25581" y="31995"/>
                  </a:lnTo>
                  <a:lnTo>
                    <a:pt x="25233" y="32343"/>
                  </a:lnTo>
                  <a:lnTo>
                    <a:pt x="24847" y="32652"/>
                  </a:lnTo>
                  <a:lnTo>
                    <a:pt x="24383" y="32922"/>
                  </a:lnTo>
                  <a:lnTo>
                    <a:pt x="23881" y="33154"/>
                  </a:lnTo>
                  <a:lnTo>
                    <a:pt x="23379" y="33386"/>
                  </a:lnTo>
                  <a:lnTo>
                    <a:pt x="22374" y="33772"/>
                  </a:lnTo>
                  <a:lnTo>
                    <a:pt x="21485" y="34081"/>
                  </a:lnTo>
                  <a:lnTo>
                    <a:pt x="19978" y="34661"/>
                  </a:lnTo>
                  <a:lnTo>
                    <a:pt x="18510" y="35279"/>
                  </a:lnTo>
                  <a:lnTo>
                    <a:pt x="17814" y="35588"/>
                  </a:lnTo>
                  <a:lnTo>
                    <a:pt x="17119" y="35975"/>
                  </a:lnTo>
                  <a:lnTo>
                    <a:pt x="16423" y="36361"/>
                  </a:lnTo>
                  <a:lnTo>
                    <a:pt x="15766" y="36825"/>
                  </a:lnTo>
                  <a:lnTo>
                    <a:pt x="15071" y="37327"/>
                  </a:lnTo>
                  <a:lnTo>
                    <a:pt x="14453" y="37907"/>
                  </a:lnTo>
                  <a:lnTo>
                    <a:pt x="13216" y="39066"/>
                  </a:lnTo>
                  <a:lnTo>
                    <a:pt x="12636" y="39646"/>
                  </a:lnTo>
                  <a:lnTo>
                    <a:pt x="12095" y="40264"/>
                  </a:lnTo>
                  <a:lnTo>
                    <a:pt x="11593" y="40882"/>
                  </a:lnTo>
                  <a:lnTo>
                    <a:pt x="11091" y="41578"/>
                  </a:lnTo>
                  <a:lnTo>
                    <a:pt x="10666" y="42273"/>
                  </a:lnTo>
                  <a:lnTo>
                    <a:pt x="10279" y="43046"/>
                  </a:lnTo>
                  <a:lnTo>
                    <a:pt x="9932" y="43780"/>
                  </a:lnTo>
                  <a:lnTo>
                    <a:pt x="9584" y="44553"/>
                  </a:lnTo>
                  <a:lnTo>
                    <a:pt x="9275" y="45287"/>
                  </a:lnTo>
                  <a:lnTo>
                    <a:pt x="9004" y="46022"/>
                  </a:lnTo>
                  <a:lnTo>
                    <a:pt x="8888" y="46369"/>
                  </a:lnTo>
                  <a:lnTo>
                    <a:pt x="8772" y="46717"/>
                  </a:lnTo>
                  <a:lnTo>
                    <a:pt x="8734" y="47103"/>
                  </a:lnTo>
                  <a:lnTo>
                    <a:pt x="8734" y="47297"/>
                  </a:lnTo>
                  <a:lnTo>
                    <a:pt x="8772" y="47451"/>
                  </a:lnTo>
                  <a:lnTo>
                    <a:pt x="8811" y="47606"/>
                  </a:lnTo>
                  <a:lnTo>
                    <a:pt x="8927" y="47683"/>
                  </a:lnTo>
                  <a:lnTo>
                    <a:pt x="9043" y="47760"/>
                  </a:lnTo>
                  <a:lnTo>
                    <a:pt x="9275" y="47760"/>
                  </a:lnTo>
                  <a:lnTo>
                    <a:pt x="9429" y="47722"/>
                  </a:lnTo>
                  <a:lnTo>
                    <a:pt x="9700" y="47606"/>
                  </a:lnTo>
                  <a:lnTo>
                    <a:pt x="10511" y="47142"/>
                  </a:lnTo>
                  <a:lnTo>
                    <a:pt x="11361" y="46678"/>
                  </a:lnTo>
                  <a:lnTo>
                    <a:pt x="12250" y="46253"/>
                  </a:lnTo>
                  <a:lnTo>
                    <a:pt x="13139" y="45867"/>
                  </a:lnTo>
                  <a:lnTo>
                    <a:pt x="14066" y="45519"/>
                  </a:lnTo>
                  <a:lnTo>
                    <a:pt x="15032" y="45210"/>
                  </a:lnTo>
                  <a:lnTo>
                    <a:pt x="15071" y="45171"/>
                  </a:lnTo>
                  <a:lnTo>
                    <a:pt x="15109" y="45171"/>
                  </a:lnTo>
                  <a:lnTo>
                    <a:pt x="15187" y="45094"/>
                  </a:lnTo>
                  <a:lnTo>
                    <a:pt x="15264" y="44901"/>
                  </a:lnTo>
                  <a:lnTo>
                    <a:pt x="15341" y="44669"/>
                  </a:lnTo>
                  <a:lnTo>
                    <a:pt x="15457" y="44205"/>
                  </a:lnTo>
                  <a:lnTo>
                    <a:pt x="15689" y="43355"/>
                  </a:lnTo>
                  <a:lnTo>
                    <a:pt x="15844" y="42930"/>
                  </a:lnTo>
                  <a:lnTo>
                    <a:pt x="16346" y="43355"/>
                  </a:lnTo>
                  <a:lnTo>
                    <a:pt x="16810" y="43780"/>
                  </a:lnTo>
                  <a:lnTo>
                    <a:pt x="17080" y="43974"/>
                  </a:lnTo>
                  <a:lnTo>
                    <a:pt x="17235" y="44051"/>
                  </a:lnTo>
                  <a:lnTo>
                    <a:pt x="17389" y="44089"/>
                  </a:lnTo>
                  <a:lnTo>
                    <a:pt x="17467" y="44089"/>
                  </a:lnTo>
                  <a:lnTo>
                    <a:pt x="17776" y="44051"/>
                  </a:lnTo>
                  <a:lnTo>
                    <a:pt x="18085" y="43974"/>
                  </a:lnTo>
                  <a:lnTo>
                    <a:pt x="18394" y="43858"/>
                  </a:lnTo>
                  <a:lnTo>
                    <a:pt x="18703" y="43742"/>
                  </a:lnTo>
                  <a:lnTo>
                    <a:pt x="19824" y="43201"/>
                  </a:lnTo>
                  <a:lnTo>
                    <a:pt x="21137" y="42621"/>
                  </a:lnTo>
                  <a:lnTo>
                    <a:pt x="22451" y="42119"/>
                  </a:lnTo>
                  <a:lnTo>
                    <a:pt x="24267" y="41423"/>
                  </a:lnTo>
                  <a:lnTo>
                    <a:pt x="26161" y="40844"/>
                  </a:lnTo>
                  <a:lnTo>
                    <a:pt x="26161" y="40844"/>
                  </a:lnTo>
                  <a:lnTo>
                    <a:pt x="25736" y="42157"/>
                  </a:lnTo>
                  <a:lnTo>
                    <a:pt x="25272" y="43471"/>
                  </a:lnTo>
                  <a:lnTo>
                    <a:pt x="24770" y="44785"/>
                  </a:lnTo>
                  <a:lnTo>
                    <a:pt x="24229" y="46022"/>
                  </a:lnTo>
                  <a:lnTo>
                    <a:pt x="23572" y="47374"/>
                  </a:lnTo>
                  <a:lnTo>
                    <a:pt x="22838" y="48688"/>
                  </a:lnTo>
                  <a:lnTo>
                    <a:pt x="22065" y="49963"/>
                  </a:lnTo>
                  <a:lnTo>
                    <a:pt x="21215" y="51199"/>
                  </a:lnTo>
                  <a:lnTo>
                    <a:pt x="20558" y="52011"/>
                  </a:lnTo>
                  <a:lnTo>
                    <a:pt x="19824" y="52745"/>
                  </a:lnTo>
                  <a:lnTo>
                    <a:pt x="19051" y="53441"/>
                  </a:lnTo>
                  <a:lnTo>
                    <a:pt x="18239" y="54097"/>
                  </a:lnTo>
                  <a:lnTo>
                    <a:pt x="17814" y="54407"/>
                  </a:lnTo>
                  <a:lnTo>
                    <a:pt x="17312" y="54677"/>
                  </a:lnTo>
                  <a:lnTo>
                    <a:pt x="16810" y="54909"/>
                  </a:lnTo>
                  <a:lnTo>
                    <a:pt x="16307" y="55102"/>
                  </a:lnTo>
                  <a:lnTo>
                    <a:pt x="15766" y="55218"/>
                  </a:lnTo>
                  <a:lnTo>
                    <a:pt x="15264" y="55295"/>
                  </a:lnTo>
                  <a:lnTo>
                    <a:pt x="14684" y="55334"/>
                  </a:lnTo>
                  <a:lnTo>
                    <a:pt x="14143" y="55257"/>
                  </a:lnTo>
                  <a:lnTo>
                    <a:pt x="13950" y="55179"/>
                  </a:lnTo>
                  <a:lnTo>
                    <a:pt x="13718" y="55102"/>
                  </a:lnTo>
                  <a:lnTo>
                    <a:pt x="13371" y="54832"/>
                  </a:lnTo>
                  <a:lnTo>
                    <a:pt x="13023" y="54523"/>
                  </a:lnTo>
                  <a:lnTo>
                    <a:pt x="12675" y="54213"/>
                  </a:lnTo>
                  <a:lnTo>
                    <a:pt x="11129" y="52668"/>
                  </a:lnTo>
                  <a:lnTo>
                    <a:pt x="9584" y="51161"/>
                  </a:lnTo>
                  <a:lnTo>
                    <a:pt x="8811" y="50427"/>
                  </a:lnTo>
                  <a:lnTo>
                    <a:pt x="8000" y="49731"/>
                  </a:lnTo>
                  <a:lnTo>
                    <a:pt x="7227" y="49151"/>
                  </a:lnTo>
                  <a:lnTo>
                    <a:pt x="6454" y="48572"/>
                  </a:lnTo>
                  <a:lnTo>
                    <a:pt x="5604" y="48069"/>
                  </a:lnTo>
                  <a:lnTo>
                    <a:pt x="4754" y="47606"/>
                  </a:lnTo>
                  <a:lnTo>
                    <a:pt x="3865" y="47219"/>
                  </a:lnTo>
                  <a:lnTo>
                    <a:pt x="2976" y="46872"/>
                  </a:lnTo>
                  <a:lnTo>
                    <a:pt x="2512" y="46756"/>
                  </a:lnTo>
                  <a:lnTo>
                    <a:pt x="2049" y="46640"/>
                  </a:lnTo>
                  <a:lnTo>
                    <a:pt x="1546" y="46562"/>
                  </a:lnTo>
                  <a:lnTo>
                    <a:pt x="1083" y="46485"/>
                  </a:lnTo>
                  <a:lnTo>
                    <a:pt x="735" y="46485"/>
                  </a:lnTo>
                  <a:lnTo>
                    <a:pt x="542" y="46524"/>
                  </a:lnTo>
                  <a:lnTo>
                    <a:pt x="349" y="46562"/>
                  </a:lnTo>
                  <a:lnTo>
                    <a:pt x="194" y="46640"/>
                  </a:lnTo>
                  <a:lnTo>
                    <a:pt x="78" y="46756"/>
                  </a:lnTo>
                  <a:lnTo>
                    <a:pt x="1" y="46910"/>
                  </a:lnTo>
                  <a:lnTo>
                    <a:pt x="39" y="47103"/>
                  </a:lnTo>
                  <a:lnTo>
                    <a:pt x="117" y="47297"/>
                  </a:lnTo>
                  <a:lnTo>
                    <a:pt x="233" y="47451"/>
                  </a:lnTo>
                  <a:lnTo>
                    <a:pt x="580" y="47683"/>
                  </a:lnTo>
                  <a:lnTo>
                    <a:pt x="1083" y="48069"/>
                  </a:lnTo>
                  <a:lnTo>
                    <a:pt x="1508" y="48417"/>
                  </a:lnTo>
                  <a:lnTo>
                    <a:pt x="1894" y="48804"/>
                  </a:lnTo>
                  <a:lnTo>
                    <a:pt x="2590" y="49615"/>
                  </a:lnTo>
                  <a:lnTo>
                    <a:pt x="3247" y="50465"/>
                  </a:lnTo>
                  <a:lnTo>
                    <a:pt x="3904" y="51315"/>
                  </a:lnTo>
                  <a:lnTo>
                    <a:pt x="4560" y="52204"/>
                  </a:lnTo>
                  <a:lnTo>
                    <a:pt x="5217" y="53054"/>
                  </a:lnTo>
                  <a:lnTo>
                    <a:pt x="5526" y="53518"/>
                  </a:lnTo>
                  <a:lnTo>
                    <a:pt x="5797" y="53982"/>
                  </a:lnTo>
                  <a:lnTo>
                    <a:pt x="6067" y="54484"/>
                  </a:lnTo>
                  <a:lnTo>
                    <a:pt x="6261" y="54986"/>
                  </a:lnTo>
                  <a:lnTo>
                    <a:pt x="6415" y="55489"/>
                  </a:lnTo>
                  <a:lnTo>
                    <a:pt x="6531" y="55952"/>
                  </a:lnTo>
                  <a:lnTo>
                    <a:pt x="6647" y="56455"/>
                  </a:lnTo>
                  <a:lnTo>
                    <a:pt x="6686" y="56996"/>
                  </a:lnTo>
                  <a:lnTo>
                    <a:pt x="6724" y="57498"/>
                  </a:lnTo>
                  <a:lnTo>
                    <a:pt x="6724" y="58000"/>
                  </a:lnTo>
                  <a:lnTo>
                    <a:pt x="6686" y="59043"/>
                  </a:lnTo>
                  <a:lnTo>
                    <a:pt x="6531" y="60087"/>
                  </a:lnTo>
                  <a:lnTo>
                    <a:pt x="6338" y="61130"/>
                  </a:lnTo>
                  <a:lnTo>
                    <a:pt x="6067" y="62135"/>
                  </a:lnTo>
                  <a:lnTo>
                    <a:pt x="5758" y="63101"/>
                  </a:lnTo>
                  <a:lnTo>
                    <a:pt x="5449" y="63990"/>
                  </a:lnTo>
                  <a:lnTo>
                    <a:pt x="5063" y="64878"/>
                  </a:lnTo>
                  <a:lnTo>
                    <a:pt x="4599" y="65767"/>
                  </a:lnTo>
                  <a:lnTo>
                    <a:pt x="4097" y="66578"/>
                  </a:lnTo>
                  <a:lnTo>
                    <a:pt x="3710" y="67081"/>
                  </a:lnTo>
                  <a:lnTo>
                    <a:pt x="3285" y="67583"/>
                  </a:lnTo>
                  <a:lnTo>
                    <a:pt x="2860" y="68008"/>
                  </a:lnTo>
                  <a:lnTo>
                    <a:pt x="2590" y="68240"/>
                  </a:lnTo>
                  <a:lnTo>
                    <a:pt x="2358" y="68472"/>
                  </a:lnTo>
                  <a:lnTo>
                    <a:pt x="2281" y="68626"/>
                  </a:lnTo>
                  <a:lnTo>
                    <a:pt x="2242" y="68742"/>
                  </a:lnTo>
                  <a:lnTo>
                    <a:pt x="2242" y="68897"/>
                  </a:lnTo>
                  <a:lnTo>
                    <a:pt x="2397" y="69051"/>
                  </a:lnTo>
                  <a:lnTo>
                    <a:pt x="2551" y="69129"/>
                  </a:lnTo>
                  <a:lnTo>
                    <a:pt x="2706" y="69167"/>
                  </a:lnTo>
                  <a:lnTo>
                    <a:pt x="2899" y="69167"/>
                  </a:lnTo>
                  <a:lnTo>
                    <a:pt x="3092" y="69129"/>
                  </a:lnTo>
                  <a:lnTo>
                    <a:pt x="3479" y="69013"/>
                  </a:lnTo>
                  <a:lnTo>
                    <a:pt x="3826" y="68897"/>
                  </a:lnTo>
                  <a:lnTo>
                    <a:pt x="4754" y="68588"/>
                  </a:lnTo>
                  <a:lnTo>
                    <a:pt x="5642" y="68201"/>
                  </a:lnTo>
                  <a:lnTo>
                    <a:pt x="6531" y="67776"/>
                  </a:lnTo>
                  <a:lnTo>
                    <a:pt x="7381" y="67274"/>
                  </a:lnTo>
                  <a:lnTo>
                    <a:pt x="8231" y="66733"/>
                  </a:lnTo>
                  <a:lnTo>
                    <a:pt x="9004" y="66153"/>
                  </a:lnTo>
                  <a:lnTo>
                    <a:pt x="9738" y="65497"/>
                  </a:lnTo>
                  <a:lnTo>
                    <a:pt x="10395" y="64840"/>
                  </a:lnTo>
                  <a:lnTo>
                    <a:pt x="11014" y="64105"/>
                  </a:lnTo>
                  <a:lnTo>
                    <a:pt x="11593" y="63333"/>
                  </a:lnTo>
                  <a:lnTo>
                    <a:pt x="12134" y="62521"/>
                  </a:lnTo>
                  <a:lnTo>
                    <a:pt x="12559" y="61671"/>
                  </a:lnTo>
                  <a:lnTo>
                    <a:pt x="12946" y="60782"/>
                  </a:lnTo>
                  <a:lnTo>
                    <a:pt x="13255" y="59894"/>
                  </a:lnTo>
                  <a:lnTo>
                    <a:pt x="13371" y="59778"/>
                  </a:lnTo>
                  <a:lnTo>
                    <a:pt x="13950" y="59353"/>
                  </a:lnTo>
                  <a:lnTo>
                    <a:pt x="14568" y="58966"/>
                  </a:lnTo>
                  <a:lnTo>
                    <a:pt x="15264" y="58657"/>
                  </a:lnTo>
                  <a:lnTo>
                    <a:pt x="15921" y="58348"/>
                  </a:lnTo>
                  <a:lnTo>
                    <a:pt x="16655" y="58116"/>
                  </a:lnTo>
                  <a:lnTo>
                    <a:pt x="17351" y="57923"/>
                  </a:lnTo>
                  <a:lnTo>
                    <a:pt x="18085" y="57730"/>
                  </a:lnTo>
                  <a:lnTo>
                    <a:pt x="18819" y="57575"/>
                  </a:lnTo>
                  <a:lnTo>
                    <a:pt x="20906" y="57227"/>
                  </a:lnTo>
                  <a:lnTo>
                    <a:pt x="21949" y="56996"/>
                  </a:lnTo>
                  <a:lnTo>
                    <a:pt x="22992" y="56764"/>
                  </a:lnTo>
                  <a:lnTo>
                    <a:pt x="23881" y="56493"/>
                  </a:lnTo>
                  <a:lnTo>
                    <a:pt x="24808" y="56184"/>
                  </a:lnTo>
                  <a:lnTo>
                    <a:pt x="25697" y="55836"/>
                  </a:lnTo>
                  <a:lnTo>
                    <a:pt x="26547" y="55450"/>
                  </a:lnTo>
                  <a:lnTo>
                    <a:pt x="27513" y="54948"/>
                  </a:lnTo>
                  <a:lnTo>
                    <a:pt x="28441" y="54445"/>
                  </a:lnTo>
                  <a:lnTo>
                    <a:pt x="29368" y="53866"/>
                  </a:lnTo>
                  <a:lnTo>
                    <a:pt x="29793" y="53556"/>
                  </a:lnTo>
                  <a:lnTo>
                    <a:pt x="30218" y="53209"/>
                  </a:lnTo>
                  <a:lnTo>
                    <a:pt x="30257" y="53170"/>
                  </a:lnTo>
                  <a:lnTo>
                    <a:pt x="30798" y="52861"/>
                  </a:lnTo>
                  <a:lnTo>
                    <a:pt x="31068" y="52745"/>
                  </a:lnTo>
                  <a:lnTo>
                    <a:pt x="31377" y="52668"/>
                  </a:lnTo>
                  <a:lnTo>
                    <a:pt x="31764" y="52668"/>
                  </a:lnTo>
                  <a:lnTo>
                    <a:pt x="31880" y="52706"/>
                  </a:lnTo>
                  <a:lnTo>
                    <a:pt x="31957" y="52784"/>
                  </a:lnTo>
                  <a:lnTo>
                    <a:pt x="32034" y="52861"/>
                  </a:lnTo>
                  <a:lnTo>
                    <a:pt x="32111" y="52977"/>
                  </a:lnTo>
                  <a:lnTo>
                    <a:pt x="32150" y="53093"/>
                  </a:lnTo>
                  <a:lnTo>
                    <a:pt x="32227" y="53402"/>
                  </a:lnTo>
                  <a:lnTo>
                    <a:pt x="32266" y="53556"/>
                  </a:lnTo>
                  <a:lnTo>
                    <a:pt x="32343" y="53672"/>
                  </a:lnTo>
                  <a:lnTo>
                    <a:pt x="32459" y="53788"/>
                  </a:lnTo>
                  <a:lnTo>
                    <a:pt x="32575" y="53866"/>
                  </a:lnTo>
                  <a:lnTo>
                    <a:pt x="32884" y="53904"/>
                  </a:lnTo>
                  <a:lnTo>
                    <a:pt x="33077" y="53982"/>
                  </a:lnTo>
                  <a:lnTo>
                    <a:pt x="33271" y="54059"/>
                  </a:lnTo>
                  <a:lnTo>
                    <a:pt x="33464" y="54175"/>
                  </a:lnTo>
                  <a:lnTo>
                    <a:pt x="33618" y="54329"/>
                  </a:lnTo>
                  <a:lnTo>
                    <a:pt x="33889" y="54638"/>
                  </a:lnTo>
                  <a:lnTo>
                    <a:pt x="34082" y="55025"/>
                  </a:lnTo>
                  <a:lnTo>
                    <a:pt x="34237" y="55257"/>
                  </a:lnTo>
                  <a:lnTo>
                    <a:pt x="34353" y="55334"/>
                  </a:lnTo>
                  <a:lnTo>
                    <a:pt x="34469" y="55411"/>
                  </a:lnTo>
                  <a:lnTo>
                    <a:pt x="34623" y="55411"/>
                  </a:lnTo>
                  <a:lnTo>
                    <a:pt x="34778" y="55373"/>
                  </a:lnTo>
                  <a:lnTo>
                    <a:pt x="34855" y="55257"/>
                  </a:lnTo>
                  <a:lnTo>
                    <a:pt x="34971" y="55141"/>
                  </a:lnTo>
                  <a:lnTo>
                    <a:pt x="35087" y="54832"/>
                  </a:lnTo>
                  <a:lnTo>
                    <a:pt x="35125" y="54561"/>
                  </a:lnTo>
                  <a:lnTo>
                    <a:pt x="35203" y="54136"/>
                  </a:lnTo>
                  <a:lnTo>
                    <a:pt x="35241" y="53672"/>
                  </a:lnTo>
                  <a:lnTo>
                    <a:pt x="35203" y="53247"/>
                  </a:lnTo>
                  <a:lnTo>
                    <a:pt x="35125" y="52822"/>
                  </a:lnTo>
                  <a:lnTo>
                    <a:pt x="35048" y="52436"/>
                  </a:lnTo>
                  <a:lnTo>
                    <a:pt x="34894" y="52088"/>
                  </a:lnTo>
                  <a:lnTo>
                    <a:pt x="34739" y="51740"/>
                  </a:lnTo>
                  <a:lnTo>
                    <a:pt x="34584" y="51393"/>
                  </a:lnTo>
                  <a:lnTo>
                    <a:pt x="34353" y="51083"/>
                  </a:lnTo>
                  <a:lnTo>
                    <a:pt x="34121" y="50736"/>
                  </a:lnTo>
                  <a:lnTo>
                    <a:pt x="33889" y="50465"/>
                  </a:lnTo>
                  <a:lnTo>
                    <a:pt x="33618" y="50195"/>
                  </a:lnTo>
                  <a:lnTo>
                    <a:pt x="34469" y="48765"/>
                  </a:lnTo>
                  <a:lnTo>
                    <a:pt x="35319" y="47335"/>
                  </a:lnTo>
                  <a:lnTo>
                    <a:pt x="36207" y="45906"/>
                  </a:lnTo>
                  <a:lnTo>
                    <a:pt x="37173" y="44553"/>
                  </a:lnTo>
                  <a:lnTo>
                    <a:pt x="37714" y="43819"/>
                  </a:lnTo>
                  <a:lnTo>
                    <a:pt x="38255" y="43162"/>
                  </a:lnTo>
                  <a:lnTo>
                    <a:pt x="38874" y="42505"/>
                  </a:lnTo>
                  <a:lnTo>
                    <a:pt x="39531" y="41926"/>
                  </a:lnTo>
                  <a:lnTo>
                    <a:pt x="39878" y="41655"/>
                  </a:lnTo>
                  <a:lnTo>
                    <a:pt x="40265" y="41385"/>
                  </a:lnTo>
                  <a:lnTo>
                    <a:pt x="40651" y="41153"/>
                  </a:lnTo>
                  <a:lnTo>
                    <a:pt x="41038" y="40960"/>
                  </a:lnTo>
                  <a:lnTo>
                    <a:pt x="41772" y="40650"/>
                  </a:lnTo>
                  <a:lnTo>
                    <a:pt x="42119" y="40457"/>
                  </a:lnTo>
                  <a:lnTo>
                    <a:pt x="42429" y="40225"/>
                  </a:lnTo>
                  <a:lnTo>
                    <a:pt x="42583" y="40109"/>
                  </a:lnTo>
                  <a:lnTo>
                    <a:pt x="42699" y="39955"/>
                  </a:lnTo>
                  <a:lnTo>
                    <a:pt x="42892" y="39607"/>
                  </a:lnTo>
                  <a:lnTo>
                    <a:pt x="42970" y="39453"/>
                  </a:lnTo>
                  <a:lnTo>
                    <a:pt x="43086" y="39259"/>
                  </a:lnTo>
                  <a:lnTo>
                    <a:pt x="43163" y="39182"/>
                  </a:lnTo>
                  <a:lnTo>
                    <a:pt x="43201" y="39143"/>
                  </a:lnTo>
                  <a:lnTo>
                    <a:pt x="43317" y="39105"/>
                  </a:lnTo>
                  <a:lnTo>
                    <a:pt x="43395" y="39105"/>
                  </a:lnTo>
                  <a:lnTo>
                    <a:pt x="43549" y="39182"/>
                  </a:lnTo>
                  <a:lnTo>
                    <a:pt x="43704" y="39298"/>
                  </a:lnTo>
                  <a:lnTo>
                    <a:pt x="44013" y="39646"/>
                  </a:lnTo>
                  <a:lnTo>
                    <a:pt x="44361" y="40032"/>
                  </a:lnTo>
                  <a:lnTo>
                    <a:pt x="44438" y="40071"/>
                  </a:lnTo>
                  <a:lnTo>
                    <a:pt x="44786" y="40419"/>
                  </a:lnTo>
                  <a:lnTo>
                    <a:pt x="45133" y="40689"/>
                  </a:lnTo>
                  <a:lnTo>
                    <a:pt x="45327" y="40805"/>
                  </a:lnTo>
                  <a:lnTo>
                    <a:pt x="45559" y="40882"/>
                  </a:lnTo>
                  <a:lnTo>
                    <a:pt x="45790" y="40921"/>
                  </a:lnTo>
                  <a:lnTo>
                    <a:pt x="46022" y="40960"/>
                  </a:lnTo>
                  <a:lnTo>
                    <a:pt x="47027" y="41075"/>
                  </a:lnTo>
                  <a:lnTo>
                    <a:pt x="47722" y="41307"/>
                  </a:lnTo>
                  <a:lnTo>
                    <a:pt x="48418" y="41578"/>
                  </a:lnTo>
                  <a:lnTo>
                    <a:pt x="49539" y="42080"/>
                  </a:lnTo>
                  <a:lnTo>
                    <a:pt x="50659" y="42621"/>
                  </a:lnTo>
                  <a:lnTo>
                    <a:pt x="51780" y="43201"/>
                  </a:lnTo>
                  <a:lnTo>
                    <a:pt x="52862" y="43858"/>
                  </a:lnTo>
                  <a:lnTo>
                    <a:pt x="53944" y="44476"/>
                  </a:lnTo>
                  <a:lnTo>
                    <a:pt x="54987" y="45171"/>
                  </a:lnTo>
                  <a:lnTo>
                    <a:pt x="55992" y="45906"/>
                  </a:lnTo>
                  <a:lnTo>
                    <a:pt x="56996" y="46640"/>
                  </a:lnTo>
                  <a:lnTo>
                    <a:pt x="57962" y="47374"/>
                  </a:lnTo>
                  <a:lnTo>
                    <a:pt x="58967" y="48147"/>
                  </a:lnTo>
                  <a:lnTo>
                    <a:pt x="60860" y="49770"/>
                  </a:lnTo>
                  <a:lnTo>
                    <a:pt x="60976" y="49847"/>
                  </a:lnTo>
                  <a:lnTo>
                    <a:pt x="61131" y="49963"/>
                  </a:lnTo>
                  <a:lnTo>
                    <a:pt x="61247" y="49963"/>
                  </a:lnTo>
                  <a:lnTo>
                    <a:pt x="61401" y="49924"/>
                  </a:lnTo>
                  <a:lnTo>
                    <a:pt x="61517" y="49847"/>
                  </a:lnTo>
                  <a:lnTo>
                    <a:pt x="61595" y="49731"/>
                  </a:lnTo>
                  <a:lnTo>
                    <a:pt x="61633" y="49615"/>
                  </a:lnTo>
                  <a:lnTo>
                    <a:pt x="61633" y="49461"/>
                  </a:lnTo>
                  <a:lnTo>
                    <a:pt x="61595" y="49229"/>
                  </a:lnTo>
                  <a:lnTo>
                    <a:pt x="61517" y="49036"/>
                  </a:lnTo>
                  <a:lnTo>
                    <a:pt x="61363" y="48610"/>
                  </a:lnTo>
                  <a:lnTo>
                    <a:pt x="60899" y="47413"/>
                  </a:lnTo>
                  <a:lnTo>
                    <a:pt x="60435" y="46331"/>
                  </a:lnTo>
                  <a:lnTo>
                    <a:pt x="59933" y="45249"/>
                  </a:lnTo>
                  <a:lnTo>
                    <a:pt x="59392" y="44205"/>
                  </a:lnTo>
                  <a:lnTo>
                    <a:pt x="58774" y="43239"/>
                  </a:lnTo>
                  <a:lnTo>
                    <a:pt x="58155" y="42389"/>
                  </a:lnTo>
                  <a:lnTo>
                    <a:pt x="57499" y="41539"/>
                  </a:lnTo>
                  <a:lnTo>
                    <a:pt x="56842" y="40766"/>
                  </a:lnTo>
                  <a:lnTo>
                    <a:pt x="56108" y="39994"/>
                  </a:lnTo>
                  <a:lnTo>
                    <a:pt x="55373" y="39259"/>
                  </a:lnTo>
                  <a:lnTo>
                    <a:pt x="54601" y="38564"/>
                  </a:lnTo>
                  <a:lnTo>
                    <a:pt x="53828" y="37907"/>
                  </a:lnTo>
                  <a:lnTo>
                    <a:pt x="53016" y="37250"/>
                  </a:lnTo>
                  <a:lnTo>
                    <a:pt x="52437" y="36786"/>
                  </a:lnTo>
                  <a:lnTo>
                    <a:pt x="51548" y="36129"/>
                  </a:lnTo>
                  <a:lnTo>
                    <a:pt x="50620" y="35473"/>
                  </a:lnTo>
                  <a:lnTo>
                    <a:pt x="48766" y="34197"/>
                  </a:lnTo>
                  <a:lnTo>
                    <a:pt x="48495" y="33966"/>
                  </a:lnTo>
                  <a:lnTo>
                    <a:pt x="47722" y="33386"/>
                  </a:lnTo>
                  <a:lnTo>
                    <a:pt x="46950" y="32845"/>
                  </a:lnTo>
                  <a:lnTo>
                    <a:pt x="46447" y="32497"/>
                  </a:lnTo>
                  <a:lnTo>
                    <a:pt x="45984" y="32111"/>
                  </a:lnTo>
                  <a:lnTo>
                    <a:pt x="45520" y="31686"/>
                  </a:lnTo>
                  <a:lnTo>
                    <a:pt x="45095" y="31261"/>
                  </a:lnTo>
                  <a:lnTo>
                    <a:pt x="44940" y="30990"/>
                  </a:lnTo>
                  <a:lnTo>
                    <a:pt x="44902" y="30952"/>
                  </a:lnTo>
                  <a:lnTo>
                    <a:pt x="45133" y="28942"/>
                  </a:lnTo>
                  <a:lnTo>
                    <a:pt x="45288" y="26894"/>
                  </a:lnTo>
                  <a:lnTo>
                    <a:pt x="45327" y="26044"/>
                  </a:lnTo>
                  <a:lnTo>
                    <a:pt x="45365" y="25155"/>
                  </a:lnTo>
                  <a:lnTo>
                    <a:pt x="45365" y="24267"/>
                  </a:lnTo>
                  <a:lnTo>
                    <a:pt x="45327" y="23378"/>
                  </a:lnTo>
                  <a:lnTo>
                    <a:pt x="45211" y="22489"/>
                  </a:lnTo>
                  <a:lnTo>
                    <a:pt x="45056" y="21600"/>
                  </a:lnTo>
                  <a:lnTo>
                    <a:pt x="44824" y="20750"/>
                  </a:lnTo>
                  <a:lnTo>
                    <a:pt x="44515" y="19900"/>
                  </a:lnTo>
                  <a:lnTo>
                    <a:pt x="44361" y="19475"/>
                  </a:lnTo>
                  <a:lnTo>
                    <a:pt x="44129" y="19089"/>
                  </a:lnTo>
                  <a:lnTo>
                    <a:pt x="43665" y="18277"/>
                  </a:lnTo>
                  <a:lnTo>
                    <a:pt x="43201" y="17311"/>
                  </a:lnTo>
                  <a:lnTo>
                    <a:pt x="42622" y="16384"/>
                  </a:lnTo>
                  <a:lnTo>
                    <a:pt x="42042" y="15495"/>
                  </a:lnTo>
                  <a:lnTo>
                    <a:pt x="41385" y="14645"/>
                  </a:lnTo>
                  <a:lnTo>
                    <a:pt x="41269" y="14491"/>
                  </a:lnTo>
                  <a:lnTo>
                    <a:pt x="40226" y="13293"/>
                  </a:lnTo>
                  <a:lnTo>
                    <a:pt x="39183" y="12095"/>
                  </a:lnTo>
                  <a:lnTo>
                    <a:pt x="38642" y="11515"/>
                  </a:lnTo>
                  <a:lnTo>
                    <a:pt x="38139" y="10897"/>
                  </a:lnTo>
                  <a:lnTo>
                    <a:pt x="37676" y="10279"/>
                  </a:lnTo>
                  <a:lnTo>
                    <a:pt x="37251" y="9622"/>
                  </a:lnTo>
                  <a:lnTo>
                    <a:pt x="36555" y="8424"/>
                  </a:lnTo>
                  <a:lnTo>
                    <a:pt x="35860" y="7187"/>
                  </a:lnTo>
                  <a:lnTo>
                    <a:pt x="35512" y="6608"/>
                  </a:lnTo>
                  <a:lnTo>
                    <a:pt x="35125" y="6028"/>
                  </a:lnTo>
                  <a:lnTo>
                    <a:pt x="34700" y="5449"/>
                  </a:lnTo>
                  <a:lnTo>
                    <a:pt x="34275" y="4946"/>
                  </a:lnTo>
                  <a:lnTo>
                    <a:pt x="34005" y="4676"/>
                  </a:lnTo>
                  <a:lnTo>
                    <a:pt x="33696" y="4444"/>
                  </a:lnTo>
                  <a:lnTo>
                    <a:pt x="33116" y="4019"/>
                  </a:lnTo>
                  <a:lnTo>
                    <a:pt x="32498" y="3671"/>
                  </a:lnTo>
                  <a:lnTo>
                    <a:pt x="31841" y="3362"/>
                  </a:lnTo>
                  <a:lnTo>
                    <a:pt x="31184" y="3130"/>
                  </a:lnTo>
                  <a:lnTo>
                    <a:pt x="30489" y="2898"/>
                  </a:lnTo>
                  <a:lnTo>
                    <a:pt x="29097" y="2473"/>
                  </a:lnTo>
                  <a:lnTo>
                    <a:pt x="28247" y="2164"/>
                  </a:lnTo>
                  <a:lnTo>
                    <a:pt x="27397" y="1816"/>
                  </a:lnTo>
                  <a:lnTo>
                    <a:pt x="25774" y="1044"/>
                  </a:lnTo>
                  <a:lnTo>
                    <a:pt x="25002" y="696"/>
                  </a:lnTo>
                  <a:lnTo>
                    <a:pt x="24190" y="387"/>
                  </a:lnTo>
                  <a:lnTo>
                    <a:pt x="23804" y="271"/>
                  </a:lnTo>
                  <a:lnTo>
                    <a:pt x="23379" y="155"/>
                  </a:lnTo>
                  <a:lnTo>
                    <a:pt x="22954" y="78"/>
                  </a:lnTo>
                  <a:lnTo>
                    <a:pt x="22529" y="39"/>
                  </a:lnTo>
                  <a:lnTo>
                    <a:pt x="22490" y="78"/>
                  </a:lnTo>
                  <a:lnTo>
                    <a:pt x="22451" y="78"/>
                  </a:lnTo>
                  <a:lnTo>
                    <a:pt x="21949" y="0"/>
                  </a:lnTo>
                  <a:close/>
                </a:path>
              </a:pathLst>
            </a:custGeom>
            <a:solidFill>
              <a:srgbClr val="77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3666525" y="2929450"/>
              <a:ext cx="1540850" cy="1729200"/>
            </a:xfrm>
            <a:custGeom>
              <a:rect b="b" l="l" r="r" t="t"/>
              <a:pathLst>
                <a:path extrusionOk="0" fill="none" h="69168" w="61634">
                  <a:moveTo>
                    <a:pt x="61363" y="48610"/>
                  </a:moveTo>
                  <a:lnTo>
                    <a:pt x="61363" y="48610"/>
                  </a:lnTo>
                  <a:lnTo>
                    <a:pt x="60899" y="47413"/>
                  </a:lnTo>
                  <a:lnTo>
                    <a:pt x="60899" y="47413"/>
                  </a:lnTo>
                  <a:lnTo>
                    <a:pt x="60435" y="46331"/>
                  </a:lnTo>
                  <a:lnTo>
                    <a:pt x="59933" y="45249"/>
                  </a:lnTo>
                  <a:lnTo>
                    <a:pt x="59392" y="44205"/>
                  </a:lnTo>
                  <a:lnTo>
                    <a:pt x="58774" y="43239"/>
                  </a:lnTo>
                  <a:lnTo>
                    <a:pt x="58774" y="43239"/>
                  </a:lnTo>
                  <a:lnTo>
                    <a:pt x="58155" y="42389"/>
                  </a:lnTo>
                  <a:lnTo>
                    <a:pt x="57499" y="41539"/>
                  </a:lnTo>
                  <a:lnTo>
                    <a:pt x="56842" y="40766"/>
                  </a:lnTo>
                  <a:lnTo>
                    <a:pt x="56108" y="39994"/>
                  </a:lnTo>
                  <a:lnTo>
                    <a:pt x="55373" y="39259"/>
                  </a:lnTo>
                  <a:lnTo>
                    <a:pt x="54601" y="38564"/>
                  </a:lnTo>
                  <a:lnTo>
                    <a:pt x="53828" y="37907"/>
                  </a:lnTo>
                  <a:lnTo>
                    <a:pt x="53016" y="37250"/>
                  </a:lnTo>
                  <a:lnTo>
                    <a:pt x="53016" y="37250"/>
                  </a:lnTo>
                  <a:lnTo>
                    <a:pt x="52437" y="36786"/>
                  </a:lnTo>
                  <a:lnTo>
                    <a:pt x="52437" y="36786"/>
                  </a:lnTo>
                  <a:lnTo>
                    <a:pt x="51548" y="36129"/>
                  </a:lnTo>
                  <a:lnTo>
                    <a:pt x="50620" y="35473"/>
                  </a:lnTo>
                  <a:lnTo>
                    <a:pt x="48766" y="34197"/>
                  </a:lnTo>
                  <a:lnTo>
                    <a:pt x="48766" y="34197"/>
                  </a:lnTo>
                  <a:lnTo>
                    <a:pt x="48495" y="33966"/>
                  </a:lnTo>
                  <a:lnTo>
                    <a:pt x="48495" y="33966"/>
                  </a:lnTo>
                  <a:lnTo>
                    <a:pt x="47722" y="33386"/>
                  </a:lnTo>
                  <a:lnTo>
                    <a:pt x="46950" y="32845"/>
                  </a:lnTo>
                  <a:lnTo>
                    <a:pt x="46950" y="32845"/>
                  </a:lnTo>
                  <a:lnTo>
                    <a:pt x="46447" y="32497"/>
                  </a:lnTo>
                  <a:lnTo>
                    <a:pt x="45984" y="32111"/>
                  </a:lnTo>
                  <a:lnTo>
                    <a:pt x="45520" y="31686"/>
                  </a:lnTo>
                  <a:lnTo>
                    <a:pt x="45095" y="31261"/>
                  </a:lnTo>
                  <a:lnTo>
                    <a:pt x="45095" y="31261"/>
                  </a:lnTo>
                  <a:lnTo>
                    <a:pt x="44940" y="30990"/>
                  </a:lnTo>
                  <a:lnTo>
                    <a:pt x="44940" y="30990"/>
                  </a:lnTo>
                  <a:lnTo>
                    <a:pt x="44902" y="30952"/>
                  </a:lnTo>
                  <a:lnTo>
                    <a:pt x="44902" y="30952"/>
                  </a:lnTo>
                  <a:lnTo>
                    <a:pt x="45133" y="28942"/>
                  </a:lnTo>
                  <a:lnTo>
                    <a:pt x="45288" y="26894"/>
                  </a:lnTo>
                  <a:lnTo>
                    <a:pt x="45288" y="26894"/>
                  </a:lnTo>
                  <a:lnTo>
                    <a:pt x="45327" y="26044"/>
                  </a:lnTo>
                  <a:lnTo>
                    <a:pt x="45365" y="25155"/>
                  </a:lnTo>
                  <a:lnTo>
                    <a:pt x="45365" y="24267"/>
                  </a:lnTo>
                  <a:lnTo>
                    <a:pt x="45327" y="23378"/>
                  </a:lnTo>
                  <a:lnTo>
                    <a:pt x="45211" y="22489"/>
                  </a:lnTo>
                  <a:lnTo>
                    <a:pt x="45056" y="21600"/>
                  </a:lnTo>
                  <a:lnTo>
                    <a:pt x="44824" y="20750"/>
                  </a:lnTo>
                  <a:lnTo>
                    <a:pt x="44515" y="19900"/>
                  </a:lnTo>
                  <a:lnTo>
                    <a:pt x="44515" y="19900"/>
                  </a:lnTo>
                  <a:lnTo>
                    <a:pt x="44361" y="19475"/>
                  </a:lnTo>
                  <a:lnTo>
                    <a:pt x="44129" y="19089"/>
                  </a:lnTo>
                  <a:lnTo>
                    <a:pt x="43665" y="18277"/>
                  </a:lnTo>
                  <a:lnTo>
                    <a:pt x="43665" y="18277"/>
                  </a:lnTo>
                  <a:lnTo>
                    <a:pt x="43201" y="17311"/>
                  </a:lnTo>
                  <a:lnTo>
                    <a:pt x="42622" y="16384"/>
                  </a:lnTo>
                  <a:lnTo>
                    <a:pt x="42042" y="15495"/>
                  </a:lnTo>
                  <a:lnTo>
                    <a:pt x="41385" y="14645"/>
                  </a:lnTo>
                  <a:lnTo>
                    <a:pt x="41385" y="14645"/>
                  </a:lnTo>
                  <a:lnTo>
                    <a:pt x="41269" y="14491"/>
                  </a:lnTo>
                  <a:lnTo>
                    <a:pt x="41269" y="14491"/>
                  </a:lnTo>
                  <a:lnTo>
                    <a:pt x="40226" y="13293"/>
                  </a:lnTo>
                  <a:lnTo>
                    <a:pt x="39183" y="12095"/>
                  </a:lnTo>
                  <a:lnTo>
                    <a:pt x="38642" y="11515"/>
                  </a:lnTo>
                  <a:lnTo>
                    <a:pt x="38139" y="10897"/>
                  </a:lnTo>
                  <a:lnTo>
                    <a:pt x="37676" y="10279"/>
                  </a:lnTo>
                  <a:lnTo>
                    <a:pt x="37251" y="9622"/>
                  </a:lnTo>
                  <a:lnTo>
                    <a:pt x="37251" y="9622"/>
                  </a:lnTo>
                  <a:lnTo>
                    <a:pt x="36555" y="8424"/>
                  </a:lnTo>
                  <a:lnTo>
                    <a:pt x="35860" y="7187"/>
                  </a:lnTo>
                  <a:lnTo>
                    <a:pt x="35512" y="6608"/>
                  </a:lnTo>
                  <a:lnTo>
                    <a:pt x="35125" y="6028"/>
                  </a:lnTo>
                  <a:lnTo>
                    <a:pt x="34700" y="5449"/>
                  </a:lnTo>
                  <a:lnTo>
                    <a:pt x="34275" y="4946"/>
                  </a:lnTo>
                  <a:lnTo>
                    <a:pt x="34275" y="4946"/>
                  </a:lnTo>
                  <a:lnTo>
                    <a:pt x="34005" y="4676"/>
                  </a:lnTo>
                  <a:lnTo>
                    <a:pt x="33696" y="4444"/>
                  </a:lnTo>
                  <a:lnTo>
                    <a:pt x="33116" y="4019"/>
                  </a:lnTo>
                  <a:lnTo>
                    <a:pt x="32498" y="3671"/>
                  </a:lnTo>
                  <a:lnTo>
                    <a:pt x="31841" y="3362"/>
                  </a:lnTo>
                  <a:lnTo>
                    <a:pt x="31184" y="3130"/>
                  </a:lnTo>
                  <a:lnTo>
                    <a:pt x="30489" y="2898"/>
                  </a:lnTo>
                  <a:lnTo>
                    <a:pt x="29097" y="2473"/>
                  </a:lnTo>
                  <a:lnTo>
                    <a:pt x="29097" y="2473"/>
                  </a:lnTo>
                  <a:lnTo>
                    <a:pt x="28247" y="2164"/>
                  </a:lnTo>
                  <a:lnTo>
                    <a:pt x="27397" y="1816"/>
                  </a:lnTo>
                  <a:lnTo>
                    <a:pt x="25774" y="1044"/>
                  </a:lnTo>
                  <a:lnTo>
                    <a:pt x="25774" y="1044"/>
                  </a:lnTo>
                  <a:lnTo>
                    <a:pt x="25002" y="696"/>
                  </a:lnTo>
                  <a:lnTo>
                    <a:pt x="24190" y="387"/>
                  </a:lnTo>
                  <a:lnTo>
                    <a:pt x="23804" y="271"/>
                  </a:lnTo>
                  <a:lnTo>
                    <a:pt x="23379" y="155"/>
                  </a:lnTo>
                  <a:lnTo>
                    <a:pt x="22954" y="78"/>
                  </a:lnTo>
                  <a:lnTo>
                    <a:pt x="22529" y="39"/>
                  </a:lnTo>
                  <a:lnTo>
                    <a:pt x="22529" y="39"/>
                  </a:lnTo>
                  <a:lnTo>
                    <a:pt x="22490" y="78"/>
                  </a:lnTo>
                  <a:lnTo>
                    <a:pt x="22451" y="78"/>
                  </a:lnTo>
                  <a:lnTo>
                    <a:pt x="22451" y="78"/>
                  </a:lnTo>
                  <a:lnTo>
                    <a:pt x="21949" y="0"/>
                  </a:lnTo>
                  <a:lnTo>
                    <a:pt x="21447" y="0"/>
                  </a:lnTo>
                  <a:lnTo>
                    <a:pt x="20983" y="0"/>
                  </a:lnTo>
                  <a:lnTo>
                    <a:pt x="20519" y="116"/>
                  </a:lnTo>
                  <a:lnTo>
                    <a:pt x="20055" y="271"/>
                  </a:lnTo>
                  <a:lnTo>
                    <a:pt x="19862" y="387"/>
                  </a:lnTo>
                  <a:lnTo>
                    <a:pt x="19669" y="541"/>
                  </a:lnTo>
                  <a:lnTo>
                    <a:pt x="19476" y="696"/>
                  </a:lnTo>
                  <a:lnTo>
                    <a:pt x="19321" y="850"/>
                  </a:lnTo>
                  <a:lnTo>
                    <a:pt x="19128" y="1082"/>
                  </a:lnTo>
                  <a:lnTo>
                    <a:pt x="19012" y="1314"/>
                  </a:lnTo>
                  <a:lnTo>
                    <a:pt x="19012" y="1314"/>
                  </a:lnTo>
                  <a:lnTo>
                    <a:pt x="18858" y="1585"/>
                  </a:lnTo>
                  <a:lnTo>
                    <a:pt x="18742" y="1855"/>
                  </a:lnTo>
                  <a:lnTo>
                    <a:pt x="18587" y="2435"/>
                  </a:lnTo>
                  <a:lnTo>
                    <a:pt x="18510" y="3014"/>
                  </a:lnTo>
                  <a:lnTo>
                    <a:pt x="18433" y="3632"/>
                  </a:lnTo>
                  <a:lnTo>
                    <a:pt x="18433" y="3632"/>
                  </a:lnTo>
                  <a:lnTo>
                    <a:pt x="18394" y="4405"/>
                  </a:lnTo>
                  <a:lnTo>
                    <a:pt x="18394" y="5178"/>
                  </a:lnTo>
                  <a:lnTo>
                    <a:pt x="18355" y="5951"/>
                  </a:lnTo>
                  <a:lnTo>
                    <a:pt x="18355" y="6337"/>
                  </a:lnTo>
                  <a:lnTo>
                    <a:pt x="18278" y="6685"/>
                  </a:lnTo>
                  <a:lnTo>
                    <a:pt x="18278" y="6685"/>
                  </a:lnTo>
                  <a:lnTo>
                    <a:pt x="18162" y="7303"/>
                  </a:lnTo>
                  <a:lnTo>
                    <a:pt x="18085" y="7960"/>
                  </a:lnTo>
                  <a:lnTo>
                    <a:pt x="18085" y="7960"/>
                  </a:lnTo>
                  <a:lnTo>
                    <a:pt x="18046" y="8385"/>
                  </a:lnTo>
                  <a:lnTo>
                    <a:pt x="18085" y="8810"/>
                  </a:lnTo>
                  <a:lnTo>
                    <a:pt x="18085" y="8810"/>
                  </a:lnTo>
                  <a:lnTo>
                    <a:pt x="18162" y="9274"/>
                  </a:lnTo>
                  <a:lnTo>
                    <a:pt x="18162" y="9274"/>
                  </a:lnTo>
                  <a:lnTo>
                    <a:pt x="18317" y="9970"/>
                  </a:lnTo>
                  <a:lnTo>
                    <a:pt x="18510" y="10665"/>
                  </a:lnTo>
                  <a:lnTo>
                    <a:pt x="18974" y="12018"/>
                  </a:lnTo>
                  <a:lnTo>
                    <a:pt x="18974" y="12018"/>
                  </a:lnTo>
                  <a:lnTo>
                    <a:pt x="19167" y="12674"/>
                  </a:lnTo>
                  <a:lnTo>
                    <a:pt x="19321" y="13331"/>
                  </a:lnTo>
                  <a:lnTo>
                    <a:pt x="19553" y="14645"/>
                  </a:lnTo>
                  <a:lnTo>
                    <a:pt x="19940" y="17311"/>
                  </a:lnTo>
                  <a:lnTo>
                    <a:pt x="19940" y="17311"/>
                  </a:lnTo>
                  <a:lnTo>
                    <a:pt x="20094" y="18046"/>
                  </a:lnTo>
                  <a:lnTo>
                    <a:pt x="20249" y="18741"/>
                  </a:lnTo>
                  <a:lnTo>
                    <a:pt x="20442" y="19437"/>
                  </a:lnTo>
                  <a:lnTo>
                    <a:pt x="20712" y="20093"/>
                  </a:lnTo>
                  <a:lnTo>
                    <a:pt x="20712" y="20093"/>
                  </a:lnTo>
                  <a:lnTo>
                    <a:pt x="20983" y="20673"/>
                  </a:lnTo>
                  <a:lnTo>
                    <a:pt x="20983" y="20673"/>
                  </a:lnTo>
                  <a:lnTo>
                    <a:pt x="21137" y="21021"/>
                  </a:lnTo>
                  <a:lnTo>
                    <a:pt x="21369" y="21369"/>
                  </a:lnTo>
                  <a:lnTo>
                    <a:pt x="21756" y="22064"/>
                  </a:lnTo>
                  <a:lnTo>
                    <a:pt x="21756" y="22064"/>
                  </a:lnTo>
                  <a:lnTo>
                    <a:pt x="22103" y="22837"/>
                  </a:lnTo>
                  <a:lnTo>
                    <a:pt x="22451" y="23648"/>
                  </a:lnTo>
                  <a:lnTo>
                    <a:pt x="22451" y="23648"/>
                  </a:lnTo>
                  <a:lnTo>
                    <a:pt x="23147" y="25233"/>
                  </a:lnTo>
                  <a:lnTo>
                    <a:pt x="23495" y="26044"/>
                  </a:lnTo>
                  <a:lnTo>
                    <a:pt x="23920" y="26778"/>
                  </a:lnTo>
                  <a:lnTo>
                    <a:pt x="23920" y="26778"/>
                  </a:lnTo>
                  <a:lnTo>
                    <a:pt x="24383" y="27435"/>
                  </a:lnTo>
                  <a:lnTo>
                    <a:pt x="24383" y="27435"/>
                  </a:lnTo>
                  <a:lnTo>
                    <a:pt x="25156" y="28440"/>
                  </a:lnTo>
                  <a:lnTo>
                    <a:pt x="25504" y="28942"/>
                  </a:lnTo>
                  <a:lnTo>
                    <a:pt x="25813" y="29483"/>
                  </a:lnTo>
                  <a:lnTo>
                    <a:pt x="25813" y="29483"/>
                  </a:lnTo>
                  <a:lnTo>
                    <a:pt x="25929" y="29831"/>
                  </a:lnTo>
                  <a:lnTo>
                    <a:pt x="26045" y="30140"/>
                  </a:lnTo>
                  <a:lnTo>
                    <a:pt x="26122" y="30449"/>
                  </a:lnTo>
                  <a:lnTo>
                    <a:pt x="26161" y="30797"/>
                  </a:lnTo>
                  <a:lnTo>
                    <a:pt x="26161" y="30797"/>
                  </a:lnTo>
                  <a:lnTo>
                    <a:pt x="26122" y="31029"/>
                  </a:lnTo>
                  <a:lnTo>
                    <a:pt x="26045" y="31261"/>
                  </a:lnTo>
                  <a:lnTo>
                    <a:pt x="25852" y="31647"/>
                  </a:lnTo>
                  <a:lnTo>
                    <a:pt x="25581" y="31995"/>
                  </a:lnTo>
                  <a:lnTo>
                    <a:pt x="25233" y="32343"/>
                  </a:lnTo>
                  <a:lnTo>
                    <a:pt x="25233" y="32343"/>
                  </a:lnTo>
                  <a:lnTo>
                    <a:pt x="24847" y="32652"/>
                  </a:lnTo>
                  <a:lnTo>
                    <a:pt x="24383" y="32922"/>
                  </a:lnTo>
                  <a:lnTo>
                    <a:pt x="23881" y="33154"/>
                  </a:lnTo>
                  <a:lnTo>
                    <a:pt x="23379" y="33386"/>
                  </a:lnTo>
                  <a:lnTo>
                    <a:pt x="22374" y="33772"/>
                  </a:lnTo>
                  <a:lnTo>
                    <a:pt x="21485" y="34081"/>
                  </a:lnTo>
                  <a:lnTo>
                    <a:pt x="21485" y="34081"/>
                  </a:lnTo>
                  <a:lnTo>
                    <a:pt x="19978" y="34661"/>
                  </a:lnTo>
                  <a:lnTo>
                    <a:pt x="18510" y="35279"/>
                  </a:lnTo>
                  <a:lnTo>
                    <a:pt x="17814" y="35588"/>
                  </a:lnTo>
                  <a:lnTo>
                    <a:pt x="17119" y="35975"/>
                  </a:lnTo>
                  <a:lnTo>
                    <a:pt x="16423" y="36361"/>
                  </a:lnTo>
                  <a:lnTo>
                    <a:pt x="15766" y="36825"/>
                  </a:lnTo>
                  <a:lnTo>
                    <a:pt x="15766" y="36825"/>
                  </a:lnTo>
                  <a:lnTo>
                    <a:pt x="15071" y="37327"/>
                  </a:lnTo>
                  <a:lnTo>
                    <a:pt x="14453" y="37907"/>
                  </a:lnTo>
                  <a:lnTo>
                    <a:pt x="13216" y="39066"/>
                  </a:lnTo>
                  <a:lnTo>
                    <a:pt x="13216" y="39066"/>
                  </a:lnTo>
                  <a:lnTo>
                    <a:pt x="12636" y="39646"/>
                  </a:lnTo>
                  <a:lnTo>
                    <a:pt x="12095" y="40264"/>
                  </a:lnTo>
                  <a:lnTo>
                    <a:pt x="11593" y="40882"/>
                  </a:lnTo>
                  <a:lnTo>
                    <a:pt x="11091" y="41578"/>
                  </a:lnTo>
                  <a:lnTo>
                    <a:pt x="11091" y="41578"/>
                  </a:lnTo>
                  <a:lnTo>
                    <a:pt x="10666" y="42273"/>
                  </a:lnTo>
                  <a:lnTo>
                    <a:pt x="10279" y="43046"/>
                  </a:lnTo>
                  <a:lnTo>
                    <a:pt x="9932" y="43780"/>
                  </a:lnTo>
                  <a:lnTo>
                    <a:pt x="9584" y="44553"/>
                  </a:lnTo>
                  <a:lnTo>
                    <a:pt x="9584" y="44553"/>
                  </a:lnTo>
                  <a:lnTo>
                    <a:pt x="9275" y="45287"/>
                  </a:lnTo>
                  <a:lnTo>
                    <a:pt x="9004" y="46022"/>
                  </a:lnTo>
                  <a:lnTo>
                    <a:pt x="9004" y="46022"/>
                  </a:lnTo>
                  <a:lnTo>
                    <a:pt x="8888" y="46369"/>
                  </a:lnTo>
                  <a:lnTo>
                    <a:pt x="8772" y="46717"/>
                  </a:lnTo>
                  <a:lnTo>
                    <a:pt x="8734" y="47103"/>
                  </a:lnTo>
                  <a:lnTo>
                    <a:pt x="8734" y="47297"/>
                  </a:lnTo>
                  <a:lnTo>
                    <a:pt x="8772" y="47451"/>
                  </a:lnTo>
                  <a:lnTo>
                    <a:pt x="8772" y="47451"/>
                  </a:lnTo>
                  <a:lnTo>
                    <a:pt x="8811" y="47606"/>
                  </a:lnTo>
                  <a:lnTo>
                    <a:pt x="8927" y="47683"/>
                  </a:lnTo>
                  <a:lnTo>
                    <a:pt x="9043" y="47760"/>
                  </a:lnTo>
                  <a:lnTo>
                    <a:pt x="9159" y="47760"/>
                  </a:lnTo>
                  <a:lnTo>
                    <a:pt x="9275" y="47760"/>
                  </a:lnTo>
                  <a:lnTo>
                    <a:pt x="9429" y="47722"/>
                  </a:lnTo>
                  <a:lnTo>
                    <a:pt x="9700" y="47606"/>
                  </a:lnTo>
                  <a:lnTo>
                    <a:pt x="9700" y="47606"/>
                  </a:lnTo>
                  <a:lnTo>
                    <a:pt x="10511" y="47142"/>
                  </a:lnTo>
                  <a:lnTo>
                    <a:pt x="11361" y="46678"/>
                  </a:lnTo>
                  <a:lnTo>
                    <a:pt x="11361" y="46678"/>
                  </a:lnTo>
                  <a:lnTo>
                    <a:pt x="12250" y="46253"/>
                  </a:lnTo>
                  <a:lnTo>
                    <a:pt x="13139" y="45867"/>
                  </a:lnTo>
                  <a:lnTo>
                    <a:pt x="14066" y="45519"/>
                  </a:lnTo>
                  <a:lnTo>
                    <a:pt x="15032" y="45210"/>
                  </a:lnTo>
                  <a:lnTo>
                    <a:pt x="15032" y="45210"/>
                  </a:lnTo>
                  <a:lnTo>
                    <a:pt x="15071" y="45171"/>
                  </a:lnTo>
                  <a:lnTo>
                    <a:pt x="15071" y="45171"/>
                  </a:lnTo>
                  <a:lnTo>
                    <a:pt x="15109" y="45171"/>
                  </a:lnTo>
                  <a:lnTo>
                    <a:pt x="15187" y="45094"/>
                  </a:lnTo>
                  <a:lnTo>
                    <a:pt x="15187" y="45094"/>
                  </a:lnTo>
                  <a:lnTo>
                    <a:pt x="15264" y="44901"/>
                  </a:lnTo>
                  <a:lnTo>
                    <a:pt x="15341" y="44669"/>
                  </a:lnTo>
                  <a:lnTo>
                    <a:pt x="15457" y="44205"/>
                  </a:lnTo>
                  <a:lnTo>
                    <a:pt x="15457" y="44205"/>
                  </a:lnTo>
                  <a:lnTo>
                    <a:pt x="15689" y="43355"/>
                  </a:lnTo>
                  <a:lnTo>
                    <a:pt x="15689" y="43355"/>
                  </a:lnTo>
                  <a:lnTo>
                    <a:pt x="15844" y="42930"/>
                  </a:lnTo>
                  <a:lnTo>
                    <a:pt x="15844" y="42930"/>
                  </a:lnTo>
                  <a:lnTo>
                    <a:pt x="16346" y="43355"/>
                  </a:lnTo>
                  <a:lnTo>
                    <a:pt x="16346" y="43355"/>
                  </a:lnTo>
                  <a:lnTo>
                    <a:pt x="16810" y="43780"/>
                  </a:lnTo>
                  <a:lnTo>
                    <a:pt x="17080" y="43974"/>
                  </a:lnTo>
                  <a:lnTo>
                    <a:pt x="17235" y="44051"/>
                  </a:lnTo>
                  <a:lnTo>
                    <a:pt x="17389" y="44089"/>
                  </a:lnTo>
                  <a:lnTo>
                    <a:pt x="17389" y="44089"/>
                  </a:lnTo>
                  <a:lnTo>
                    <a:pt x="17467" y="44089"/>
                  </a:lnTo>
                  <a:lnTo>
                    <a:pt x="17467" y="44089"/>
                  </a:lnTo>
                  <a:lnTo>
                    <a:pt x="17467" y="44089"/>
                  </a:lnTo>
                  <a:lnTo>
                    <a:pt x="17776" y="44051"/>
                  </a:lnTo>
                  <a:lnTo>
                    <a:pt x="18085" y="43974"/>
                  </a:lnTo>
                  <a:lnTo>
                    <a:pt x="18394" y="43858"/>
                  </a:lnTo>
                  <a:lnTo>
                    <a:pt x="18703" y="43742"/>
                  </a:lnTo>
                  <a:lnTo>
                    <a:pt x="19824" y="43201"/>
                  </a:lnTo>
                  <a:lnTo>
                    <a:pt x="19824" y="43201"/>
                  </a:lnTo>
                  <a:lnTo>
                    <a:pt x="21137" y="42621"/>
                  </a:lnTo>
                  <a:lnTo>
                    <a:pt x="22451" y="42119"/>
                  </a:lnTo>
                  <a:lnTo>
                    <a:pt x="22451" y="42119"/>
                  </a:lnTo>
                  <a:lnTo>
                    <a:pt x="24267" y="41423"/>
                  </a:lnTo>
                  <a:lnTo>
                    <a:pt x="26161" y="40844"/>
                  </a:lnTo>
                  <a:lnTo>
                    <a:pt x="26161" y="40844"/>
                  </a:lnTo>
                  <a:lnTo>
                    <a:pt x="26161" y="40844"/>
                  </a:lnTo>
                  <a:lnTo>
                    <a:pt x="25736" y="42157"/>
                  </a:lnTo>
                  <a:lnTo>
                    <a:pt x="25272" y="43471"/>
                  </a:lnTo>
                  <a:lnTo>
                    <a:pt x="24770" y="44785"/>
                  </a:lnTo>
                  <a:lnTo>
                    <a:pt x="24229" y="46022"/>
                  </a:lnTo>
                  <a:lnTo>
                    <a:pt x="24229" y="46022"/>
                  </a:lnTo>
                  <a:lnTo>
                    <a:pt x="23572" y="47374"/>
                  </a:lnTo>
                  <a:lnTo>
                    <a:pt x="22838" y="48688"/>
                  </a:lnTo>
                  <a:lnTo>
                    <a:pt x="22065" y="49963"/>
                  </a:lnTo>
                  <a:lnTo>
                    <a:pt x="21215" y="51199"/>
                  </a:lnTo>
                  <a:lnTo>
                    <a:pt x="21215" y="51199"/>
                  </a:lnTo>
                  <a:lnTo>
                    <a:pt x="20558" y="52011"/>
                  </a:lnTo>
                  <a:lnTo>
                    <a:pt x="19824" y="52745"/>
                  </a:lnTo>
                  <a:lnTo>
                    <a:pt x="19051" y="53441"/>
                  </a:lnTo>
                  <a:lnTo>
                    <a:pt x="18239" y="54097"/>
                  </a:lnTo>
                  <a:lnTo>
                    <a:pt x="18239" y="54097"/>
                  </a:lnTo>
                  <a:lnTo>
                    <a:pt x="17814" y="54407"/>
                  </a:lnTo>
                  <a:lnTo>
                    <a:pt x="17312" y="54677"/>
                  </a:lnTo>
                  <a:lnTo>
                    <a:pt x="16810" y="54909"/>
                  </a:lnTo>
                  <a:lnTo>
                    <a:pt x="16307" y="55102"/>
                  </a:lnTo>
                  <a:lnTo>
                    <a:pt x="15766" y="55218"/>
                  </a:lnTo>
                  <a:lnTo>
                    <a:pt x="15264" y="55295"/>
                  </a:lnTo>
                  <a:lnTo>
                    <a:pt x="14684" y="55334"/>
                  </a:lnTo>
                  <a:lnTo>
                    <a:pt x="14143" y="55257"/>
                  </a:lnTo>
                  <a:lnTo>
                    <a:pt x="14143" y="55257"/>
                  </a:lnTo>
                  <a:lnTo>
                    <a:pt x="13950" y="55179"/>
                  </a:lnTo>
                  <a:lnTo>
                    <a:pt x="13718" y="55102"/>
                  </a:lnTo>
                  <a:lnTo>
                    <a:pt x="13371" y="54832"/>
                  </a:lnTo>
                  <a:lnTo>
                    <a:pt x="13023" y="54523"/>
                  </a:lnTo>
                  <a:lnTo>
                    <a:pt x="12675" y="54213"/>
                  </a:lnTo>
                  <a:lnTo>
                    <a:pt x="12675" y="54213"/>
                  </a:lnTo>
                  <a:lnTo>
                    <a:pt x="11129" y="52668"/>
                  </a:lnTo>
                  <a:lnTo>
                    <a:pt x="11129" y="52668"/>
                  </a:lnTo>
                  <a:lnTo>
                    <a:pt x="9584" y="51161"/>
                  </a:lnTo>
                  <a:lnTo>
                    <a:pt x="8811" y="50427"/>
                  </a:lnTo>
                  <a:lnTo>
                    <a:pt x="8000" y="49731"/>
                  </a:lnTo>
                  <a:lnTo>
                    <a:pt x="8000" y="49731"/>
                  </a:lnTo>
                  <a:lnTo>
                    <a:pt x="7227" y="49151"/>
                  </a:lnTo>
                  <a:lnTo>
                    <a:pt x="6454" y="48572"/>
                  </a:lnTo>
                  <a:lnTo>
                    <a:pt x="5604" y="48069"/>
                  </a:lnTo>
                  <a:lnTo>
                    <a:pt x="4754" y="47606"/>
                  </a:lnTo>
                  <a:lnTo>
                    <a:pt x="3865" y="47219"/>
                  </a:lnTo>
                  <a:lnTo>
                    <a:pt x="2976" y="46872"/>
                  </a:lnTo>
                  <a:lnTo>
                    <a:pt x="2512" y="46756"/>
                  </a:lnTo>
                  <a:lnTo>
                    <a:pt x="2049" y="46640"/>
                  </a:lnTo>
                  <a:lnTo>
                    <a:pt x="1546" y="46562"/>
                  </a:lnTo>
                  <a:lnTo>
                    <a:pt x="1083" y="46485"/>
                  </a:lnTo>
                  <a:lnTo>
                    <a:pt x="1083" y="46485"/>
                  </a:lnTo>
                  <a:lnTo>
                    <a:pt x="735" y="46485"/>
                  </a:lnTo>
                  <a:lnTo>
                    <a:pt x="542" y="46524"/>
                  </a:lnTo>
                  <a:lnTo>
                    <a:pt x="349" y="46562"/>
                  </a:lnTo>
                  <a:lnTo>
                    <a:pt x="194" y="46640"/>
                  </a:lnTo>
                  <a:lnTo>
                    <a:pt x="78" y="46756"/>
                  </a:lnTo>
                  <a:lnTo>
                    <a:pt x="1" y="46910"/>
                  </a:lnTo>
                  <a:lnTo>
                    <a:pt x="39" y="47103"/>
                  </a:lnTo>
                  <a:lnTo>
                    <a:pt x="39" y="47103"/>
                  </a:lnTo>
                  <a:lnTo>
                    <a:pt x="117" y="47297"/>
                  </a:lnTo>
                  <a:lnTo>
                    <a:pt x="233" y="47451"/>
                  </a:lnTo>
                  <a:lnTo>
                    <a:pt x="580" y="47683"/>
                  </a:lnTo>
                  <a:lnTo>
                    <a:pt x="580" y="47683"/>
                  </a:lnTo>
                  <a:lnTo>
                    <a:pt x="1083" y="48069"/>
                  </a:lnTo>
                  <a:lnTo>
                    <a:pt x="1083" y="48069"/>
                  </a:lnTo>
                  <a:lnTo>
                    <a:pt x="1083" y="48069"/>
                  </a:lnTo>
                  <a:lnTo>
                    <a:pt x="1508" y="48417"/>
                  </a:lnTo>
                  <a:lnTo>
                    <a:pt x="1894" y="48804"/>
                  </a:lnTo>
                  <a:lnTo>
                    <a:pt x="2590" y="49615"/>
                  </a:lnTo>
                  <a:lnTo>
                    <a:pt x="3247" y="50465"/>
                  </a:lnTo>
                  <a:lnTo>
                    <a:pt x="3904" y="51315"/>
                  </a:lnTo>
                  <a:lnTo>
                    <a:pt x="3904" y="51315"/>
                  </a:lnTo>
                  <a:lnTo>
                    <a:pt x="4560" y="52204"/>
                  </a:lnTo>
                  <a:lnTo>
                    <a:pt x="5217" y="53054"/>
                  </a:lnTo>
                  <a:lnTo>
                    <a:pt x="5526" y="53518"/>
                  </a:lnTo>
                  <a:lnTo>
                    <a:pt x="5797" y="53982"/>
                  </a:lnTo>
                  <a:lnTo>
                    <a:pt x="6067" y="54484"/>
                  </a:lnTo>
                  <a:lnTo>
                    <a:pt x="6261" y="54986"/>
                  </a:lnTo>
                  <a:lnTo>
                    <a:pt x="6261" y="54986"/>
                  </a:lnTo>
                  <a:lnTo>
                    <a:pt x="6415" y="55489"/>
                  </a:lnTo>
                  <a:lnTo>
                    <a:pt x="6531" y="55952"/>
                  </a:lnTo>
                  <a:lnTo>
                    <a:pt x="6647" y="56455"/>
                  </a:lnTo>
                  <a:lnTo>
                    <a:pt x="6686" y="56996"/>
                  </a:lnTo>
                  <a:lnTo>
                    <a:pt x="6724" y="57498"/>
                  </a:lnTo>
                  <a:lnTo>
                    <a:pt x="6724" y="58000"/>
                  </a:lnTo>
                  <a:lnTo>
                    <a:pt x="6686" y="59043"/>
                  </a:lnTo>
                  <a:lnTo>
                    <a:pt x="6531" y="60087"/>
                  </a:lnTo>
                  <a:lnTo>
                    <a:pt x="6338" y="61130"/>
                  </a:lnTo>
                  <a:lnTo>
                    <a:pt x="6067" y="62135"/>
                  </a:lnTo>
                  <a:lnTo>
                    <a:pt x="5758" y="63101"/>
                  </a:lnTo>
                  <a:lnTo>
                    <a:pt x="5758" y="63101"/>
                  </a:lnTo>
                  <a:lnTo>
                    <a:pt x="5449" y="63990"/>
                  </a:lnTo>
                  <a:lnTo>
                    <a:pt x="5063" y="64878"/>
                  </a:lnTo>
                  <a:lnTo>
                    <a:pt x="4599" y="65767"/>
                  </a:lnTo>
                  <a:lnTo>
                    <a:pt x="4097" y="66578"/>
                  </a:lnTo>
                  <a:lnTo>
                    <a:pt x="4097" y="66578"/>
                  </a:lnTo>
                  <a:lnTo>
                    <a:pt x="3710" y="67081"/>
                  </a:lnTo>
                  <a:lnTo>
                    <a:pt x="3285" y="67583"/>
                  </a:lnTo>
                  <a:lnTo>
                    <a:pt x="3285" y="67583"/>
                  </a:lnTo>
                  <a:lnTo>
                    <a:pt x="2860" y="68008"/>
                  </a:lnTo>
                  <a:lnTo>
                    <a:pt x="2860" y="68008"/>
                  </a:lnTo>
                  <a:lnTo>
                    <a:pt x="2590" y="68240"/>
                  </a:lnTo>
                  <a:lnTo>
                    <a:pt x="2358" y="68472"/>
                  </a:lnTo>
                  <a:lnTo>
                    <a:pt x="2281" y="68626"/>
                  </a:lnTo>
                  <a:lnTo>
                    <a:pt x="2242" y="68742"/>
                  </a:lnTo>
                  <a:lnTo>
                    <a:pt x="2242" y="68897"/>
                  </a:lnTo>
                  <a:lnTo>
                    <a:pt x="2397" y="69051"/>
                  </a:lnTo>
                  <a:lnTo>
                    <a:pt x="2397" y="69051"/>
                  </a:lnTo>
                  <a:lnTo>
                    <a:pt x="2551" y="69129"/>
                  </a:lnTo>
                  <a:lnTo>
                    <a:pt x="2706" y="69167"/>
                  </a:lnTo>
                  <a:lnTo>
                    <a:pt x="2899" y="69167"/>
                  </a:lnTo>
                  <a:lnTo>
                    <a:pt x="3092" y="69129"/>
                  </a:lnTo>
                  <a:lnTo>
                    <a:pt x="3479" y="69013"/>
                  </a:lnTo>
                  <a:lnTo>
                    <a:pt x="3826" y="68897"/>
                  </a:lnTo>
                  <a:lnTo>
                    <a:pt x="3826" y="68897"/>
                  </a:lnTo>
                  <a:lnTo>
                    <a:pt x="4754" y="68588"/>
                  </a:lnTo>
                  <a:lnTo>
                    <a:pt x="5642" y="68201"/>
                  </a:lnTo>
                  <a:lnTo>
                    <a:pt x="5642" y="68201"/>
                  </a:lnTo>
                  <a:lnTo>
                    <a:pt x="6531" y="67776"/>
                  </a:lnTo>
                  <a:lnTo>
                    <a:pt x="7381" y="67274"/>
                  </a:lnTo>
                  <a:lnTo>
                    <a:pt x="8231" y="66733"/>
                  </a:lnTo>
                  <a:lnTo>
                    <a:pt x="9004" y="66153"/>
                  </a:lnTo>
                  <a:lnTo>
                    <a:pt x="9004" y="66153"/>
                  </a:lnTo>
                  <a:lnTo>
                    <a:pt x="9738" y="65497"/>
                  </a:lnTo>
                  <a:lnTo>
                    <a:pt x="10395" y="64840"/>
                  </a:lnTo>
                  <a:lnTo>
                    <a:pt x="11014" y="64105"/>
                  </a:lnTo>
                  <a:lnTo>
                    <a:pt x="11593" y="63333"/>
                  </a:lnTo>
                  <a:lnTo>
                    <a:pt x="12134" y="62521"/>
                  </a:lnTo>
                  <a:lnTo>
                    <a:pt x="12559" y="61671"/>
                  </a:lnTo>
                  <a:lnTo>
                    <a:pt x="12946" y="60782"/>
                  </a:lnTo>
                  <a:lnTo>
                    <a:pt x="13255" y="59894"/>
                  </a:lnTo>
                  <a:lnTo>
                    <a:pt x="13255" y="59894"/>
                  </a:lnTo>
                  <a:lnTo>
                    <a:pt x="13371" y="59778"/>
                  </a:lnTo>
                  <a:lnTo>
                    <a:pt x="13371" y="59778"/>
                  </a:lnTo>
                  <a:lnTo>
                    <a:pt x="13950" y="59353"/>
                  </a:lnTo>
                  <a:lnTo>
                    <a:pt x="14568" y="58966"/>
                  </a:lnTo>
                  <a:lnTo>
                    <a:pt x="15264" y="58657"/>
                  </a:lnTo>
                  <a:lnTo>
                    <a:pt x="15921" y="58348"/>
                  </a:lnTo>
                  <a:lnTo>
                    <a:pt x="16655" y="58116"/>
                  </a:lnTo>
                  <a:lnTo>
                    <a:pt x="17351" y="57923"/>
                  </a:lnTo>
                  <a:lnTo>
                    <a:pt x="18085" y="57730"/>
                  </a:lnTo>
                  <a:lnTo>
                    <a:pt x="18819" y="57575"/>
                  </a:lnTo>
                  <a:lnTo>
                    <a:pt x="18819" y="57575"/>
                  </a:lnTo>
                  <a:lnTo>
                    <a:pt x="20906" y="57227"/>
                  </a:lnTo>
                  <a:lnTo>
                    <a:pt x="21949" y="56996"/>
                  </a:lnTo>
                  <a:lnTo>
                    <a:pt x="22992" y="56764"/>
                  </a:lnTo>
                  <a:lnTo>
                    <a:pt x="22992" y="56764"/>
                  </a:lnTo>
                  <a:lnTo>
                    <a:pt x="23881" y="56493"/>
                  </a:lnTo>
                  <a:lnTo>
                    <a:pt x="24808" y="56184"/>
                  </a:lnTo>
                  <a:lnTo>
                    <a:pt x="25697" y="55836"/>
                  </a:lnTo>
                  <a:lnTo>
                    <a:pt x="26547" y="55450"/>
                  </a:lnTo>
                  <a:lnTo>
                    <a:pt x="26547" y="55450"/>
                  </a:lnTo>
                  <a:lnTo>
                    <a:pt x="27513" y="54948"/>
                  </a:lnTo>
                  <a:lnTo>
                    <a:pt x="28441" y="54445"/>
                  </a:lnTo>
                  <a:lnTo>
                    <a:pt x="29368" y="53866"/>
                  </a:lnTo>
                  <a:lnTo>
                    <a:pt x="29793" y="53556"/>
                  </a:lnTo>
                  <a:lnTo>
                    <a:pt x="30218" y="53209"/>
                  </a:lnTo>
                  <a:lnTo>
                    <a:pt x="30218" y="53209"/>
                  </a:lnTo>
                  <a:lnTo>
                    <a:pt x="30257" y="53170"/>
                  </a:lnTo>
                  <a:lnTo>
                    <a:pt x="30257" y="53170"/>
                  </a:lnTo>
                  <a:lnTo>
                    <a:pt x="30798" y="52861"/>
                  </a:lnTo>
                  <a:lnTo>
                    <a:pt x="31068" y="52745"/>
                  </a:lnTo>
                  <a:lnTo>
                    <a:pt x="31377" y="52668"/>
                  </a:lnTo>
                  <a:lnTo>
                    <a:pt x="31377" y="52668"/>
                  </a:lnTo>
                  <a:lnTo>
                    <a:pt x="31648" y="52668"/>
                  </a:lnTo>
                  <a:lnTo>
                    <a:pt x="31764" y="52668"/>
                  </a:lnTo>
                  <a:lnTo>
                    <a:pt x="31880" y="52706"/>
                  </a:lnTo>
                  <a:lnTo>
                    <a:pt x="31957" y="52784"/>
                  </a:lnTo>
                  <a:lnTo>
                    <a:pt x="32034" y="52861"/>
                  </a:lnTo>
                  <a:lnTo>
                    <a:pt x="32111" y="52977"/>
                  </a:lnTo>
                  <a:lnTo>
                    <a:pt x="32150" y="53093"/>
                  </a:lnTo>
                  <a:lnTo>
                    <a:pt x="32150" y="53093"/>
                  </a:lnTo>
                  <a:lnTo>
                    <a:pt x="32227" y="53402"/>
                  </a:lnTo>
                  <a:lnTo>
                    <a:pt x="32266" y="53556"/>
                  </a:lnTo>
                  <a:lnTo>
                    <a:pt x="32343" y="53672"/>
                  </a:lnTo>
                  <a:lnTo>
                    <a:pt x="32343" y="53672"/>
                  </a:lnTo>
                  <a:lnTo>
                    <a:pt x="32459" y="53788"/>
                  </a:lnTo>
                  <a:lnTo>
                    <a:pt x="32575" y="53866"/>
                  </a:lnTo>
                  <a:lnTo>
                    <a:pt x="32884" y="53904"/>
                  </a:lnTo>
                  <a:lnTo>
                    <a:pt x="32884" y="53904"/>
                  </a:lnTo>
                  <a:lnTo>
                    <a:pt x="33077" y="53982"/>
                  </a:lnTo>
                  <a:lnTo>
                    <a:pt x="33271" y="54059"/>
                  </a:lnTo>
                  <a:lnTo>
                    <a:pt x="33464" y="54175"/>
                  </a:lnTo>
                  <a:lnTo>
                    <a:pt x="33618" y="54329"/>
                  </a:lnTo>
                  <a:lnTo>
                    <a:pt x="33618" y="54329"/>
                  </a:lnTo>
                  <a:lnTo>
                    <a:pt x="33889" y="54638"/>
                  </a:lnTo>
                  <a:lnTo>
                    <a:pt x="34082" y="55025"/>
                  </a:lnTo>
                  <a:lnTo>
                    <a:pt x="34082" y="55025"/>
                  </a:lnTo>
                  <a:lnTo>
                    <a:pt x="34237" y="55257"/>
                  </a:lnTo>
                  <a:lnTo>
                    <a:pt x="34353" y="55334"/>
                  </a:lnTo>
                  <a:lnTo>
                    <a:pt x="34469" y="55411"/>
                  </a:lnTo>
                  <a:lnTo>
                    <a:pt x="34469" y="55411"/>
                  </a:lnTo>
                  <a:lnTo>
                    <a:pt x="34623" y="55411"/>
                  </a:lnTo>
                  <a:lnTo>
                    <a:pt x="34778" y="55373"/>
                  </a:lnTo>
                  <a:lnTo>
                    <a:pt x="34855" y="55257"/>
                  </a:lnTo>
                  <a:lnTo>
                    <a:pt x="34971" y="55141"/>
                  </a:lnTo>
                  <a:lnTo>
                    <a:pt x="35087" y="54832"/>
                  </a:lnTo>
                  <a:lnTo>
                    <a:pt x="35125" y="54561"/>
                  </a:lnTo>
                  <a:lnTo>
                    <a:pt x="35125" y="54561"/>
                  </a:lnTo>
                  <a:lnTo>
                    <a:pt x="35203" y="54136"/>
                  </a:lnTo>
                  <a:lnTo>
                    <a:pt x="35241" y="53672"/>
                  </a:lnTo>
                  <a:lnTo>
                    <a:pt x="35203" y="53247"/>
                  </a:lnTo>
                  <a:lnTo>
                    <a:pt x="35125" y="52822"/>
                  </a:lnTo>
                  <a:lnTo>
                    <a:pt x="35125" y="52822"/>
                  </a:lnTo>
                  <a:lnTo>
                    <a:pt x="35048" y="52436"/>
                  </a:lnTo>
                  <a:lnTo>
                    <a:pt x="34894" y="52088"/>
                  </a:lnTo>
                  <a:lnTo>
                    <a:pt x="34739" y="51740"/>
                  </a:lnTo>
                  <a:lnTo>
                    <a:pt x="34584" y="51393"/>
                  </a:lnTo>
                  <a:lnTo>
                    <a:pt x="34353" y="51083"/>
                  </a:lnTo>
                  <a:lnTo>
                    <a:pt x="34121" y="50736"/>
                  </a:lnTo>
                  <a:lnTo>
                    <a:pt x="33889" y="50465"/>
                  </a:lnTo>
                  <a:lnTo>
                    <a:pt x="33618" y="50195"/>
                  </a:lnTo>
                  <a:lnTo>
                    <a:pt x="33618" y="50195"/>
                  </a:lnTo>
                  <a:lnTo>
                    <a:pt x="34469" y="48765"/>
                  </a:lnTo>
                  <a:lnTo>
                    <a:pt x="35319" y="47335"/>
                  </a:lnTo>
                  <a:lnTo>
                    <a:pt x="36207" y="45906"/>
                  </a:lnTo>
                  <a:lnTo>
                    <a:pt x="37173" y="44553"/>
                  </a:lnTo>
                  <a:lnTo>
                    <a:pt x="37173" y="44553"/>
                  </a:lnTo>
                  <a:lnTo>
                    <a:pt x="37714" y="43819"/>
                  </a:lnTo>
                  <a:lnTo>
                    <a:pt x="38255" y="43162"/>
                  </a:lnTo>
                  <a:lnTo>
                    <a:pt x="38874" y="42505"/>
                  </a:lnTo>
                  <a:lnTo>
                    <a:pt x="39531" y="41926"/>
                  </a:lnTo>
                  <a:lnTo>
                    <a:pt x="39531" y="41926"/>
                  </a:lnTo>
                  <a:lnTo>
                    <a:pt x="39878" y="41655"/>
                  </a:lnTo>
                  <a:lnTo>
                    <a:pt x="40265" y="41385"/>
                  </a:lnTo>
                  <a:lnTo>
                    <a:pt x="40651" y="41153"/>
                  </a:lnTo>
                  <a:lnTo>
                    <a:pt x="41038" y="40960"/>
                  </a:lnTo>
                  <a:lnTo>
                    <a:pt x="41038" y="40960"/>
                  </a:lnTo>
                  <a:lnTo>
                    <a:pt x="41772" y="40650"/>
                  </a:lnTo>
                  <a:lnTo>
                    <a:pt x="42119" y="40457"/>
                  </a:lnTo>
                  <a:lnTo>
                    <a:pt x="42429" y="40225"/>
                  </a:lnTo>
                  <a:lnTo>
                    <a:pt x="42429" y="40225"/>
                  </a:lnTo>
                  <a:lnTo>
                    <a:pt x="42583" y="40109"/>
                  </a:lnTo>
                  <a:lnTo>
                    <a:pt x="42699" y="39955"/>
                  </a:lnTo>
                  <a:lnTo>
                    <a:pt x="42892" y="39607"/>
                  </a:lnTo>
                  <a:lnTo>
                    <a:pt x="42892" y="39607"/>
                  </a:lnTo>
                  <a:lnTo>
                    <a:pt x="42970" y="39453"/>
                  </a:lnTo>
                  <a:lnTo>
                    <a:pt x="43086" y="39259"/>
                  </a:lnTo>
                  <a:lnTo>
                    <a:pt x="43086" y="39259"/>
                  </a:lnTo>
                  <a:lnTo>
                    <a:pt x="43163" y="39182"/>
                  </a:lnTo>
                  <a:lnTo>
                    <a:pt x="43201" y="39143"/>
                  </a:lnTo>
                  <a:lnTo>
                    <a:pt x="43317" y="39105"/>
                  </a:lnTo>
                  <a:lnTo>
                    <a:pt x="43395" y="39105"/>
                  </a:lnTo>
                  <a:lnTo>
                    <a:pt x="43549" y="39182"/>
                  </a:lnTo>
                  <a:lnTo>
                    <a:pt x="43704" y="39298"/>
                  </a:lnTo>
                  <a:lnTo>
                    <a:pt x="43704" y="39298"/>
                  </a:lnTo>
                  <a:lnTo>
                    <a:pt x="44013" y="39646"/>
                  </a:lnTo>
                  <a:lnTo>
                    <a:pt x="44361" y="40032"/>
                  </a:lnTo>
                  <a:lnTo>
                    <a:pt x="44361" y="40032"/>
                  </a:lnTo>
                  <a:lnTo>
                    <a:pt x="44438" y="40071"/>
                  </a:lnTo>
                  <a:lnTo>
                    <a:pt x="44438" y="40071"/>
                  </a:lnTo>
                  <a:lnTo>
                    <a:pt x="44786" y="40419"/>
                  </a:lnTo>
                  <a:lnTo>
                    <a:pt x="45133" y="40689"/>
                  </a:lnTo>
                  <a:lnTo>
                    <a:pt x="45327" y="40805"/>
                  </a:lnTo>
                  <a:lnTo>
                    <a:pt x="45559" y="40882"/>
                  </a:lnTo>
                  <a:lnTo>
                    <a:pt x="45790" y="40921"/>
                  </a:lnTo>
                  <a:lnTo>
                    <a:pt x="46022" y="40960"/>
                  </a:lnTo>
                  <a:lnTo>
                    <a:pt x="46022" y="40960"/>
                  </a:lnTo>
                  <a:lnTo>
                    <a:pt x="47027" y="41075"/>
                  </a:lnTo>
                  <a:lnTo>
                    <a:pt x="47027" y="41075"/>
                  </a:lnTo>
                  <a:lnTo>
                    <a:pt x="47722" y="41307"/>
                  </a:lnTo>
                  <a:lnTo>
                    <a:pt x="48418" y="41578"/>
                  </a:lnTo>
                  <a:lnTo>
                    <a:pt x="48418" y="41578"/>
                  </a:lnTo>
                  <a:lnTo>
                    <a:pt x="49539" y="42080"/>
                  </a:lnTo>
                  <a:lnTo>
                    <a:pt x="50659" y="42621"/>
                  </a:lnTo>
                  <a:lnTo>
                    <a:pt x="51780" y="43201"/>
                  </a:lnTo>
                  <a:lnTo>
                    <a:pt x="52862" y="43858"/>
                  </a:lnTo>
                  <a:lnTo>
                    <a:pt x="52862" y="43858"/>
                  </a:lnTo>
                  <a:lnTo>
                    <a:pt x="53944" y="44476"/>
                  </a:lnTo>
                  <a:lnTo>
                    <a:pt x="54987" y="45171"/>
                  </a:lnTo>
                  <a:lnTo>
                    <a:pt x="55992" y="45906"/>
                  </a:lnTo>
                  <a:lnTo>
                    <a:pt x="56996" y="46640"/>
                  </a:lnTo>
                  <a:lnTo>
                    <a:pt x="57962" y="47374"/>
                  </a:lnTo>
                  <a:lnTo>
                    <a:pt x="58967" y="48147"/>
                  </a:lnTo>
                  <a:lnTo>
                    <a:pt x="60860" y="49770"/>
                  </a:lnTo>
                  <a:lnTo>
                    <a:pt x="60860" y="49770"/>
                  </a:lnTo>
                  <a:lnTo>
                    <a:pt x="60976" y="49847"/>
                  </a:lnTo>
                  <a:lnTo>
                    <a:pt x="61131" y="49963"/>
                  </a:lnTo>
                  <a:lnTo>
                    <a:pt x="61247" y="49963"/>
                  </a:lnTo>
                  <a:lnTo>
                    <a:pt x="61401" y="49924"/>
                  </a:lnTo>
                  <a:lnTo>
                    <a:pt x="61401" y="49924"/>
                  </a:lnTo>
                  <a:lnTo>
                    <a:pt x="61517" y="49847"/>
                  </a:lnTo>
                  <a:lnTo>
                    <a:pt x="61595" y="49731"/>
                  </a:lnTo>
                  <a:lnTo>
                    <a:pt x="61633" y="49615"/>
                  </a:lnTo>
                  <a:lnTo>
                    <a:pt x="61633" y="49461"/>
                  </a:lnTo>
                  <a:lnTo>
                    <a:pt x="61633" y="49461"/>
                  </a:lnTo>
                  <a:lnTo>
                    <a:pt x="61595" y="49229"/>
                  </a:lnTo>
                  <a:lnTo>
                    <a:pt x="61517" y="49036"/>
                  </a:lnTo>
                  <a:lnTo>
                    <a:pt x="61363" y="4861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3884850" y="3009625"/>
              <a:ext cx="1322525" cy="1414275"/>
            </a:xfrm>
            <a:custGeom>
              <a:rect b="b" l="l" r="r" t="t"/>
              <a:pathLst>
                <a:path extrusionOk="0" h="56571" w="52901">
                  <a:moveTo>
                    <a:pt x="13409" y="0"/>
                  </a:moveTo>
                  <a:lnTo>
                    <a:pt x="13177" y="39"/>
                  </a:lnTo>
                  <a:lnTo>
                    <a:pt x="12868" y="39"/>
                  </a:lnTo>
                  <a:lnTo>
                    <a:pt x="12520" y="155"/>
                  </a:lnTo>
                  <a:lnTo>
                    <a:pt x="12404" y="194"/>
                  </a:lnTo>
                  <a:lnTo>
                    <a:pt x="12250" y="232"/>
                  </a:lnTo>
                  <a:lnTo>
                    <a:pt x="12095" y="310"/>
                  </a:lnTo>
                  <a:lnTo>
                    <a:pt x="11786" y="503"/>
                  </a:lnTo>
                  <a:lnTo>
                    <a:pt x="11554" y="773"/>
                  </a:lnTo>
                  <a:lnTo>
                    <a:pt x="11361" y="1082"/>
                  </a:lnTo>
                  <a:lnTo>
                    <a:pt x="11245" y="1392"/>
                  </a:lnTo>
                  <a:lnTo>
                    <a:pt x="11129" y="1739"/>
                  </a:lnTo>
                  <a:lnTo>
                    <a:pt x="10975" y="2396"/>
                  </a:lnTo>
                  <a:lnTo>
                    <a:pt x="10897" y="2744"/>
                  </a:lnTo>
                  <a:lnTo>
                    <a:pt x="10782" y="3053"/>
                  </a:lnTo>
                  <a:lnTo>
                    <a:pt x="10627" y="3362"/>
                  </a:lnTo>
                  <a:lnTo>
                    <a:pt x="10395" y="3671"/>
                  </a:lnTo>
                  <a:lnTo>
                    <a:pt x="9970" y="4135"/>
                  </a:lnTo>
                  <a:lnTo>
                    <a:pt x="9738" y="4405"/>
                  </a:lnTo>
                  <a:lnTo>
                    <a:pt x="9584" y="4676"/>
                  </a:lnTo>
                  <a:lnTo>
                    <a:pt x="9506" y="4908"/>
                  </a:lnTo>
                  <a:lnTo>
                    <a:pt x="9429" y="5140"/>
                  </a:lnTo>
                  <a:lnTo>
                    <a:pt x="9352" y="5603"/>
                  </a:lnTo>
                  <a:lnTo>
                    <a:pt x="9429" y="6067"/>
                  </a:lnTo>
                  <a:lnTo>
                    <a:pt x="9584" y="6763"/>
                  </a:lnTo>
                  <a:lnTo>
                    <a:pt x="9777" y="7458"/>
                  </a:lnTo>
                  <a:lnTo>
                    <a:pt x="10241" y="8811"/>
                  </a:lnTo>
                  <a:lnTo>
                    <a:pt x="10434" y="9467"/>
                  </a:lnTo>
                  <a:lnTo>
                    <a:pt x="10588" y="10124"/>
                  </a:lnTo>
                  <a:lnTo>
                    <a:pt x="10820" y="11438"/>
                  </a:lnTo>
                  <a:lnTo>
                    <a:pt x="11207" y="14104"/>
                  </a:lnTo>
                  <a:lnTo>
                    <a:pt x="11361" y="14839"/>
                  </a:lnTo>
                  <a:lnTo>
                    <a:pt x="11516" y="15534"/>
                  </a:lnTo>
                  <a:lnTo>
                    <a:pt x="11709" y="16230"/>
                  </a:lnTo>
                  <a:lnTo>
                    <a:pt x="11979" y="16886"/>
                  </a:lnTo>
                  <a:lnTo>
                    <a:pt x="12250" y="17466"/>
                  </a:lnTo>
                  <a:lnTo>
                    <a:pt x="12404" y="17814"/>
                  </a:lnTo>
                  <a:lnTo>
                    <a:pt x="12636" y="18162"/>
                  </a:lnTo>
                  <a:lnTo>
                    <a:pt x="13023" y="18857"/>
                  </a:lnTo>
                  <a:lnTo>
                    <a:pt x="13370" y="19630"/>
                  </a:lnTo>
                  <a:lnTo>
                    <a:pt x="13718" y="20441"/>
                  </a:lnTo>
                  <a:lnTo>
                    <a:pt x="14414" y="22026"/>
                  </a:lnTo>
                  <a:lnTo>
                    <a:pt x="14762" y="22837"/>
                  </a:lnTo>
                  <a:lnTo>
                    <a:pt x="15187" y="23571"/>
                  </a:lnTo>
                  <a:lnTo>
                    <a:pt x="15650" y="24228"/>
                  </a:lnTo>
                  <a:lnTo>
                    <a:pt x="15921" y="24460"/>
                  </a:lnTo>
                  <a:lnTo>
                    <a:pt x="16307" y="24731"/>
                  </a:lnTo>
                  <a:lnTo>
                    <a:pt x="17119" y="25194"/>
                  </a:lnTo>
                  <a:lnTo>
                    <a:pt x="17544" y="25465"/>
                  </a:lnTo>
                  <a:lnTo>
                    <a:pt x="17930" y="25735"/>
                  </a:lnTo>
                  <a:lnTo>
                    <a:pt x="18085" y="25890"/>
                  </a:lnTo>
                  <a:lnTo>
                    <a:pt x="18201" y="26044"/>
                  </a:lnTo>
                  <a:lnTo>
                    <a:pt x="18317" y="26199"/>
                  </a:lnTo>
                  <a:lnTo>
                    <a:pt x="18394" y="26354"/>
                  </a:lnTo>
                  <a:lnTo>
                    <a:pt x="18510" y="26701"/>
                  </a:lnTo>
                  <a:lnTo>
                    <a:pt x="18548" y="27010"/>
                  </a:lnTo>
                  <a:lnTo>
                    <a:pt x="18548" y="27165"/>
                  </a:lnTo>
                  <a:lnTo>
                    <a:pt x="18510" y="27320"/>
                  </a:lnTo>
                  <a:lnTo>
                    <a:pt x="18432" y="27513"/>
                  </a:lnTo>
                  <a:lnTo>
                    <a:pt x="18317" y="27706"/>
                  </a:lnTo>
                  <a:lnTo>
                    <a:pt x="18162" y="27861"/>
                  </a:lnTo>
                  <a:lnTo>
                    <a:pt x="17969" y="28015"/>
                  </a:lnTo>
                  <a:lnTo>
                    <a:pt x="17505" y="28401"/>
                  </a:lnTo>
                  <a:lnTo>
                    <a:pt x="16500" y="29136"/>
                  </a:lnTo>
                  <a:lnTo>
                    <a:pt x="16114" y="29445"/>
                  </a:lnTo>
                  <a:lnTo>
                    <a:pt x="15650" y="29715"/>
                  </a:lnTo>
                  <a:lnTo>
                    <a:pt x="15148" y="29947"/>
                  </a:lnTo>
                  <a:lnTo>
                    <a:pt x="14646" y="30179"/>
                  </a:lnTo>
                  <a:lnTo>
                    <a:pt x="13641" y="30565"/>
                  </a:lnTo>
                  <a:lnTo>
                    <a:pt x="12752" y="30874"/>
                  </a:lnTo>
                  <a:lnTo>
                    <a:pt x="11245" y="31454"/>
                  </a:lnTo>
                  <a:lnTo>
                    <a:pt x="9777" y="32072"/>
                  </a:lnTo>
                  <a:lnTo>
                    <a:pt x="9081" y="32381"/>
                  </a:lnTo>
                  <a:lnTo>
                    <a:pt x="8386" y="32768"/>
                  </a:lnTo>
                  <a:lnTo>
                    <a:pt x="7690" y="33154"/>
                  </a:lnTo>
                  <a:lnTo>
                    <a:pt x="7033" y="33618"/>
                  </a:lnTo>
                  <a:lnTo>
                    <a:pt x="6338" y="34120"/>
                  </a:lnTo>
                  <a:lnTo>
                    <a:pt x="5720" y="34700"/>
                  </a:lnTo>
                  <a:lnTo>
                    <a:pt x="4483" y="35859"/>
                  </a:lnTo>
                  <a:lnTo>
                    <a:pt x="3903" y="36439"/>
                  </a:lnTo>
                  <a:lnTo>
                    <a:pt x="3362" y="37057"/>
                  </a:lnTo>
                  <a:lnTo>
                    <a:pt x="2860" y="37675"/>
                  </a:lnTo>
                  <a:lnTo>
                    <a:pt x="2358" y="38371"/>
                  </a:lnTo>
                  <a:lnTo>
                    <a:pt x="1933" y="39066"/>
                  </a:lnTo>
                  <a:lnTo>
                    <a:pt x="1546" y="39839"/>
                  </a:lnTo>
                  <a:lnTo>
                    <a:pt x="1199" y="40573"/>
                  </a:lnTo>
                  <a:lnTo>
                    <a:pt x="851" y="41346"/>
                  </a:lnTo>
                  <a:lnTo>
                    <a:pt x="542" y="42080"/>
                  </a:lnTo>
                  <a:lnTo>
                    <a:pt x="271" y="42815"/>
                  </a:lnTo>
                  <a:lnTo>
                    <a:pt x="155" y="43162"/>
                  </a:lnTo>
                  <a:lnTo>
                    <a:pt x="39" y="43510"/>
                  </a:lnTo>
                  <a:lnTo>
                    <a:pt x="1" y="43896"/>
                  </a:lnTo>
                  <a:lnTo>
                    <a:pt x="1" y="44090"/>
                  </a:lnTo>
                  <a:lnTo>
                    <a:pt x="39" y="44244"/>
                  </a:lnTo>
                  <a:lnTo>
                    <a:pt x="78" y="44399"/>
                  </a:lnTo>
                  <a:lnTo>
                    <a:pt x="194" y="44476"/>
                  </a:lnTo>
                  <a:lnTo>
                    <a:pt x="310" y="44553"/>
                  </a:lnTo>
                  <a:lnTo>
                    <a:pt x="542" y="44553"/>
                  </a:lnTo>
                  <a:lnTo>
                    <a:pt x="696" y="44515"/>
                  </a:lnTo>
                  <a:lnTo>
                    <a:pt x="967" y="44399"/>
                  </a:lnTo>
                  <a:lnTo>
                    <a:pt x="1778" y="43935"/>
                  </a:lnTo>
                  <a:lnTo>
                    <a:pt x="2628" y="43471"/>
                  </a:lnTo>
                  <a:lnTo>
                    <a:pt x="3517" y="43046"/>
                  </a:lnTo>
                  <a:lnTo>
                    <a:pt x="4406" y="42660"/>
                  </a:lnTo>
                  <a:lnTo>
                    <a:pt x="5333" y="42312"/>
                  </a:lnTo>
                  <a:lnTo>
                    <a:pt x="6299" y="42003"/>
                  </a:lnTo>
                  <a:lnTo>
                    <a:pt x="6338" y="41964"/>
                  </a:lnTo>
                  <a:lnTo>
                    <a:pt x="6376" y="41964"/>
                  </a:lnTo>
                  <a:lnTo>
                    <a:pt x="6454" y="41887"/>
                  </a:lnTo>
                  <a:lnTo>
                    <a:pt x="6531" y="41694"/>
                  </a:lnTo>
                  <a:lnTo>
                    <a:pt x="6608" y="41462"/>
                  </a:lnTo>
                  <a:lnTo>
                    <a:pt x="6724" y="40998"/>
                  </a:lnTo>
                  <a:lnTo>
                    <a:pt x="6956" y="40148"/>
                  </a:lnTo>
                  <a:lnTo>
                    <a:pt x="7111" y="39723"/>
                  </a:lnTo>
                  <a:lnTo>
                    <a:pt x="7613" y="40148"/>
                  </a:lnTo>
                  <a:lnTo>
                    <a:pt x="8077" y="40573"/>
                  </a:lnTo>
                  <a:lnTo>
                    <a:pt x="8347" y="40767"/>
                  </a:lnTo>
                  <a:lnTo>
                    <a:pt x="8502" y="40844"/>
                  </a:lnTo>
                  <a:lnTo>
                    <a:pt x="8656" y="40882"/>
                  </a:lnTo>
                  <a:lnTo>
                    <a:pt x="8734" y="40882"/>
                  </a:lnTo>
                  <a:lnTo>
                    <a:pt x="9043" y="40844"/>
                  </a:lnTo>
                  <a:lnTo>
                    <a:pt x="9352" y="40767"/>
                  </a:lnTo>
                  <a:lnTo>
                    <a:pt x="9661" y="40651"/>
                  </a:lnTo>
                  <a:lnTo>
                    <a:pt x="9970" y="40535"/>
                  </a:lnTo>
                  <a:lnTo>
                    <a:pt x="11091" y="39994"/>
                  </a:lnTo>
                  <a:lnTo>
                    <a:pt x="12404" y="39414"/>
                  </a:lnTo>
                  <a:lnTo>
                    <a:pt x="13718" y="38912"/>
                  </a:lnTo>
                  <a:lnTo>
                    <a:pt x="15534" y="38216"/>
                  </a:lnTo>
                  <a:lnTo>
                    <a:pt x="17428" y="37637"/>
                  </a:lnTo>
                  <a:lnTo>
                    <a:pt x="18085" y="37443"/>
                  </a:lnTo>
                  <a:lnTo>
                    <a:pt x="18742" y="37250"/>
                  </a:lnTo>
                  <a:lnTo>
                    <a:pt x="19051" y="37212"/>
                  </a:lnTo>
                  <a:lnTo>
                    <a:pt x="19746" y="37212"/>
                  </a:lnTo>
                  <a:lnTo>
                    <a:pt x="20094" y="37289"/>
                  </a:lnTo>
                  <a:lnTo>
                    <a:pt x="20480" y="37482"/>
                  </a:lnTo>
                  <a:lnTo>
                    <a:pt x="20828" y="37675"/>
                  </a:lnTo>
                  <a:lnTo>
                    <a:pt x="21099" y="37946"/>
                  </a:lnTo>
                  <a:lnTo>
                    <a:pt x="21292" y="38294"/>
                  </a:lnTo>
                  <a:lnTo>
                    <a:pt x="21446" y="38641"/>
                  </a:lnTo>
                  <a:lnTo>
                    <a:pt x="21562" y="39028"/>
                  </a:lnTo>
                  <a:lnTo>
                    <a:pt x="21640" y="39414"/>
                  </a:lnTo>
                  <a:lnTo>
                    <a:pt x="21717" y="39801"/>
                  </a:lnTo>
                  <a:lnTo>
                    <a:pt x="21717" y="40651"/>
                  </a:lnTo>
                  <a:lnTo>
                    <a:pt x="21640" y="41501"/>
                  </a:lnTo>
                  <a:lnTo>
                    <a:pt x="21485" y="42351"/>
                  </a:lnTo>
                  <a:lnTo>
                    <a:pt x="21253" y="43162"/>
                  </a:lnTo>
                  <a:lnTo>
                    <a:pt x="20983" y="43858"/>
                  </a:lnTo>
                  <a:lnTo>
                    <a:pt x="20674" y="44553"/>
                  </a:lnTo>
                  <a:lnTo>
                    <a:pt x="20364" y="45094"/>
                  </a:lnTo>
                  <a:lnTo>
                    <a:pt x="20055" y="45597"/>
                  </a:lnTo>
                  <a:lnTo>
                    <a:pt x="19939" y="45751"/>
                  </a:lnTo>
                  <a:lnTo>
                    <a:pt x="19630" y="45751"/>
                  </a:lnTo>
                  <a:lnTo>
                    <a:pt x="19360" y="45790"/>
                  </a:lnTo>
                  <a:lnTo>
                    <a:pt x="18742" y="45867"/>
                  </a:lnTo>
                  <a:lnTo>
                    <a:pt x="18123" y="46022"/>
                  </a:lnTo>
                  <a:lnTo>
                    <a:pt x="17544" y="46176"/>
                  </a:lnTo>
                  <a:lnTo>
                    <a:pt x="16887" y="46408"/>
                  </a:lnTo>
                  <a:lnTo>
                    <a:pt x="16539" y="46563"/>
                  </a:lnTo>
                  <a:lnTo>
                    <a:pt x="16269" y="46717"/>
                  </a:lnTo>
                  <a:lnTo>
                    <a:pt x="15959" y="46910"/>
                  </a:lnTo>
                  <a:lnTo>
                    <a:pt x="15689" y="47142"/>
                  </a:lnTo>
                  <a:lnTo>
                    <a:pt x="15457" y="47413"/>
                  </a:lnTo>
                  <a:lnTo>
                    <a:pt x="15225" y="47683"/>
                  </a:lnTo>
                  <a:lnTo>
                    <a:pt x="15071" y="47915"/>
                  </a:lnTo>
                  <a:lnTo>
                    <a:pt x="14955" y="48147"/>
                  </a:lnTo>
                  <a:lnTo>
                    <a:pt x="14877" y="48302"/>
                  </a:lnTo>
                  <a:lnTo>
                    <a:pt x="14877" y="48417"/>
                  </a:lnTo>
                  <a:lnTo>
                    <a:pt x="14877" y="48533"/>
                  </a:lnTo>
                  <a:lnTo>
                    <a:pt x="14916" y="48649"/>
                  </a:lnTo>
                  <a:lnTo>
                    <a:pt x="14993" y="48727"/>
                  </a:lnTo>
                  <a:lnTo>
                    <a:pt x="15032" y="48804"/>
                  </a:lnTo>
                  <a:lnTo>
                    <a:pt x="15187" y="48842"/>
                  </a:lnTo>
                  <a:lnTo>
                    <a:pt x="15380" y="48842"/>
                  </a:lnTo>
                  <a:lnTo>
                    <a:pt x="15573" y="48804"/>
                  </a:lnTo>
                  <a:lnTo>
                    <a:pt x="15959" y="48804"/>
                  </a:lnTo>
                  <a:lnTo>
                    <a:pt x="16075" y="48842"/>
                  </a:lnTo>
                  <a:lnTo>
                    <a:pt x="16346" y="49036"/>
                  </a:lnTo>
                  <a:lnTo>
                    <a:pt x="16500" y="49152"/>
                  </a:lnTo>
                  <a:lnTo>
                    <a:pt x="16655" y="49229"/>
                  </a:lnTo>
                  <a:lnTo>
                    <a:pt x="16732" y="49268"/>
                  </a:lnTo>
                  <a:lnTo>
                    <a:pt x="16423" y="49499"/>
                  </a:lnTo>
                  <a:lnTo>
                    <a:pt x="16114" y="49731"/>
                  </a:lnTo>
                  <a:lnTo>
                    <a:pt x="15805" y="49886"/>
                  </a:lnTo>
                  <a:lnTo>
                    <a:pt x="15534" y="50040"/>
                  </a:lnTo>
                  <a:lnTo>
                    <a:pt x="14916" y="50311"/>
                  </a:lnTo>
                  <a:lnTo>
                    <a:pt x="14452" y="50581"/>
                  </a:lnTo>
                  <a:lnTo>
                    <a:pt x="14027" y="50890"/>
                  </a:lnTo>
                  <a:lnTo>
                    <a:pt x="13641" y="51238"/>
                  </a:lnTo>
                  <a:lnTo>
                    <a:pt x="13255" y="51625"/>
                  </a:lnTo>
                  <a:lnTo>
                    <a:pt x="12868" y="51972"/>
                  </a:lnTo>
                  <a:lnTo>
                    <a:pt x="12443" y="52320"/>
                  </a:lnTo>
                  <a:lnTo>
                    <a:pt x="12018" y="52629"/>
                  </a:lnTo>
                  <a:lnTo>
                    <a:pt x="11554" y="52938"/>
                  </a:lnTo>
                  <a:lnTo>
                    <a:pt x="10859" y="53286"/>
                  </a:lnTo>
                  <a:lnTo>
                    <a:pt x="10125" y="53595"/>
                  </a:lnTo>
                  <a:lnTo>
                    <a:pt x="8888" y="54059"/>
                  </a:lnTo>
                  <a:lnTo>
                    <a:pt x="7690" y="54523"/>
                  </a:lnTo>
                  <a:lnTo>
                    <a:pt x="6686" y="54948"/>
                  </a:lnTo>
                  <a:lnTo>
                    <a:pt x="6222" y="55218"/>
                  </a:lnTo>
                  <a:lnTo>
                    <a:pt x="5758" y="55489"/>
                  </a:lnTo>
                  <a:lnTo>
                    <a:pt x="5449" y="55721"/>
                  </a:lnTo>
                  <a:lnTo>
                    <a:pt x="5101" y="55952"/>
                  </a:lnTo>
                  <a:lnTo>
                    <a:pt x="4831" y="56262"/>
                  </a:lnTo>
                  <a:lnTo>
                    <a:pt x="4715" y="56416"/>
                  </a:lnTo>
                  <a:lnTo>
                    <a:pt x="4638" y="56571"/>
                  </a:lnTo>
                  <a:lnTo>
                    <a:pt x="5217" y="56146"/>
                  </a:lnTo>
                  <a:lnTo>
                    <a:pt x="5835" y="55759"/>
                  </a:lnTo>
                  <a:lnTo>
                    <a:pt x="6531" y="55450"/>
                  </a:lnTo>
                  <a:lnTo>
                    <a:pt x="7188" y="55141"/>
                  </a:lnTo>
                  <a:lnTo>
                    <a:pt x="7922" y="54909"/>
                  </a:lnTo>
                  <a:lnTo>
                    <a:pt x="8618" y="54716"/>
                  </a:lnTo>
                  <a:lnTo>
                    <a:pt x="9352" y="54523"/>
                  </a:lnTo>
                  <a:lnTo>
                    <a:pt x="10086" y="54368"/>
                  </a:lnTo>
                  <a:lnTo>
                    <a:pt x="12173" y="54020"/>
                  </a:lnTo>
                  <a:lnTo>
                    <a:pt x="13216" y="53789"/>
                  </a:lnTo>
                  <a:lnTo>
                    <a:pt x="14259" y="53557"/>
                  </a:lnTo>
                  <a:lnTo>
                    <a:pt x="15148" y="53286"/>
                  </a:lnTo>
                  <a:lnTo>
                    <a:pt x="16075" y="52977"/>
                  </a:lnTo>
                  <a:lnTo>
                    <a:pt x="16964" y="52629"/>
                  </a:lnTo>
                  <a:lnTo>
                    <a:pt x="17814" y="52243"/>
                  </a:lnTo>
                  <a:lnTo>
                    <a:pt x="18780" y="51741"/>
                  </a:lnTo>
                  <a:lnTo>
                    <a:pt x="19708" y="51238"/>
                  </a:lnTo>
                  <a:lnTo>
                    <a:pt x="20635" y="50659"/>
                  </a:lnTo>
                  <a:lnTo>
                    <a:pt x="21060" y="50349"/>
                  </a:lnTo>
                  <a:lnTo>
                    <a:pt x="21485" y="50002"/>
                  </a:lnTo>
                  <a:lnTo>
                    <a:pt x="21524" y="49963"/>
                  </a:lnTo>
                  <a:lnTo>
                    <a:pt x="22065" y="49654"/>
                  </a:lnTo>
                  <a:lnTo>
                    <a:pt x="22335" y="49538"/>
                  </a:lnTo>
                  <a:lnTo>
                    <a:pt x="22644" y="49461"/>
                  </a:lnTo>
                  <a:lnTo>
                    <a:pt x="23031" y="49461"/>
                  </a:lnTo>
                  <a:lnTo>
                    <a:pt x="23147" y="49499"/>
                  </a:lnTo>
                  <a:lnTo>
                    <a:pt x="23224" y="49577"/>
                  </a:lnTo>
                  <a:lnTo>
                    <a:pt x="23301" y="49654"/>
                  </a:lnTo>
                  <a:lnTo>
                    <a:pt x="23378" y="49770"/>
                  </a:lnTo>
                  <a:lnTo>
                    <a:pt x="23417" y="49886"/>
                  </a:lnTo>
                  <a:lnTo>
                    <a:pt x="23494" y="50195"/>
                  </a:lnTo>
                  <a:lnTo>
                    <a:pt x="23533" y="50349"/>
                  </a:lnTo>
                  <a:lnTo>
                    <a:pt x="23610" y="50465"/>
                  </a:lnTo>
                  <a:lnTo>
                    <a:pt x="23726" y="50581"/>
                  </a:lnTo>
                  <a:lnTo>
                    <a:pt x="23842" y="50659"/>
                  </a:lnTo>
                  <a:lnTo>
                    <a:pt x="24151" y="50697"/>
                  </a:lnTo>
                  <a:lnTo>
                    <a:pt x="24344" y="50775"/>
                  </a:lnTo>
                  <a:lnTo>
                    <a:pt x="24538" y="50852"/>
                  </a:lnTo>
                  <a:lnTo>
                    <a:pt x="24731" y="50968"/>
                  </a:lnTo>
                  <a:lnTo>
                    <a:pt x="24885" y="51122"/>
                  </a:lnTo>
                  <a:lnTo>
                    <a:pt x="25156" y="51431"/>
                  </a:lnTo>
                  <a:lnTo>
                    <a:pt x="25349" y="51818"/>
                  </a:lnTo>
                  <a:lnTo>
                    <a:pt x="25504" y="52050"/>
                  </a:lnTo>
                  <a:lnTo>
                    <a:pt x="25620" y="52127"/>
                  </a:lnTo>
                  <a:lnTo>
                    <a:pt x="25736" y="52204"/>
                  </a:lnTo>
                  <a:lnTo>
                    <a:pt x="25890" y="52204"/>
                  </a:lnTo>
                  <a:lnTo>
                    <a:pt x="26045" y="52166"/>
                  </a:lnTo>
                  <a:lnTo>
                    <a:pt x="26122" y="52050"/>
                  </a:lnTo>
                  <a:lnTo>
                    <a:pt x="26238" y="51934"/>
                  </a:lnTo>
                  <a:lnTo>
                    <a:pt x="26354" y="51625"/>
                  </a:lnTo>
                  <a:lnTo>
                    <a:pt x="26392" y="51354"/>
                  </a:lnTo>
                  <a:lnTo>
                    <a:pt x="26470" y="50929"/>
                  </a:lnTo>
                  <a:lnTo>
                    <a:pt x="26508" y="50465"/>
                  </a:lnTo>
                  <a:lnTo>
                    <a:pt x="26470" y="50040"/>
                  </a:lnTo>
                  <a:lnTo>
                    <a:pt x="26392" y="49615"/>
                  </a:lnTo>
                  <a:lnTo>
                    <a:pt x="26315" y="49229"/>
                  </a:lnTo>
                  <a:lnTo>
                    <a:pt x="26161" y="48881"/>
                  </a:lnTo>
                  <a:lnTo>
                    <a:pt x="26006" y="48533"/>
                  </a:lnTo>
                  <a:lnTo>
                    <a:pt x="25851" y="48186"/>
                  </a:lnTo>
                  <a:lnTo>
                    <a:pt x="25620" y="47876"/>
                  </a:lnTo>
                  <a:lnTo>
                    <a:pt x="25388" y="47529"/>
                  </a:lnTo>
                  <a:lnTo>
                    <a:pt x="25156" y="47258"/>
                  </a:lnTo>
                  <a:lnTo>
                    <a:pt x="24885" y="46988"/>
                  </a:lnTo>
                  <a:lnTo>
                    <a:pt x="25736" y="45558"/>
                  </a:lnTo>
                  <a:lnTo>
                    <a:pt x="26586" y="44128"/>
                  </a:lnTo>
                  <a:lnTo>
                    <a:pt x="27474" y="42699"/>
                  </a:lnTo>
                  <a:lnTo>
                    <a:pt x="28440" y="41346"/>
                  </a:lnTo>
                  <a:lnTo>
                    <a:pt x="28981" y="40612"/>
                  </a:lnTo>
                  <a:lnTo>
                    <a:pt x="29522" y="39955"/>
                  </a:lnTo>
                  <a:lnTo>
                    <a:pt x="30141" y="39298"/>
                  </a:lnTo>
                  <a:lnTo>
                    <a:pt x="30798" y="38719"/>
                  </a:lnTo>
                  <a:lnTo>
                    <a:pt x="31145" y="38448"/>
                  </a:lnTo>
                  <a:lnTo>
                    <a:pt x="31532" y="38178"/>
                  </a:lnTo>
                  <a:lnTo>
                    <a:pt x="31918" y="37946"/>
                  </a:lnTo>
                  <a:lnTo>
                    <a:pt x="32305" y="37753"/>
                  </a:lnTo>
                  <a:lnTo>
                    <a:pt x="33039" y="37443"/>
                  </a:lnTo>
                  <a:lnTo>
                    <a:pt x="33386" y="37250"/>
                  </a:lnTo>
                  <a:lnTo>
                    <a:pt x="33696" y="37018"/>
                  </a:lnTo>
                  <a:lnTo>
                    <a:pt x="33850" y="36902"/>
                  </a:lnTo>
                  <a:lnTo>
                    <a:pt x="33966" y="36748"/>
                  </a:lnTo>
                  <a:lnTo>
                    <a:pt x="34159" y="36400"/>
                  </a:lnTo>
                  <a:lnTo>
                    <a:pt x="34237" y="36246"/>
                  </a:lnTo>
                  <a:lnTo>
                    <a:pt x="34353" y="36052"/>
                  </a:lnTo>
                  <a:lnTo>
                    <a:pt x="34430" y="35975"/>
                  </a:lnTo>
                  <a:lnTo>
                    <a:pt x="34468" y="35936"/>
                  </a:lnTo>
                  <a:lnTo>
                    <a:pt x="34584" y="35898"/>
                  </a:lnTo>
                  <a:lnTo>
                    <a:pt x="34662" y="35898"/>
                  </a:lnTo>
                  <a:lnTo>
                    <a:pt x="34816" y="35975"/>
                  </a:lnTo>
                  <a:lnTo>
                    <a:pt x="34971" y="36091"/>
                  </a:lnTo>
                  <a:lnTo>
                    <a:pt x="35280" y="36439"/>
                  </a:lnTo>
                  <a:lnTo>
                    <a:pt x="35628" y="36825"/>
                  </a:lnTo>
                  <a:lnTo>
                    <a:pt x="35705" y="36864"/>
                  </a:lnTo>
                  <a:lnTo>
                    <a:pt x="36053" y="37212"/>
                  </a:lnTo>
                  <a:lnTo>
                    <a:pt x="36400" y="37482"/>
                  </a:lnTo>
                  <a:lnTo>
                    <a:pt x="36594" y="37598"/>
                  </a:lnTo>
                  <a:lnTo>
                    <a:pt x="36826" y="37675"/>
                  </a:lnTo>
                  <a:lnTo>
                    <a:pt x="37057" y="37714"/>
                  </a:lnTo>
                  <a:lnTo>
                    <a:pt x="37289" y="37753"/>
                  </a:lnTo>
                  <a:lnTo>
                    <a:pt x="38294" y="37868"/>
                  </a:lnTo>
                  <a:lnTo>
                    <a:pt x="38989" y="38100"/>
                  </a:lnTo>
                  <a:lnTo>
                    <a:pt x="39685" y="38371"/>
                  </a:lnTo>
                  <a:lnTo>
                    <a:pt x="40806" y="38873"/>
                  </a:lnTo>
                  <a:lnTo>
                    <a:pt x="41926" y="39414"/>
                  </a:lnTo>
                  <a:lnTo>
                    <a:pt x="43047" y="39994"/>
                  </a:lnTo>
                  <a:lnTo>
                    <a:pt x="44129" y="40651"/>
                  </a:lnTo>
                  <a:lnTo>
                    <a:pt x="45211" y="41269"/>
                  </a:lnTo>
                  <a:lnTo>
                    <a:pt x="46254" y="41964"/>
                  </a:lnTo>
                  <a:lnTo>
                    <a:pt x="47259" y="42699"/>
                  </a:lnTo>
                  <a:lnTo>
                    <a:pt x="48263" y="43433"/>
                  </a:lnTo>
                  <a:lnTo>
                    <a:pt x="49229" y="44167"/>
                  </a:lnTo>
                  <a:lnTo>
                    <a:pt x="50234" y="44940"/>
                  </a:lnTo>
                  <a:lnTo>
                    <a:pt x="52127" y="46563"/>
                  </a:lnTo>
                  <a:lnTo>
                    <a:pt x="52243" y="46640"/>
                  </a:lnTo>
                  <a:lnTo>
                    <a:pt x="52398" y="46756"/>
                  </a:lnTo>
                  <a:lnTo>
                    <a:pt x="52514" y="46756"/>
                  </a:lnTo>
                  <a:lnTo>
                    <a:pt x="52668" y="46717"/>
                  </a:lnTo>
                  <a:lnTo>
                    <a:pt x="52784" y="46640"/>
                  </a:lnTo>
                  <a:lnTo>
                    <a:pt x="52862" y="46524"/>
                  </a:lnTo>
                  <a:lnTo>
                    <a:pt x="52900" y="46408"/>
                  </a:lnTo>
                  <a:lnTo>
                    <a:pt x="52900" y="46254"/>
                  </a:lnTo>
                  <a:lnTo>
                    <a:pt x="52862" y="46022"/>
                  </a:lnTo>
                  <a:lnTo>
                    <a:pt x="52784" y="45829"/>
                  </a:lnTo>
                  <a:lnTo>
                    <a:pt x="52630" y="45403"/>
                  </a:lnTo>
                  <a:lnTo>
                    <a:pt x="52166" y="44206"/>
                  </a:lnTo>
                  <a:lnTo>
                    <a:pt x="51702" y="43124"/>
                  </a:lnTo>
                  <a:lnTo>
                    <a:pt x="51200" y="42042"/>
                  </a:lnTo>
                  <a:lnTo>
                    <a:pt x="50659" y="40998"/>
                  </a:lnTo>
                  <a:lnTo>
                    <a:pt x="50041" y="40032"/>
                  </a:lnTo>
                  <a:lnTo>
                    <a:pt x="49422" y="39182"/>
                  </a:lnTo>
                  <a:lnTo>
                    <a:pt x="48766" y="38332"/>
                  </a:lnTo>
                  <a:lnTo>
                    <a:pt x="48109" y="37559"/>
                  </a:lnTo>
                  <a:lnTo>
                    <a:pt x="47375" y="36787"/>
                  </a:lnTo>
                  <a:lnTo>
                    <a:pt x="46640" y="36052"/>
                  </a:lnTo>
                  <a:lnTo>
                    <a:pt x="45868" y="35357"/>
                  </a:lnTo>
                  <a:lnTo>
                    <a:pt x="45095" y="34700"/>
                  </a:lnTo>
                  <a:lnTo>
                    <a:pt x="44283" y="34043"/>
                  </a:lnTo>
                  <a:lnTo>
                    <a:pt x="42428" y="32922"/>
                  </a:lnTo>
                  <a:lnTo>
                    <a:pt x="40574" y="31841"/>
                  </a:lnTo>
                  <a:lnTo>
                    <a:pt x="38680" y="30874"/>
                  </a:lnTo>
                  <a:lnTo>
                    <a:pt x="36748" y="29947"/>
                  </a:lnTo>
                  <a:lnTo>
                    <a:pt x="35589" y="29445"/>
                  </a:lnTo>
                  <a:lnTo>
                    <a:pt x="35048" y="29213"/>
                  </a:lnTo>
                  <a:lnTo>
                    <a:pt x="34778" y="29058"/>
                  </a:lnTo>
                  <a:lnTo>
                    <a:pt x="34507" y="28904"/>
                  </a:lnTo>
                  <a:lnTo>
                    <a:pt x="34391" y="28749"/>
                  </a:lnTo>
                  <a:lnTo>
                    <a:pt x="34275" y="28633"/>
                  </a:lnTo>
                  <a:lnTo>
                    <a:pt x="34198" y="28479"/>
                  </a:lnTo>
                  <a:lnTo>
                    <a:pt x="34121" y="28324"/>
                  </a:lnTo>
                  <a:lnTo>
                    <a:pt x="34043" y="28015"/>
                  </a:lnTo>
                  <a:lnTo>
                    <a:pt x="34082" y="27706"/>
                  </a:lnTo>
                  <a:lnTo>
                    <a:pt x="34121" y="27397"/>
                  </a:lnTo>
                  <a:lnTo>
                    <a:pt x="34237" y="27049"/>
                  </a:lnTo>
                  <a:lnTo>
                    <a:pt x="34468" y="26431"/>
                  </a:lnTo>
                  <a:lnTo>
                    <a:pt x="34700" y="25851"/>
                  </a:lnTo>
                  <a:lnTo>
                    <a:pt x="34893" y="25272"/>
                  </a:lnTo>
                  <a:lnTo>
                    <a:pt x="35048" y="24692"/>
                  </a:lnTo>
                  <a:lnTo>
                    <a:pt x="35164" y="24074"/>
                  </a:lnTo>
                  <a:lnTo>
                    <a:pt x="35203" y="23494"/>
                  </a:lnTo>
                  <a:lnTo>
                    <a:pt x="35241" y="22876"/>
                  </a:lnTo>
                  <a:lnTo>
                    <a:pt x="35241" y="22258"/>
                  </a:lnTo>
                  <a:lnTo>
                    <a:pt x="35203" y="21639"/>
                  </a:lnTo>
                  <a:lnTo>
                    <a:pt x="35087" y="20905"/>
                  </a:lnTo>
                  <a:lnTo>
                    <a:pt x="34932" y="20210"/>
                  </a:lnTo>
                  <a:lnTo>
                    <a:pt x="34778" y="19514"/>
                  </a:lnTo>
                  <a:lnTo>
                    <a:pt x="34546" y="18819"/>
                  </a:lnTo>
                  <a:lnTo>
                    <a:pt x="34121" y="17582"/>
                  </a:lnTo>
                  <a:lnTo>
                    <a:pt x="33850" y="17002"/>
                  </a:lnTo>
                  <a:lnTo>
                    <a:pt x="33541" y="16423"/>
                  </a:lnTo>
                  <a:lnTo>
                    <a:pt x="33348" y="16075"/>
                  </a:lnTo>
                  <a:lnTo>
                    <a:pt x="33309" y="16036"/>
                  </a:lnTo>
                  <a:lnTo>
                    <a:pt x="33271" y="16036"/>
                  </a:lnTo>
                  <a:lnTo>
                    <a:pt x="33193" y="16075"/>
                  </a:lnTo>
                  <a:lnTo>
                    <a:pt x="32961" y="15843"/>
                  </a:lnTo>
                  <a:lnTo>
                    <a:pt x="32691" y="15611"/>
                  </a:lnTo>
                  <a:lnTo>
                    <a:pt x="32189" y="15225"/>
                  </a:lnTo>
                  <a:lnTo>
                    <a:pt x="31609" y="14761"/>
                  </a:lnTo>
                  <a:lnTo>
                    <a:pt x="31339" y="14491"/>
                  </a:lnTo>
                  <a:lnTo>
                    <a:pt x="31107" y="14182"/>
                  </a:lnTo>
                  <a:lnTo>
                    <a:pt x="30875" y="13834"/>
                  </a:lnTo>
                  <a:lnTo>
                    <a:pt x="30682" y="13447"/>
                  </a:lnTo>
                  <a:lnTo>
                    <a:pt x="30218" y="12675"/>
                  </a:lnTo>
                  <a:lnTo>
                    <a:pt x="29716" y="11940"/>
                  </a:lnTo>
                  <a:lnTo>
                    <a:pt x="29175" y="11245"/>
                  </a:lnTo>
                  <a:lnTo>
                    <a:pt x="28634" y="10549"/>
                  </a:lnTo>
                  <a:lnTo>
                    <a:pt x="28131" y="9854"/>
                  </a:lnTo>
                  <a:lnTo>
                    <a:pt x="27745" y="9197"/>
                  </a:lnTo>
                  <a:lnTo>
                    <a:pt x="27358" y="8540"/>
                  </a:lnTo>
                  <a:lnTo>
                    <a:pt x="26586" y="7265"/>
                  </a:lnTo>
                  <a:lnTo>
                    <a:pt x="26199" y="6647"/>
                  </a:lnTo>
                  <a:lnTo>
                    <a:pt x="25774" y="6106"/>
                  </a:lnTo>
                  <a:lnTo>
                    <a:pt x="25311" y="5565"/>
                  </a:lnTo>
                  <a:lnTo>
                    <a:pt x="25040" y="5333"/>
                  </a:lnTo>
                  <a:lnTo>
                    <a:pt x="24770" y="5140"/>
                  </a:lnTo>
                  <a:lnTo>
                    <a:pt x="24422" y="4908"/>
                  </a:lnTo>
                  <a:lnTo>
                    <a:pt x="24074" y="4715"/>
                  </a:lnTo>
                  <a:lnTo>
                    <a:pt x="23340" y="4405"/>
                  </a:lnTo>
                  <a:lnTo>
                    <a:pt x="22992" y="4212"/>
                  </a:lnTo>
                  <a:lnTo>
                    <a:pt x="22606" y="4058"/>
                  </a:lnTo>
                  <a:lnTo>
                    <a:pt x="22297" y="3826"/>
                  </a:lnTo>
                  <a:lnTo>
                    <a:pt x="21987" y="3594"/>
                  </a:lnTo>
                  <a:lnTo>
                    <a:pt x="21717" y="3324"/>
                  </a:lnTo>
                  <a:lnTo>
                    <a:pt x="21485" y="3053"/>
                  </a:lnTo>
                  <a:lnTo>
                    <a:pt x="21060" y="2512"/>
                  </a:lnTo>
                  <a:lnTo>
                    <a:pt x="20635" y="1932"/>
                  </a:lnTo>
                  <a:lnTo>
                    <a:pt x="20403" y="1662"/>
                  </a:lnTo>
                  <a:lnTo>
                    <a:pt x="20133" y="1430"/>
                  </a:lnTo>
                  <a:lnTo>
                    <a:pt x="19824" y="1198"/>
                  </a:lnTo>
                  <a:lnTo>
                    <a:pt x="19514" y="1005"/>
                  </a:lnTo>
                  <a:lnTo>
                    <a:pt x="19167" y="851"/>
                  </a:lnTo>
                  <a:lnTo>
                    <a:pt x="18780" y="735"/>
                  </a:lnTo>
                  <a:lnTo>
                    <a:pt x="18432" y="657"/>
                  </a:lnTo>
                  <a:lnTo>
                    <a:pt x="18046" y="619"/>
                  </a:lnTo>
                  <a:lnTo>
                    <a:pt x="17273" y="580"/>
                  </a:lnTo>
                  <a:lnTo>
                    <a:pt x="16771" y="580"/>
                  </a:lnTo>
                  <a:lnTo>
                    <a:pt x="16269" y="541"/>
                  </a:lnTo>
                  <a:lnTo>
                    <a:pt x="15766" y="503"/>
                  </a:lnTo>
                  <a:lnTo>
                    <a:pt x="15264" y="387"/>
                  </a:lnTo>
                  <a:lnTo>
                    <a:pt x="14336" y="116"/>
                  </a:lnTo>
                  <a:lnTo>
                    <a:pt x="13873" y="39"/>
                  </a:lnTo>
                  <a:lnTo>
                    <a:pt x="1340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3884850" y="3009625"/>
              <a:ext cx="1322525" cy="1414275"/>
            </a:xfrm>
            <a:custGeom>
              <a:rect b="b" l="l" r="r" t="t"/>
              <a:pathLst>
                <a:path extrusionOk="0" fill="none" h="56571" w="52901">
                  <a:moveTo>
                    <a:pt x="52630" y="45403"/>
                  </a:moveTo>
                  <a:lnTo>
                    <a:pt x="52630" y="45403"/>
                  </a:lnTo>
                  <a:lnTo>
                    <a:pt x="52166" y="44206"/>
                  </a:lnTo>
                  <a:lnTo>
                    <a:pt x="52166" y="44206"/>
                  </a:lnTo>
                  <a:lnTo>
                    <a:pt x="51702" y="43124"/>
                  </a:lnTo>
                  <a:lnTo>
                    <a:pt x="51200" y="42042"/>
                  </a:lnTo>
                  <a:lnTo>
                    <a:pt x="50659" y="40998"/>
                  </a:lnTo>
                  <a:lnTo>
                    <a:pt x="50041" y="40032"/>
                  </a:lnTo>
                  <a:lnTo>
                    <a:pt x="50041" y="40032"/>
                  </a:lnTo>
                  <a:lnTo>
                    <a:pt x="49422" y="39182"/>
                  </a:lnTo>
                  <a:lnTo>
                    <a:pt x="48766" y="38332"/>
                  </a:lnTo>
                  <a:lnTo>
                    <a:pt x="48109" y="37559"/>
                  </a:lnTo>
                  <a:lnTo>
                    <a:pt x="47375" y="36787"/>
                  </a:lnTo>
                  <a:lnTo>
                    <a:pt x="46640" y="36052"/>
                  </a:lnTo>
                  <a:lnTo>
                    <a:pt x="45868" y="35357"/>
                  </a:lnTo>
                  <a:lnTo>
                    <a:pt x="45095" y="34700"/>
                  </a:lnTo>
                  <a:lnTo>
                    <a:pt x="44283" y="34043"/>
                  </a:lnTo>
                  <a:lnTo>
                    <a:pt x="44283" y="34043"/>
                  </a:lnTo>
                  <a:lnTo>
                    <a:pt x="42428" y="32922"/>
                  </a:lnTo>
                  <a:lnTo>
                    <a:pt x="40574" y="31841"/>
                  </a:lnTo>
                  <a:lnTo>
                    <a:pt x="38680" y="30874"/>
                  </a:lnTo>
                  <a:lnTo>
                    <a:pt x="36748" y="29947"/>
                  </a:lnTo>
                  <a:lnTo>
                    <a:pt x="36748" y="29947"/>
                  </a:lnTo>
                  <a:lnTo>
                    <a:pt x="35589" y="29445"/>
                  </a:lnTo>
                  <a:lnTo>
                    <a:pt x="35589" y="29445"/>
                  </a:lnTo>
                  <a:lnTo>
                    <a:pt x="35048" y="29213"/>
                  </a:lnTo>
                  <a:lnTo>
                    <a:pt x="34778" y="29058"/>
                  </a:lnTo>
                  <a:lnTo>
                    <a:pt x="34507" y="28904"/>
                  </a:lnTo>
                  <a:lnTo>
                    <a:pt x="34507" y="28904"/>
                  </a:lnTo>
                  <a:lnTo>
                    <a:pt x="34391" y="28749"/>
                  </a:lnTo>
                  <a:lnTo>
                    <a:pt x="34275" y="28633"/>
                  </a:lnTo>
                  <a:lnTo>
                    <a:pt x="34198" y="28479"/>
                  </a:lnTo>
                  <a:lnTo>
                    <a:pt x="34121" y="28324"/>
                  </a:lnTo>
                  <a:lnTo>
                    <a:pt x="34043" y="28015"/>
                  </a:lnTo>
                  <a:lnTo>
                    <a:pt x="34082" y="27706"/>
                  </a:lnTo>
                  <a:lnTo>
                    <a:pt x="34121" y="27397"/>
                  </a:lnTo>
                  <a:lnTo>
                    <a:pt x="34237" y="27049"/>
                  </a:lnTo>
                  <a:lnTo>
                    <a:pt x="34468" y="26431"/>
                  </a:lnTo>
                  <a:lnTo>
                    <a:pt x="34468" y="26431"/>
                  </a:lnTo>
                  <a:lnTo>
                    <a:pt x="34700" y="25851"/>
                  </a:lnTo>
                  <a:lnTo>
                    <a:pt x="34893" y="25272"/>
                  </a:lnTo>
                  <a:lnTo>
                    <a:pt x="35048" y="24692"/>
                  </a:lnTo>
                  <a:lnTo>
                    <a:pt x="35164" y="24074"/>
                  </a:lnTo>
                  <a:lnTo>
                    <a:pt x="35203" y="23494"/>
                  </a:lnTo>
                  <a:lnTo>
                    <a:pt x="35241" y="22876"/>
                  </a:lnTo>
                  <a:lnTo>
                    <a:pt x="35241" y="22258"/>
                  </a:lnTo>
                  <a:lnTo>
                    <a:pt x="35203" y="21639"/>
                  </a:lnTo>
                  <a:lnTo>
                    <a:pt x="35203" y="21639"/>
                  </a:lnTo>
                  <a:lnTo>
                    <a:pt x="35087" y="20905"/>
                  </a:lnTo>
                  <a:lnTo>
                    <a:pt x="34932" y="20210"/>
                  </a:lnTo>
                  <a:lnTo>
                    <a:pt x="34778" y="19514"/>
                  </a:lnTo>
                  <a:lnTo>
                    <a:pt x="34546" y="18819"/>
                  </a:lnTo>
                  <a:lnTo>
                    <a:pt x="34546" y="18819"/>
                  </a:lnTo>
                  <a:lnTo>
                    <a:pt x="34121" y="17582"/>
                  </a:lnTo>
                  <a:lnTo>
                    <a:pt x="33850" y="17002"/>
                  </a:lnTo>
                  <a:lnTo>
                    <a:pt x="33541" y="16423"/>
                  </a:lnTo>
                  <a:lnTo>
                    <a:pt x="33541" y="16423"/>
                  </a:lnTo>
                  <a:lnTo>
                    <a:pt x="33348" y="16075"/>
                  </a:lnTo>
                  <a:lnTo>
                    <a:pt x="33348" y="16075"/>
                  </a:lnTo>
                  <a:lnTo>
                    <a:pt x="33309" y="16036"/>
                  </a:lnTo>
                  <a:lnTo>
                    <a:pt x="33271" y="16036"/>
                  </a:lnTo>
                  <a:lnTo>
                    <a:pt x="33193" y="16075"/>
                  </a:lnTo>
                  <a:lnTo>
                    <a:pt x="33193" y="16075"/>
                  </a:lnTo>
                  <a:lnTo>
                    <a:pt x="32961" y="15843"/>
                  </a:lnTo>
                  <a:lnTo>
                    <a:pt x="32691" y="15611"/>
                  </a:lnTo>
                  <a:lnTo>
                    <a:pt x="32189" y="15225"/>
                  </a:lnTo>
                  <a:lnTo>
                    <a:pt x="32189" y="15225"/>
                  </a:lnTo>
                  <a:lnTo>
                    <a:pt x="31609" y="14761"/>
                  </a:lnTo>
                  <a:lnTo>
                    <a:pt x="31339" y="14491"/>
                  </a:lnTo>
                  <a:lnTo>
                    <a:pt x="31107" y="14182"/>
                  </a:lnTo>
                  <a:lnTo>
                    <a:pt x="31107" y="14182"/>
                  </a:lnTo>
                  <a:lnTo>
                    <a:pt x="30875" y="13834"/>
                  </a:lnTo>
                  <a:lnTo>
                    <a:pt x="30682" y="13447"/>
                  </a:lnTo>
                  <a:lnTo>
                    <a:pt x="30218" y="12675"/>
                  </a:lnTo>
                  <a:lnTo>
                    <a:pt x="30218" y="12675"/>
                  </a:lnTo>
                  <a:lnTo>
                    <a:pt x="29716" y="11940"/>
                  </a:lnTo>
                  <a:lnTo>
                    <a:pt x="29175" y="11245"/>
                  </a:lnTo>
                  <a:lnTo>
                    <a:pt x="28634" y="10549"/>
                  </a:lnTo>
                  <a:lnTo>
                    <a:pt x="28131" y="9854"/>
                  </a:lnTo>
                  <a:lnTo>
                    <a:pt x="28131" y="9854"/>
                  </a:lnTo>
                  <a:lnTo>
                    <a:pt x="27745" y="9197"/>
                  </a:lnTo>
                  <a:lnTo>
                    <a:pt x="27358" y="8540"/>
                  </a:lnTo>
                  <a:lnTo>
                    <a:pt x="26586" y="7265"/>
                  </a:lnTo>
                  <a:lnTo>
                    <a:pt x="26586" y="7265"/>
                  </a:lnTo>
                  <a:lnTo>
                    <a:pt x="26199" y="6647"/>
                  </a:lnTo>
                  <a:lnTo>
                    <a:pt x="25774" y="6106"/>
                  </a:lnTo>
                  <a:lnTo>
                    <a:pt x="25311" y="5565"/>
                  </a:lnTo>
                  <a:lnTo>
                    <a:pt x="25040" y="5333"/>
                  </a:lnTo>
                  <a:lnTo>
                    <a:pt x="24770" y="5140"/>
                  </a:lnTo>
                  <a:lnTo>
                    <a:pt x="24770" y="5140"/>
                  </a:lnTo>
                  <a:lnTo>
                    <a:pt x="24422" y="4908"/>
                  </a:lnTo>
                  <a:lnTo>
                    <a:pt x="24074" y="4715"/>
                  </a:lnTo>
                  <a:lnTo>
                    <a:pt x="23340" y="4405"/>
                  </a:lnTo>
                  <a:lnTo>
                    <a:pt x="22992" y="4212"/>
                  </a:lnTo>
                  <a:lnTo>
                    <a:pt x="22606" y="4058"/>
                  </a:lnTo>
                  <a:lnTo>
                    <a:pt x="22297" y="3826"/>
                  </a:lnTo>
                  <a:lnTo>
                    <a:pt x="21987" y="3594"/>
                  </a:lnTo>
                  <a:lnTo>
                    <a:pt x="21987" y="3594"/>
                  </a:lnTo>
                  <a:lnTo>
                    <a:pt x="21717" y="3324"/>
                  </a:lnTo>
                  <a:lnTo>
                    <a:pt x="21485" y="3053"/>
                  </a:lnTo>
                  <a:lnTo>
                    <a:pt x="21060" y="2512"/>
                  </a:lnTo>
                  <a:lnTo>
                    <a:pt x="20635" y="1932"/>
                  </a:lnTo>
                  <a:lnTo>
                    <a:pt x="20403" y="1662"/>
                  </a:lnTo>
                  <a:lnTo>
                    <a:pt x="20133" y="1430"/>
                  </a:lnTo>
                  <a:lnTo>
                    <a:pt x="20133" y="1430"/>
                  </a:lnTo>
                  <a:lnTo>
                    <a:pt x="19824" y="1198"/>
                  </a:lnTo>
                  <a:lnTo>
                    <a:pt x="19514" y="1005"/>
                  </a:lnTo>
                  <a:lnTo>
                    <a:pt x="19167" y="851"/>
                  </a:lnTo>
                  <a:lnTo>
                    <a:pt x="18780" y="735"/>
                  </a:lnTo>
                  <a:lnTo>
                    <a:pt x="18432" y="657"/>
                  </a:lnTo>
                  <a:lnTo>
                    <a:pt x="18046" y="619"/>
                  </a:lnTo>
                  <a:lnTo>
                    <a:pt x="17273" y="580"/>
                  </a:lnTo>
                  <a:lnTo>
                    <a:pt x="17273" y="580"/>
                  </a:lnTo>
                  <a:lnTo>
                    <a:pt x="16771" y="580"/>
                  </a:lnTo>
                  <a:lnTo>
                    <a:pt x="16269" y="541"/>
                  </a:lnTo>
                  <a:lnTo>
                    <a:pt x="15766" y="503"/>
                  </a:lnTo>
                  <a:lnTo>
                    <a:pt x="15264" y="387"/>
                  </a:lnTo>
                  <a:lnTo>
                    <a:pt x="15264" y="387"/>
                  </a:lnTo>
                  <a:lnTo>
                    <a:pt x="14336" y="116"/>
                  </a:lnTo>
                  <a:lnTo>
                    <a:pt x="13873" y="39"/>
                  </a:lnTo>
                  <a:lnTo>
                    <a:pt x="13409" y="0"/>
                  </a:lnTo>
                  <a:lnTo>
                    <a:pt x="13409" y="0"/>
                  </a:lnTo>
                  <a:lnTo>
                    <a:pt x="13177" y="39"/>
                  </a:lnTo>
                  <a:lnTo>
                    <a:pt x="13177" y="39"/>
                  </a:lnTo>
                  <a:lnTo>
                    <a:pt x="13023" y="39"/>
                  </a:lnTo>
                  <a:lnTo>
                    <a:pt x="12868" y="39"/>
                  </a:lnTo>
                  <a:lnTo>
                    <a:pt x="12520" y="155"/>
                  </a:lnTo>
                  <a:lnTo>
                    <a:pt x="12520" y="155"/>
                  </a:lnTo>
                  <a:lnTo>
                    <a:pt x="12404" y="194"/>
                  </a:lnTo>
                  <a:lnTo>
                    <a:pt x="12404" y="194"/>
                  </a:lnTo>
                  <a:lnTo>
                    <a:pt x="12250" y="232"/>
                  </a:lnTo>
                  <a:lnTo>
                    <a:pt x="12095" y="310"/>
                  </a:lnTo>
                  <a:lnTo>
                    <a:pt x="11786" y="503"/>
                  </a:lnTo>
                  <a:lnTo>
                    <a:pt x="11554" y="773"/>
                  </a:lnTo>
                  <a:lnTo>
                    <a:pt x="11361" y="1082"/>
                  </a:lnTo>
                  <a:lnTo>
                    <a:pt x="11361" y="1082"/>
                  </a:lnTo>
                  <a:lnTo>
                    <a:pt x="11245" y="1392"/>
                  </a:lnTo>
                  <a:lnTo>
                    <a:pt x="11129" y="1739"/>
                  </a:lnTo>
                  <a:lnTo>
                    <a:pt x="10975" y="2396"/>
                  </a:lnTo>
                  <a:lnTo>
                    <a:pt x="10897" y="2744"/>
                  </a:lnTo>
                  <a:lnTo>
                    <a:pt x="10782" y="3053"/>
                  </a:lnTo>
                  <a:lnTo>
                    <a:pt x="10627" y="3362"/>
                  </a:lnTo>
                  <a:lnTo>
                    <a:pt x="10395" y="3671"/>
                  </a:lnTo>
                  <a:lnTo>
                    <a:pt x="10395" y="3671"/>
                  </a:lnTo>
                  <a:lnTo>
                    <a:pt x="9970" y="4135"/>
                  </a:lnTo>
                  <a:lnTo>
                    <a:pt x="9738" y="4405"/>
                  </a:lnTo>
                  <a:lnTo>
                    <a:pt x="9584" y="4676"/>
                  </a:lnTo>
                  <a:lnTo>
                    <a:pt x="9584" y="4676"/>
                  </a:lnTo>
                  <a:lnTo>
                    <a:pt x="9506" y="4908"/>
                  </a:lnTo>
                  <a:lnTo>
                    <a:pt x="9429" y="5140"/>
                  </a:lnTo>
                  <a:lnTo>
                    <a:pt x="9352" y="5603"/>
                  </a:lnTo>
                  <a:lnTo>
                    <a:pt x="9352" y="5603"/>
                  </a:lnTo>
                  <a:lnTo>
                    <a:pt x="9429" y="6067"/>
                  </a:lnTo>
                  <a:lnTo>
                    <a:pt x="9429" y="6067"/>
                  </a:lnTo>
                  <a:lnTo>
                    <a:pt x="9584" y="6763"/>
                  </a:lnTo>
                  <a:lnTo>
                    <a:pt x="9777" y="7458"/>
                  </a:lnTo>
                  <a:lnTo>
                    <a:pt x="10241" y="8811"/>
                  </a:lnTo>
                  <a:lnTo>
                    <a:pt x="10241" y="8811"/>
                  </a:lnTo>
                  <a:lnTo>
                    <a:pt x="10434" y="9467"/>
                  </a:lnTo>
                  <a:lnTo>
                    <a:pt x="10588" y="10124"/>
                  </a:lnTo>
                  <a:lnTo>
                    <a:pt x="10820" y="11438"/>
                  </a:lnTo>
                  <a:lnTo>
                    <a:pt x="11207" y="14104"/>
                  </a:lnTo>
                  <a:lnTo>
                    <a:pt x="11207" y="14104"/>
                  </a:lnTo>
                  <a:lnTo>
                    <a:pt x="11361" y="14839"/>
                  </a:lnTo>
                  <a:lnTo>
                    <a:pt x="11516" y="15534"/>
                  </a:lnTo>
                  <a:lnTo>
                    <a:pt x="11709" y="16230"/>
                  </a:lnTo>
                  <a:lnTo>
                    <a:pt x="11979" y="16886"/>
                  </a:lnTo>
                  <a:lnTo>
                    <a:pt x="11979" y="16886"/>
                  </a:lnTo>
                  <a:lnTo>
                    <a:pt x="12250" y="17466"/>
                  </a:lnTo>
                  <a:lnTo>
                    <a:pt x="12250" y="17466"/>
                  </a:lnTo>
                  <a:lnTo>
                    <a:pt x="12404" y="17814"/>
                  </a:lnTo>
                  <a:lnTo>
                    <a:pt x="12636" y="18162"/>
                  </a:lnTo>
                  <a:lnTo>
                    <a:pt x="13023" y="18857"/>
                  </a:lnTo>
                  <a:lnTo>
                    <a:pt x="13023" y="18857"/>
                  </a:lnTo>
                  <a:lnTo>
                    <a:pt x="13370" y="19630"/>
                  </a:lnTo>
                  <a:lnTo>
                    <a:pt x="13718" y="20441"/>
                  </a:lnTo>
                  <a:lnTo>
                    <a:pt x="13718" y="20441"/>
                  </a:lnTo>
                  <a:lnTo>
                    <a:pt x="14414" y="22026"/>
                  </a:lnTo>
                  <a:lnTo>
                    <a:pt x="14762" y="22837"/>
                  </a:lnTo>
                  <a:lnTo>
                    <a:pt x="15187" y="23571"/>
                  </a:lnTo>
                  <a:lnTo>
                    <a:pt x="15187" y="23571"/>
                  </a:lnTo>
                  <a:lnTo>
                    <a:pt x="15650" y="24228"/>
                  </a:lnTo>
                  <a:lnTo>
                    <a:pt x="15650" y="24228"/>
                  </a:lnTo>
                  <a:lnTo>
                    <a:pt x="15921" y="24460"/>
                  </a:lnTo>
                  <a:lnTo>
                    <a:pt x="16307" y="24731"/>
                  </a:lnTo>
                  <a:lnTo>
                    <a:pt x="17119" y="25194"/>
                  </a:lnTo>
                  <a:lnTo>
                    <a:pt x="17544" y="25465"/>
                  </a:lnTo>
                  <a:lnTo>
                    <a:pt x="17930" y="25735"/>
                  </a:lnTo>
                  <a:lnTo>
                    <a:pt x="18085" y="25890"/>
                  </a:lnTo>
                  <a:lnTo>
                    <a:pt x="18201" y="26044"/>
                  </a:lnTo>
                  <a:lnTo>
                    <a:pt x="18317" y="26199"/>
                  </a:lnTo>
                  <a:lnTo>
                    <a:pt x="18394" y="26354"/>
                  </a:lnTo>
                  <a:lnTo>
                    <a:pt x="18394" y="26354"/>
                  </a:lnTo>
                  <a:lnTo>
                    <a:pt x="18510" y="26701"/>
                  </a:lnTo>
                  <a:lnTo>
                    <a:pt x="18548" y="27010"/>
                  </a:lnTo>
                  <a:lnTo>
                    <a:pt x="18548" y="27165"/>
                  </a:lnTo>
                  <a:lnTo>
                    <a:pt x="18510" y="27320"/>
                  </a:lnTo>
                  <a:lnTo>
                    <a:pt x="18432" y="27513"/>
                  </a:lnTo>
                  <a:lnTo>
                    <a:pt x="18317" y="27706"/>
                  </a:lnTo>
                  <a:lnTo>
                    <a:pt x="18317" y="27706"/>
                  </a:lnTo>
                  <a:lnTo>
                    <a:pt x="18162" y="27861"/>
                  </a:lnTo>
                  <a:lnTo>
                    <a:pt x="17969" y="28015"/>
                  </a:lnTo>
                  <a:lnTo>
                    <a:pt x="17505" y="28401"/>
                  </a:lnTo>
                  <a:lnTo>
                    <a:pt x="16500" y="29136"/>
                  </a:lnTo>
                  <a:lnTo>
                    <a:pt x="16500" y="29136"/>
                  </a:lnTo>
                  <a:lnTo>
                    <a:pt x="16114" y="29445"/>
                  </a:lnTo>
                  <a:lnTo>
                    <a:pt x="15650" y="29715"/>
                  </a:lnTo>
                  <a:lnTo>
                    <a:pt x="15148" y="29947"/>
                  </a:lnTo>
                  <a:lnTo>
                    <a:pt x="14646" y="30179"/>
                  </a:lnTo>
                  <a:lnTo>
                    <a:pt x="13641" y="30565"/>
                  </a:lnTo>
                  <a:lnTo>
                    <a:pt x="12752" y="30874"/>
                  </a:lnTo>
                  <a:lnTo>
                    <a:pt x="12752" y="30874"/>
                  </a:lnTo>
                  <a:lnTo>
                    <a:pt x="11245" y="31454"/>
                  </a:lnTo>
                  <a:lnTo>
                    <a:pt x="9777" y="32072"/>
                  </a:lnTo>
                  <a:lnTo>
                    <a:pt x="9081" y="32381"/>
                  </a:lnTo>
                  <a:lnTo>
                    <a:pt x="8386" y="32768"/>
                  </a:lnTo>
                  <a:lnTo>
                    <a:pt x="7690" y="33154"/>
                  </a:lnTo>
                  <a:lnTo>
                    <a:pt x="7033" y="33618"/>
                  </a:lnTo>
                  <a:lnTo>
                    <a:pt x="7033" y="33618"/>
                  </a:lnTo>
                  <a:lnTo>
                    <a:pt x="6338" y="34120"/>
                  </a:lnTo>
                  <a:lnTo>
                    <a:pt x="5720" y="34700"/>
                  </a:lnTo>
                  <a:lnTo>
                    <a:pt x="4483" y="35859"/>
                  </a:lnTo>
                  <a:lnTo>
                    <a:pt x="4483" y="35859"/>
                  </a:lnTo>
                  <a:lnTo>
                    <a:pt x="3903" y="36439"/>
                  </a:lnTo>
                  <a:lnTo>
                    <a:pt x="3362" y="37057"/>
                  </a:lnTo>
                  <a:lnTo>
                    <a:pt x="2860" y="37675"/>
                  </a:lnTo>
                  <a:lnTo>
                    <a:pt x="2358" y="38371"/>
                  </a:lnTo>
                  <a:lnTo>
                    <a:pt x="2358" y="38371"/>
                  </a:lnTo>
                  <a:lnTo>
                    <a:pt x="1933" y="39066"/>
                  </a:lnTo>
                  <a:lnTo>
                    <a:pt x="1546" y="39839"/>
                  </a:lnTo>
                  <a:lnTo>
                    <a:pt x="1199" y="40573"/>
                  </a:lnTo>
                  <a:lnTo>
                    <a:pt x="851" y="41346"/>
                  </a:lnTo>
                  <a:lnTo>
                    <a:pt x="851" y="41346"/>
                  </a:lnTo>
                  <a:lnTo>
                    <a:pt x="542" y="42080"/>
                  </a:lnTo>
                  <a:lnTo>
                    <a:pt x="271" y="42815"/>
                  </a:lnTo>
                  <a:lnTo>
                    <a:pt x="271" y="42815"/>
                  </a:lnTo>
                  <a:lnTo>
                    <a:pt x="155" y="43162"/>
                  </a:lnTo>
                  <a:lnTo>
                    <a:pt x="39" y="43510"/>
                  </a:lnTo>
                  <a:lnTo>
                    <a:pt x="1" y="43896"/>
                  </a:lnTo>
                  <a:lnTo>
                    <a:pt x="1" y="44090"/>
                  </a:lnTo>
                  <a:lnTo>
                    <a:pt x="39" y="44244"/>
                  </a:lnTo>
                  <a:lnTo>
                    <a:pt x="39" y="44244"/>
                  </a:lnTo>
                  <a:lnTo>
                    <a:pt x="78" y="44399"/>
                  </a:lnTo>
                  <a:lnTo>
                    <a:pt x="194" y="44476"/>
                  </a:lnTo>
                  <a:lnTo>
                    <a:pt x="310" y="44553"/>
                  </a:lnTo>
                  <a:lnTo>
                    <a:pt x="426" y="44553"/>
                  </a:lnTo>
                  <a:lnTo>
                    <a:pt x="542" y="44553"/>
                  </a:lnTo>
                  <a:lnTo>
                    <a:pt x="696" y="44515"/>
                  </a:lnTo>
                  <a:lnTo>
                    <a:pt x="967" y="44399"/>
                  </a:lnTo>
                  <a:lnTo>
                    <a:pt x="967" y="44399"/>
                  </a:lnTo>
                  <a:lnTo>
                    <a:pt x="1778" y="43935"/>
                  </a:lnTo>
                  <a:lnTo>
                    <a:pt x="2628" y="43471"/>
                  </a:lnTo>
                  <a:lnTo>
                    <a:pt x="2628" y="43471"/>
                  </a:lnTo>
                  <a:lnTo>
                    <a:pt x="3517" y="43046"/>
                  </a:lnTo>
                  <a:lnTo>
                    <a:pt x="4406" y="42660"/>
                  </a:lnTo>
                  <a:lnTo>
                    <a:pt x="5333" y="42312"/>
                  </a:lnTo>
                  <a:lnTo>
                    <a:pt x="6299" y="42003"/>
                  </a:lnTo>
                  <a:lnTo>
                    <a:pt x="6299" y="42003"/>
                  </a:lnTo>
                  <a:lnTo>
                    <a:pt x="6338" y="41964"/>
                  </a:lnTo>
                  <a:lnTo>
                    <a:pt x="6338" y="41964"/>
                  </a:lnTo>
                  <a:lnTo>
                    <a:pt x="6376" y="41964"/>
                  </a:lnTo>
                  <a:lnTo>
                    <a:pt x="6454" y="41887"/>
                  </a:lnTo>
                  <a:lnTo>
                    <a:pt x="6454" y="41887"/>
                  </a:lnTo>
                  <a:lnTo>
                    <a:pt x="6531" y="41694"/>
                  </a:lnTo>
                  <a:lnTo>
                    <a:pt x="6608" y="41462"/>
                  </a:lnTo>
                  <a:lnTo>
                    <a:pt x="6724" y="40998"/>
                  </a:lnTo>
                  <a:lnTo>
                    <a:pt x="6724" y="40998"/>
                  </a:lnTo>
                  <a:lnTo>
                    <a:pt x="6956" y="40148"/>
                  </a:lnTo>
                  <a:lnTo>
                    <a:pt x="6956" y="40148"/>
                  </a:lnTo>
                  <a:lnTo>
                    <a:pt x="7111" y="39723"/>
                  </a:lnTo>
                  <a:lnTo>
                    <a:pt x="7111" y="39723"/>
                  </a:lnTo>
                  <a:lnTo>
                    <a:pt x="7613" y="40148"/>
                  </a:lnTo>
                  <a:lnTo>
                    <a:pt x="7613" y="40148"/>
                  </a:lnTo>
                  <a:lnTo>
                    <a:pt x="8077" y="40573"/>
                  </a:lnTo>
                  <a:lnTo>
                    <a:pt x="8347" y="40767"/>
                  </a:lnTo>
                  <a:lnTo>
                    <a:pt x="8502" y="40844"/>
                  </a:lnTo>
                  <a:lnTo>
                    <a:pt x="8656" y="40882"/>
                  </a:lnTo>
                  <a:lnTo>
                    <a:pt x="8656" y="40882"/>
                  </a:lnTo>
                  <a:lnTo>
                    <a:pt x="8734" y="40882"/>
                  </a:lnTo>
                  <a:lnTo>
                    <a:pt x="8734" y="40882"/>
                  </a:lnTo>
                  <a:lnTo>
                    <a:pt x="8734" y="40882"/>
                  </a:lnTo>
                  <a:lnTo>
                    <a:pt x="9043" y="40844"/>
                  </a:lnTo>
                  <a:lnTo>
                    <a:pt x="9352" y="40767"/>
                  </a:lnTo>
                  <a:lnTo>
                    <a:pt x="9661" y="40651"/>
                  </a:lnTo>
                  <a:lnTo>
                    <a:pt x="9970" y="40535"/>
                  </a:lnTo>
                  <a:lnTo>
                    <a:pt x="11091" y="39994"/>
                  </a:lnTo>
                  <a:lnTo>
                    <a:pt x="11091" y="39994"/>
                  </a:lnTo>
                  <a:lnTo>
                    <a:pt x="12404" y="39414"/>
                  </a:lnTo>
                  <a:lnTo>
                    <a:pt x="13718" y="38912"/>
                  </a:lnTo>
                  <a:lnTo>
                    <a:pt x="13718" y="38912"/>
                  </a:lnTo>
                  <a:lnTo>
                    <a:pt x="15534" y="38216"/>
                  </a:lnTo>
                  <a:lnTo>
                    <a:pt x="17428" y="37637"/>
                  </a:lnTo>
                  <a:lnTo>
                    <a:pt x="17428" y="37637"/>
                  </a:lnTo>
                  <a:lnTo>
                    <a:pt x="17428" y="37637"/>
                  </a:lnTo>
                  <a:lnTo>
                    <a:pt x="18085" y="37443"/>
                  </a:lnTo>
                  <a:lnTo>
                    <a:pt x="18742" y="37250"/>
                  </a:lnTo>
                  <a:lnTo>
                    <a:pt x="19051" y="37212"/>
                  </a:lnTo>
                  <a:lnTo>
                    <a:pt x="19398" y="37212"/>
                  </a:lnTo>
                  <a:lnTo>
                    <a:pt x="19746" y="37212"/>
                  </a:lnTo>
                  <a:lnTo>
                    <a:pt x="20094" y="37289"/>
                  </a:lnTo>
                  <a:lnTo>
                    <a:pt x="20094" y="37289"/>
                  </a:lnTo>
                  <a:lnTo>
                    <a:pt x="20480" y="37482"/>
                  </a:lnTo>
                  <a:lnTo>
                    <a:pt x="20828" y="37675"/>
                  </a:lnTo>
                  <a:lnTo>
                    <a:pt x="21099" y="37946"/>
                  </a:lnTo>
                  <a:lnTo>
                    <a:pt x="21292" y="38294"/>
                  </a:lnTo>
                  <a:lnTo>
                    <a:pt x="21446" y="38641"/>
                  </a:lnTo>
                  <a:lnTo>
                    <a:pt x="21562" y="39028"/>
                  </a:lnTo>
                  <a:lnTo>
                    <a:pt x="21640" y="39414"/>
                  </a:lnTo>
                  <a:lnTo>
                    <a:pt x="21717" y="39801"/>
                  </a:lnTo>
                  <a:lnTo>
                    <a:pt x="21717" y="39801"/>
                  </a:lnTo>
                  <a:lnTo>
                    <a:pt x="21717" y="40651"/>
                  </a:lnTo>
                  <a:lnTo>
                    <a:pt x="21640" y="41501"/>
                  </a:lnTo>
                  <a:lnTo>
                    <a:pt x="21485" y="42351"/>
                  </a:lnTo>
                  <a:lnTo>
                    <a:pt x="21253" y="43162"/>
                  </a:lnTo>
                  <a:lnTo>
                    <a:pt x="21253" y="43162"/>
                  </a:lnTo>
                  <a:lnTo>
                    <a:pt x="20983" y="43858"/>
                  </a:lnTo>
                  <a:lnTo>
                    <a:pt x="20674" y="44553"/>
                  </a:lnTo>
                  <a:lnTo>
                    <a:pt x="20674" y="44553"/>
                  </a:lnTo>
                  <a:lnTo>
                    <a:pt x="20364" y="45094"/>
                  </a:lnTo>
                  <a:lnTo>
                    <a:pt x="20055" y="45597"/>
                  </a:lnTo>
                  <a:lnTo>
                    <a:pt x="20055" y="45597"/>
                  </a:lnTo>
                  <a:lnTo>
                    <a:pt x="19939" y="45751"/>
                  </a:lnTo>
                  <a:lnTo>
                    <a:pt x="19939" y="45751"/>
                  </a:lnTo>
                  <a:lnTo>
                    <a:pt x="19630" y="45751"/>
                  </a:lnTo>
                  <a:lnTo>
                    <a:pt x="19360" y="45790"/>
                  </a:lnTo>
                  <a:lnTo>
                    <a:pt x="18742" y="45867"/>
                  </a:lnTo>
                  <a:lnTo>
                    <a:pt x="18123" y="46022"/>
                  </a:lnTo>
                  <a:lnTo>
                    <a:pt x="17544" y="46176"/>
                  </a:lnTo>
                  <a:lnTo>
                    <a:pt x="17544" y="46176"/>
                  </a:lnTo>
                  <a:lnTo>
                    <a:pt x="16887" y="46408"/>
                  </a:lnTo>
                  <a:lnTo>
                    <a:pt x="16539" y="46563"/>
                  </a:lnTo>
                  <a:lnTo>
                    <a:pt x="16269" y="46717"/>
                  </a:lnTo>
                  <a:lnTo>
                    <a:pt x="15959" y="46910"/>
                  </a:lnTo>
                  <a:lnTo>
                    <a:pt x="15689" y="47142"/>
                  </a:lnTo>
                  <a:lnTo>
                    <a:pt x="15457" y="47413"/>
                  </a:lnTo>
                  <a:lnTo>
                    <a:pt x="15225" y="47683"/>
                  </a:lnTo>
                  <a:lnTo>
                    <a:pt x="15225" y="47683"/>
                  </a:lnTo>
                  <a:lnTo>
                    <a:pt x="15071" y="47915"/>
                  </a:lnTo>
                  <a:lnTo>
                    <a:pt x="14955" y="48147"/>
                  </a:lnTo>
                  <a:lnTo>
                    <a:pt x="14877" y="48302"/>
                  </a:lnTo>
                  <a:lnTo>
                    <a:pt x="14877" y="48417"/>
                  </a:lnTo>
                  <a:lnTo>
                    <a:pt x="14877" y="48533"/>
                  </a:lnTo>
                  <a:lnTo>
                    <a:pt x="14916" y="48649"/>
                  </a:lnTo>
                  <a:lnTo>
                    <a:pt x="14916" y="48649"/>
                  </a:lnTo>
                  <a:lnTo>
                    <a:pt x="14993" y="48727"/>
                  </a:lnTo>
                  <a:lnTo>
                    <a:pt x="15032" y="48804"/>
                  </a:lnTo>
                  <a:lnTo>
                    <a:pt x="15187" y="48842"/>
                  </a:lnTo>
                  <a:lnTo>
                    <a:pt x="15380" y="48842"/>
                  </a:lnTo>
                  <a:lnTo>
                    <a:pt x="15573" y="48804"/>
                  </a:lnTo>
                  <a:lnTo>
                    <a:pt x="15573" y="48804"/>
                  </a:lnTo>
                  <a:lnTo>
                    <a:pt x="15843" y="48804"/>
                  </a:lnTo>
                  <a:lnTo>
                    <a:pt x="15959" y="48804"/>
                  </a:lnTo>
                  <a:lnTo>
                    <a:pt x="16075" y="48842"/>
                  </a:lnTo>
                  <a:lnTo>
                    <a:pt x="16075" y="48842"/>
                  </a:lnTo>
                  <a:lnTo>
                    <a:pt x="16346" y="49036"/>
                  </a:lnTo>
                  <a:lnTo>
                    <a:pt x="16500" y="49152"/>
                  </a:lnTo>
                  <a:lnTo>
                    <a:pt x="16655" y="49229"/>
                  </a:lnTo>
                  <a:lnTo>
                    <a:pt x="16655" y="49229"/>
                  </a:lnTo>
                  <a:lnTo>
                    <a:pt x="16732" y="49268"/>
                  </a:lnTo>
                  <a:lnTo>
                    <a:pt x="16732" y="49268"/>
                  </a:lnTo>
                  <a:lnTo>
                    <a:pt x="16423" y="49499"/>
                  </a:lnTo>
                  <a:lnTo>
                    <a:pt x="16114" y="49731"/>
                  </a:lnTo>
                  <a:lnTo>
                    <a:pt x="16114" y="49731"/>
                  </a:lnTo>
                  <a:lnTo>
                    <a:pt x="15805" y="49886"/>
                  </a:lnTo>
                  <a:lnTo>
                    <a:pt x="15534" y="50040"/>
                  </a:lnTo>
                  <a:lnTo>
                    <a:pt x="14916" y="50311"/>
                  </a:lnTo>
                  <a:lnTo>
                    <a:pt x="14916" y="50311"/>
                  </a:lnTo>
                  <a:lnTo>
                    <a:pt x="14452" y="50581"/>
                  </a:lnTo>
                  <a:lnTo>
                    <a:pt x="14027" y="50890"/>
                  </a:lnTo>
                  <a:lnTo>
                    <a:pt x="13641" y="51238"/>
                  </a:lnTo>
                  <a:lnTo>
                    <a:pt x="13255" y="51625"/>
                  </a:lnTo>
                  <a:lnTo>
                    <a:pt x="13255" y="51625"/>
                  </a:lnTo>
                  <a:lnTo>
                    <a:pt x="12868" y="51972"/>
                  </a:lnTo>
                  <a:lnTo>
                    <a:pt x="12443" y="52320"/>
                  </a:lnTo>
                  <a:lnTo>
                    <a:pt x="12018" y="52629"/>
                  </a:lnTo>
                  <a:lnTo>
                    <a:pt x="11554" y="52938"/>
                  </a:lnTo>
                  <a:lnTo>
                    <a:pt x="11554" y="52938"/>
                  </a:lnTo>
                  <a:lnTo>
                    <a:pt x="10859" y="53286"/>
                  </a:lnTo>
                  <a:lnTo>
                    <a:pt x="10125" y="53595"/>
                  </a:lnTo>
                  <a:lnTo>
                    <a:pt x="10125" y="53595"/>
                  </a:lnTo>
                  <a:lnTo>
                    <a:pt x="8888" y="54059"/>
                  </a:lnTo>
                  <a:lnTo>
                    <a:pt x="7690" y="54523"/>
                  </a:lnTo>
                  <a:lnTo>
                    <a:pt x="7690" y="54523"/>
                  </a:lnTo>
                  <a:lnTo>
                    <a:pt x="6686" y="54948"/>
                  </a:lnTo>
                  <a:lnTo>
                    <a:pt x="6222" y="55218"/>
                  </a:lnTo>
                  <a:lnTo>
                    <a:pt x="5758" y="55489"/>
                  </a:lnTo>
                  <a:lnTo>
                    <a:pt x="5758" y="55489"/>
                  </a:lnTo>
                  <a:lnTo>
                    <a:pt x="5449" y="55721"/>
                  </a:lnTo>
                  <a:lnTo>
                    <a:pt x="5101" y="55952"/>
                  </a:lnTo>
                  <a:lnTo>
                    <a:pt x="4831" y="56262"/>
                  </a:lnTo>
                  <a:lnTo>
                    <a:pt x="4715" y="56416"/>
                  </a:lnTo>
                  <a:lnTo>
                    <a:pt x="4638" y="56571"/>
                  </a:lnTo>
                  <a:lnTo>
                    <a:pt x="4638" y="56571"/>
                  </a:lnTo>
                  <a:lnTo>
                    <a:pt x="5217" y="56146"/>
                  </a:lnTo>
                  <a:lnTo>
                    <a:pt x="5835" y="55759"/>
                  </a:lnTo>
                  <a:lnTo>
                    <a:pt x="6531" y="55450"/>
                  </a:lnTo>
                  <a:lnTo>
                    <a:pt x="7188" y="55141"/>
                  </a:lnTo>
                  <a:lnTo>
                    <a:pt x="7922" y="54909"/>
                  </a:lnTo>
                  <a:lnTo>
                    <a:pt x="8618" y="54716"/>
                  </a:lnTo>
                  <a:lnTo>
                    <a:pt x="9352" y="54523"/>
                  </a:lnTo>
                  <a:lnTo>
                    <a:pt x="10086" y="54368"/>
                  </a:lnTo>
                  <a:lnTo>
                    <a:pt x="10086" y="54368"/>
                  </a:lnTo>
                  <a:lnTo>
                    <a:pt x="12173" y="54020"/>
                  </a:lnTo>
                  <a:lnTo>
                    <a:pt x="13216" y="53789"/>
                  </a:lnTo>
                  <a:lnTo>
                    <a:pt x="14259" y="53557"/>
                  </a:lnTo>
                  <a:lnTo>
                    <a:pt x="14259" y="53557"/>
                  </a:lnTo>
                  <a:lnTo>
                    <a:pt x="15148" y="53286"/>
                  </a:lnTo>
                  <a:lnTo>
                    <a:pt x="16075" y="52977"/>
                  </a:lnTo>
                  <a:lnTo>
                    <a:pt x="16964" y="52629"/>
                  </a:lnTo>
                  <a:lnTo>
                    <a:pt x="17814" y="52243"/>
                  </a:lnTo>
                  <a:lnTo>
                    <a:pt x="17814" y="52243"/>
                  </a:lnTo>
                  <a:lnTo>
                    <a:pt x="18780" y="51741"/>
                  </a:lnTo>
                  <a:lnTo>
                    <a:pt x="19708" y="51238"/>
                  </a:lnTo>
                  <a:lnTo>
                    <a:pt x="20635" y="50659"/>
                  </a:lnTo>
                  <a:lnTo>
                    <a:pt x="21060" y="50349"/>
                  </a:lnTo>
                  <a:lnTo>
                    <a:pt x="21485" y="50002"/>
                  </a:lnTo>
                  <a:lnTo>
                    <a:pt x="21485" y="50002"/>
                  </a:lnTo>
                  <a:lnTo>
                    <a:pt x="21524" y="49963"/>
                  </a:lnTo>
                  <a:lnTo>
                    <a:pt x="21524" y="49963"/>
                  </a:lnTo>
                  <a:lnTo>
                    <a:pt x="22065" y="49654"/>
                  </a:lnTo>
                  <a:lnTo>
                    <a:pt x="22335" y="49538"/>
                  </a:lnTo>
                  <a:lnTo>
                    <a:pt x="22644" y="49461"/>
                  </a:lnTo>
                  <a:lnTo>
                    <a:pt x="22644" y="49461"/>
                  </a:lnTo>
                  <a:lnTo>
                    <a:pt x="22915" y="49461"/>
                  </a:lnTo>
                  <a:lnTo>
                    <a:pt x="23031" y="49461"/>
                  </a:lnTo>
                  <a:lnTo>
                    <a:pt x="23147" y="49499"/>
                  </a:lnTo>
                  <a:lnTo>
                    <a:pt x="23224" y="49577"/>
                  </a:lnTo>
                  <a:lnTo>
                    <a:pt x="23301" y="49654"/>
                  </a:lnTo>
                  <a:lnTo>
                    <a:pt x="23378" y="49770"/>
                  </a:lnTo>
                  <a:lnTo>
                    <a:pt x="23417" y="49886"/>
                  </a:lnTo>
                  <a:lnTo>
                    <a:pt x="23417" y="49886"/>
                  </a:lnTo>
                  <a:lnTo>
                    <a:pt x="23494" y="50195"/>
                  </a:lnTo>
                  <a:lnTo>
                    <a:pt x="23533" y="50349"/>
                  </a:lnTo>
                  <a:lnTo>
                    <a:pt x="23610" y="50465"/>
                  </a:lnTo>
                  <a:lnTo>
                    <a:pt x="23610" y="50465"/>
                  </a:lnTo>
                  <a:lnTo>
                    <a:pt x="23726" y="50581"/>
                  </a:lnTo>
                  <a:lnTo>
                    <a:pt x="23842" y="50659"/>
                  </a:lnTo>
                  <a:lnTo>
                    <a:pt x="24151" y="50697"/>
                  </a:lnTo>
                  <a:lnTo>
                    <a:pt x="24151" y="50697"/>
                  </a:lnTo>
                  <a:lnTo>
                    <a:pt x="24344" y="50775"/>
                  </a:lnTo>
                  <a:lnTo>
                    <a:pt x="24538" y="50852"/>
                  </a:lnTo>
                  <a:lnTo>
                    <a:pt x="24731" y="50968"/>
                  </a:lnTo>
                  <a:lnTo>
                    <a:pt x="24885" y="51122"/>
                  </a:lnTo>
                  <a:lnTo>
                    <a:pt x="24885" y="51122"/>
                  </a:lnTo>
                  <a:lnTo>
                    <a:pt x="25156" y="51431"/>
                  </a:lnTo>
                  <a:lnTo>
                    <a:pt x="25349" y="51818"/>
                  </a:lnTo>
                  <a:lnTo>
                    <a:pt x="25349" y="51818"/>
                  </a:lnTo>
                  <a:lnTo>
                    <a:pt x="25504" y="52050"/>
                  </a:lnTo>
                  <a:lnTo>
                    <a:pt x="25620" y="52127"/>
                  </a:lnTo>
                  <a:lnTo>
                    <a:pt x="25736" y="52204"/>
                  </a:lnTo>
                  <a:lnTo>
                    <a:pt x="25736" y="52204"/>
                  </a:lnTo>
                  <a:lnTo>
                    <a:pt x="25890" y="52204"/>
                  </a:lnTo>
                  <a:lnTo>
                    <a:pt x="26045" y="52166"/>
                  </a:lnTo>
                  <a:lnTo>
                    <a:pt x="26122" y="52050"/>
                  </a:lnTo>
                  <a:lnTo>
                    <a:pt x="26238" y="51934"/>
                  </a:lnTo>
                  <a:lnTo>
                    <a:pt x="26354" y="51625"/>
                  </a:lnTo>
                  <a:lnTo>
                    <a:pt x="26392" y="51354"/>
                  </a:lnTo>
                  <a:lnTo>
                    <a:pt x="26392" y="51354"/>
                  </a:lnTo>
                  <a:lnTo>
                    <a:pt x="26470" y="50929"/>
                  </a:lnTo>
                  <a:lnTo>
                    <a:pt x="26508" y="50465"/>
                  </a:lnTo>
                  <a:lnTo>
                    <a:pt x="26470" y="50040"/>
                  </a:lnTo>
                  <a:lnTo>
                    <a:pt x="26392" y="49615"/>
                  </a:lnTo>
                  <a:lnTo>
                    <a:pt x="26392" y="49615"/>
                  </a:lnTo>
                  <a:lnTo>
                    <a:pt x="26315" y="49229"/>
                  </a:lnTo>
                  <a:lnTo>
                    <a:pt x="26161" y="48881"/>
                  </a:lnTo>
                  <a:lnTo>
                    <a:pt x="26006" y="48533"/>
                  </a:lnTo>
                  <a:lnTo>
                    <a:pt x="25851" y="48186"/>
                  </a:lnTo>
                  <a:lnTo>
                    <a:pt x="25620" y="47876"/>
                  </a:lnTo>
                  <a:lnTo>
                    <a:pt x="25388" y="47529"/>
                  </a:lnTo>
                  <a:lnTo>
                    <a:pt x="25156" y="47258"/>
                  </a:lnTo>
                  <a:lnTo>
                    <a:pt x="24885" y="46988"/>
                  </a:lnTo>
                  <a:lnTo>
                    <a:pt x="24885" y="46988"/>
                  </a:lnTo>
                  <a:lnTo>
                    <a:pt x="25736" y="45558"/>
                  </a:lnTo>
                  <a:lnTo>
                    <a:pt x="26586" y="44128"/>
                  </a:lnTo>
                  <a:lnTo>
                    <a:pt x="27474" y="42699"/>
                  </a:lnTo>
                  <a:lnTo>
                    <a:pt x="28440" y="41346"/>
                  </a:lnTo>
                  <a:lnTo>
                    <a:pt x="28440" y="41346"/>
                  </a:lnTo>
                  <a:lnTo>
                    <a:pt x="28981" y="40612"/>
                  </a:lnTo>
                  <a:lnTo>
                    <a:pt x="29522" y="39955"/>
                  </a:lnTo>
                  <a:lnTo>
                    <a:pt x="30141" y="39298"/>
                  </a:lnTo>
                  <a:lnTo>
                    <a:pt x="30798" y="38719"/>
                  </a:lnTo>
                  <a:lnTo>
                    <a:pt x="30798" y="38719"/>
                  </a:lnTo>
                  <a:lnTo>
                    <a:pt x="31145" y="38448"/>
                  </a:lnTo>
                  <a:lnTo>
                    <a:pt x="31532" y="38178"/>
                  </a:lnTo>
                  <a:lnTo>
                    <a:pt x="31918" y="37946"/>
                  </a:lnTo>
                  <a:lnTo>
                    <a:pt x="32305" y="37753"/>
                  </a:lnTo>
                  <a:lnTo>
                    <a:pt x="32305" y="37753"/>
                  </a:lnTo>
                  <a:lnTo>
                    <a:pt x="33039" y="37443"/>
                  </a:lnTo>
                  <a:lnTo>
                    <a:pt x="33386" y="37250"/>
                  </a:lnTo>
                  <a:lnTo>
                    <a:pt x="33696" y="37018"/>
                  </a:lnTo>
                  <a:lnTo>
                    <a:pt x="33696" y="37018"/>
                  </a:lnTo>
                  <a:lnTo>
                    <a:pt x="33850" y="36902"/>
                  </a:lnTo>
                  <a:lnTo>
                    <a:pt x="33966" y="36748"/>
                  </a:lnTo>
                  <a:lnTo>
                    <a:pt x="34159" y="36400"/>
                  </a:lnTo>
                  <a:lnTo>
                    <a:pt x="34159" y="36400"/>
                  </a:lnTo>
                  <a:lnTo>
                    <a:pt x="34237" y="36246"/>
                  </a:lnTo>
                  <a:lnTo>
                    <a:pt x="34353" y="36052"/>
                  </a:lnTo>
                  <a:lnTo>
                    <a:pt x="34353" y="36052"/>
                  </a:lnTo>
                  <a:lnTo>
                    <a:pt x="34430" y="35975"/>
                  </a:lnTo>
                  <a:lnTo>
                    <a:pt x="34468" y="35936"/>
                  </a:lnTo>
                  <a:lnTo>
                    <a:pt x="34584" y="35898"/>
                  </a:lnTo>
                  <a:lnTo>
                    <a:pt x="34662" y="35898"/>
                  </a:lnTo>
                  <a:lnTo>
                    <a:pt x="34816" y="35975"/>
                  </a:lnTo>
                  <a:lnTo>
                    <a:pt x="34971" y="36091"/>
                  </a:lnTo>
                  <a:lnTo>
                    <a:pt x="34971" y="36091"/>
                  </a:lnTo>
                  <a:lnTo>
                    <a:pt x="35280" y="36439"/>
                  </a:lnTo>
                  <a:lnTo>
                    <a:pt x="35628" y="36825"/>
                  </a:lnTo>
                  <a:lnTo>
                    <a:pt x="35628" y="36825"/>
                  </a:lnTo>
                  <a:lnTo>
                    <a:pt x="35705" y="36864"/>
                  </a:lnTo>
                  <a:lnTo>
                    <a:pt x="35705" y="36864"/>
                  </a:lnTo>
                  <a:lnTo>
                    <a:pt x="36053" y="37212"/>
                  </a:lnTo>
                  <a:lnTo>
                    <a:pt x="36400" y="37482"/>
                  </a:lnTo>
                  <a:lnTo>
                    <a:pt x="36594" y="37598"/>
                  </a:lnTo>
                  <a:lnTo>
                    <a:pt x="36826" y="37675"/>
                  </a:lnTo>
                  <a:lnTo>
                    <a:pt x="37057" y="37714"/>
                  </a:lnTo>
                  <a:lnTo>
                    <a:pt x="37289" y="37753"/>
                  </a:lnTo>
                  <a:lnTo>
                    <a:pt x="37289" y="37753"/>
                  </a:lnTo>
                  <a:lnTo>
                    <a:pt x="38294" y="37868"/>
                  </a:lnTo>
                  <a:lnTo>
                    <a:pt x="38294" y="37868"/>
                  </a:lnTo>
                  <a:lnTo>
                    <a:pt x="38989" y="38100"/>
                  </a:lnTo>
                  <a:lnTo>
                    <a:pt x="39685" y="38371"/>
                  </a:lnTo>
                  <a:lnTo>
                    <a:pt x="39685" y="38371"/>
                  </a:lnTo>
                  <a:lnTo>
                    <a:pt x="40806" y="38873"/>
                  </a:lnTo>
                  <a:lnTo>
                    <a:pt x="41926" y="39414"/>
                  </a:lnTo>
                  <a:lnTo>
                    <a:pt x="43047" y="39994"/>
                  </a:lnTo>
                  <a:lnTo>
                    <a:pt x="44129" y="40651"/>
                  </a:lnTo>
                  <a:lnTo>
                    <a:pt x="44129" y="40651"/>
                  </a:lnTo>
                  <a:lnTo>
                    <a:pt x="45211" y="41269"/>
                  </a:lnTo>
                  <a:lnTo>
                    <a:pt x="46254" y="41964"/>
                  </a:lnTo>
                  <a:lnTo>
                    <a:pt x="47259" y="42699"/>
                  </a:lnTo>
                  <a:lnTo>
                    <a:pt x="48263" y="43433"/>
                  </a:lnTo>
                  <a:lnTo>
                    <a:pt x="49229" y="44167"/>
                  </a:lnTo>
                  <a:lnTo>
                    <a:pt x="50234" y="44940"/>
                  </a:lnTo>
                  <a:lnTo>
                    <a:pt x="52127" y="46563"/>
                  </a:lnTo>
                  <a:lnTo>
                    <a:pt x="52127" y="46563"/>
                  </a:lnTo>
                  <a:lnTo>
                    <a:pt x="52243" y="46640"/>
                  </a:lnTo>
                  <a:lnTo>
                    <a:pt x="52398" y="46756"/>
                  </a:lnTo>
                  <a:lnTo>
                    <a:pt x="52514" y="46756"/>
                  </a:lnTo>
                  <a:lnTo>
                    <a:pt x="52668" y="46717"/>
                  </a:lnTo>
                  <a:lnTo>
                    <a:pt x="52668" y="46717"/>
                  </a:lnTo>
                  <a:lnTo>
                    <a:pt x="52784" y="46640"/>
                  </a:lnTo>
                  <a:lnTo>
                    <a:pt x="52862" y="46524"/>
                  </a:lnTo>
                  <a:lnTo>
                    <a:pt x="52900" y="46408"/>
                  </a:lnTo>
                  <a:lnTo>
                    <a:pt x="52900" y="46254"/>
                  </a:lnTo>
                  <a:lnTo>
                    <a:pt x="52900" y="46254"/>
                  </a:lnTo>
                  <a:lnTo>
                    <a:pt x="52862" y="46022"/>
                  </a:lnTo>
                  <a:lnTo>
                    <a:pt x="52784" y="45829"/>
                  </a:lnTo>
                  <a:lnTo>
                    <a:pt x="52630" y="4540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4427750" y="3025075"/>
              <a:ext cx="48325" cy="54125"/>
            </a:xfrm>
            <a:custGeom>
              <a:rect b="b" l="l" r="r" t="t"/>
              <a:pathLst>
                <a:path extrusionOk="0" h="2165" w="1933">
                  <a:moveTo>
                    <a:pt x="619" y="1"/>
                  </a:moveTo>
                  <a:lnTo>
                    <a:pt x="503" y="39"/>
                  </a:lnTo>
                  <a:lnTo>
                    <a:pt x="349" y="194"/>
                  </a:lnTo>
                  <a:lnTo>
                    <a:pt x="194" y="348"/>
                  </a:lnTo>
                  <a:lnTo>
                    <a:pt x="78" y="542"/>
                  </a:lnTo>
                  <a:lnTo>
                    <a:pt x="1" y="735"/>
                  </a:lnTo>
                  <a:lnTo>
                    <a:pt x="1" y="967"/>
                  </a:lnTo>
                  <a:lnTo>
                    <a:pt x="1" y="1160"/>
                  </a:lnTo>
                  <a:lnTo>
                    <a:pt x="78" y="1353"/>
                  </a:lnTo>
                  <a:lnTo>
                    <a:pt x="155" y="1624"/>
                  </a:lnTo>
                  <a:lnTo>
                    <a:pt x="271" y="1817"/>
                  </a:lnTo>
                  <a:lnTo>
                    <a:pt x="465" y="2010"/>
                  </a:lnTo>
                  <a:lnTo>
                    <a:pt x="696" y="2126"/>
                  </a:lnTo>
                  <a:lnTo>
                    <a:pt x="928" y="2165"/>
                  </a:lnTo>
                  <a:lnTo>
                    <a:pt x="1160" y="2165"/>
                  </a:lnTo>
                  <a:lnTo>
                    <a:pt x="1392" y="2087"/>
                  </a:lnTo>
                  <a:lnTo>
                    <a:pt x="1624" y="1894"/>
                  </a:lnTo>
                  <a:lnTo>
                    <a:pt x="1778" y="1701"/>
                  </a:lnTo>
                  <a:lnTo>
                    <a:pt x="1894" y="1469"/>
                  </a:lnTo>
                  <a:lnTo>
                    <a:pt x="1933" y="1199"/>
                  </a:lnTo>
                  <a:lnTo>
                    <a:pt x="1894" y="928"/>
                  </a:lnTo>
                  <a:lnTo>
                    <a:pt x="1817" y="696"/>
                  </a:lnTo>
                  <a:lnTo>
                    <a:pt x="1662" y="464"/>
                  </a:lnTo>
                  <a:lnTo>
                    <a:pt x="1469" y="271"/>
                  </a:lnTo>
                  <a:lnTo>
                    <a:pt x="1276" y="117"/>
                  </a:lnTo>
                  <a:lnTo>
                    <a:pt x="1044" y="39"/>
                  </a:lnTo>
                  <a:lnTo>
                    <a:pt x="890" y="1"/>
                  </a:lnTo>
                  <a:close/>
                </a:path>
              </a:pathLst>
            </a:custGeom>
            <a:solidFill>
              <a:srgbClr val="878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4180450" y="3120725"/>
              <a:ext cx="335250" cy="206750"/>
            </a:xfrm>
            <a:custGeom>
              <a:rect b="b" l="l" r="r" t="t"/>
              <a:pathLst>
                <a:path extrusionOk="0" h="8270" w="13410">
                  <a:moveTo>
                    <a:pt x="6222" y="0"/>
                  </a:moveTo>
                  <a:lnTo>
                    <a:pt x="5836" y="39"/>
                  </a:lnTo>
                  <a:lnTo>
                    <a:pt x="5372" y="77"/>
                  </a:lnTo>
                  <a:lnTo>
                    <a:pt x="4715" y="232"/>
                  </a:lnTo>
                  <a:lnTo>
                    <a:pt x="4135" y="387"/>
                  </a:lnTo>
                  <a:lnTo>
                    <a:pt x="4097" y="387"/>
                  </a:lnTo>
                  <a:lnTo>
                    <a:pt x="3749" y="541"/>
                  </a:lnTo>
                  <a:lnTo>
                    <a:pt x="3440" y="696"/>
                  </a:lnTo>
                  <a:lnTo>
                    <a:pt x="3053" y="889"/>
                  </a:lnTo>
                  <a:lnTo>
                    <a:pt x="2744" y="1121"/>
                  </a:lnTo>
                  <a:lnTo>
                    <a:pt x="2474" y="1353"/>
                  </a:lnTo>
                  <a:lnTo>
                    <a:pt x="2165" y="1623"/>
                  </a:lnTo>
                  <a:lnTo>
                    <a:pt x="1740" y="2125"/>
                  </a:lnTo>
                  <a:lnTo>
                    <a:pt x="1546" y="2319"/>
                  </a:lnTo>
                  <a:lnTo>
                    <a:pt x="1199" y="2821"/>
                  </a:lnTo>
                  <a:lnTo>
                    <a:pt x="1160" y="2937"/>
                  </a:lnTo>
                  <a:lnTo>
                    <a:pt x="890" y="3401"/>
                  </a:lnTo>
                  <a:lnTo>
                    <a:pt x="696" y="3942"/>
                  </a:lnTo>
                  <a:lnTo>
                    <a:pt x="465" y="4598"/>
                  </a:lnTo>
                  <a:lnTo>
                    <a:pt x="271" y="5294"/>
                  </a:lnTo>
                  <a:lnTo>
                    <a:pt x="155" y="5912"/>
                  </a:lnTo>
                  <a:lnTo>
                    <a:pt x="78" y="6569"/>
                  </a:lnTo>
                  <a:lnTo>
                    <a:pt x="1" y="7226"/>
                  </a:lnTo>
                  <a:lnTo>
                    <a:pt x="1" y="7883"/>
                  </a:lnTo>
                  <a:lnTo>
                    <a:pt x="1" y="8231"/>
                  </a:lnTo>
                  <a:lnTo>
                    <a:pt x="1" y="8269"/>
                  </a:lnTo>
                  <a:lnTo>
                    <a:pt x="271" y="7458"/>
                  </a:lnTo>
                  <a:lnTo>
                    <a:pt x="580" y="6685"/>
                  </a:lnTo>
                  <a:lnTo>
                    <a:pt x="890" y="5951"/>
                  </a:lnTo>
                  <a:lnTo>
                    <a:pt x="1237" y="5294"/>
                  </a:lnTo>
                  <a:lnTo>
                    <a:pt x="1546" y="4714"/>
                  </a:lnTo>
                  <a:lnTo>
                    <a:pt x="1856" y="4212"/>
                  </a:lnTo>
                  <a:lnTo>
                    <a:pt x="2126" y="3787"/>
                  </a:lnTo>
                  <a:lnTo>
                    <a:pt x="2397" y="3478"/>
                  </a:lnTo>
                  <a:lnTo>
                    <a:pt x="2783" y="3091"/>
                  </a:lnTo>
                  <a:lnTo>
                    <a:pt x="3169" y="2744"/>
                  </a:lnTo>
                  <a:lnTo>
                    <a:pt x="3633" y="2473"/>
                  </a:lnTo>
                  <a:lnTo>
                    <a:pt x="4097" y="2241"/>
                  </a:lnTo>
                  <a:lnTo>
                    <a:pt x="4599" y="2009"/>
                  </a:lnTo>
                  <a:lnTo>
                    <a:pt x="5101" y="1855"/>
                  </a:lnTo>
                  <a:lnTo>
                    <a:pt x="5604" y="1739"/>
                  </a:lnTo>
                  <a:lnTo>
                    <a:pt x="6145" y="1623"/>
                  </a:lnTo>
                  <a:lnTo>
                    <a:pt x="6763" y="1623"/>
                  </a:lnTo>
                  <a:lnTo>
                    <a:pt x="7381" y="1662"/>
                  </a:lnTo>
                  <a:lnTo>
                    <a:pt x="8000" y="1739"/>
                  </a:lnTo>
                  <a:lnTo>
                    <a:pt x="8579" y="1894"/>
                  </a:lnTo>
                  <a:lnTo>
                    <a:pt x="9159" y="2087"/>
                  </a:lnTo>
                  <a:lnTo>
                    <a:pt x="9584" y="2280"/>
                  </a:lnTo>
                  <a:lnTo>
                    <a:pt x="10163" y="2589"/>
                  </a:lnTo>
                  <a:lnTo>
                    <a:pt x="10782" y="2937"/>
                  </a:lnTo>
                  <a:lnTo>
                    <a:pt x="11554" y="3439"/>
                  </a:lnTo>
                  <a:lnTo>
                    <a:pt x="12366" y="4057"/>
                  </a:lnTo>
                  <a:lnTo>
                    <a:pt x="13332" y="4830"/>
                  </a:lnTo>
                  <a:lnTo>
                    <a:pt x="13371" y="4830"/>
                  </a:lnTo>
                  <a:lnTo>
                    <a:pt x="13409" y="4792"/>
                  </a:lnTo>
                  <a:lnTo>
                    <a:pt x="13371" y="4753"/>
                  </a:lnTo>
                  <a:lnTo>
                    <a:pt x="13332" y="4714"/>
                  </a:lnTo>
                  <a:lnTo>
                    <a:pt x="12946" y="4212"/>
                  </a:lnTo>
                  <a:lnTo>
                    <a:pt x="12559" y="3710"/>
                  </a:lnTo>
                  <a:lnTo>
                    <a:pt x="11941" y="2975"/>
                  </a:lnTo>
                  <a:lnTo>
                    <a:pt x="11593" y="2550"/>
                  </a:lnTo>
                  <a:lnTo>
                    <a:pt x="11168" y="2125"/>
                  </a:lnTo>
                  <a:lnTo>
                    <a:pt x="10859" y="1855"/>
                  </a:lnTo>
                  <a:lnTo>
                    <a:pt x="10550" y="1623"/>
                  </a:lnTo>
                  <a:lnTo>
                    <a:pt x="9854" y="1159"/>
                  </a:lnTo>
                  <a:lnTo>
                    <a:pt x="9313" y="850"/>
                  </a:lnTo>
                  <a:lnTo>
                    <a:pt x="8888" y="580"/>
                  </a:lnTo>
                  <a:lnTo>
                    <a:pt x="8579" y="464"/>
                  </a:lnTo>
                  <a:lnTo>
                    <a:pt x="8309" y="348"/>
                  </a:lnTo>
                  <a:lnTo>
                    <a:pt x="7806" y="193"/>
                  </a:lnTo>
                  <a:lnTo>
                    <a:pt x="7149" y="39"/>
                  </a:lnTo>
                  <a:lnTo>
                    <a:pt x="6570" y="0"/>
                  </a:lnTo>
                  <a:close/>
                </a:path>
              </a:pathLst>
            </a:custGeom>
            <a:solidFill>
              <a:srgbClr val="47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4180450" y="3148725"/>
              <a:ext cx="335250" cy="178750"/>
            </a:xfrm>
            <a:custGeom>
              <a:rect b="b" l="l" r="r" t="t"/>
              <a:pathLst>
                <a:path extrusionOk="0" h="7150" w="13410">
                  <a:moveTo>
                    <a:pt x="7188" y="1"/>
                  </a:moveTo>
                  <a:lnTo>
                    <a:pt x="6377" y="39"/>
                  </a:lnTo>
                  <a:lnTo>
                    <a:pt x="5797" y="117"/>
                  </a:lnTo>
                  <a:lnTo>
                    <a:pt x="5101" y="233"/>
                  </a:lnTo>
                  <a:lnTo>
                    <a:pt x="4445" y="426"/>
                  </a:lnTo>
                  <a:lnTo>
                    <a:pt x="4406" y="426"/>
                  </a:lnTo>
                  <a:lnTo>
                    <a:pt x="4019" y="580"/>
                  </a:lnTo>
                  <a:lnTo>
                    <a:pt x="3672" y="774"/>
                  </a:lnTo>
                  <a:lnTo>
                    <a:pt x="3247" y="1005"/>
                  </a:lnTo>
                  <a:lnTo>
                    <a:pt x="2899" y="1199"/>
                  </a:lnTo>
                  <a:lnTo>
                    <a:pt x="2590" y="1469"/>
                  </a:lnTo>
                  <a:lnTo>
                    <a:pt x="2242" y="1778"/>
                  </a:lnTo>
                  <a:lnTo>
                    <a:pt x="1778" y="2281"/>
                  </a:lnTo>
                  <a:lnTo>
                    <a:pt x="1585" y="2551"/>
                  </a:lnTo>
                  <a:lnTo>
                    <a:pt x="1199" y="3092"/>
                  </a:lnTo>
                  <a:lnTo>
                    <a:pt x="1121" y="3208"/>
                  </a:lnTo>
                  <a:lnTo>
                    <a:pt x="851" y="3710"/>
                  </a:lnTo>
                  <a:lnTo>
                    <a:pt x="619" y="4290"/>
                  </a:lnTo>
                  <a:lnTo>
                    <a:pt x="349" y="5024"/>
                  </a:lnTo>
                  <a:lnTo>
                    <a:pt x="155" y="5758"/>
                  </a:lnTo>
                  <a:lnTo>
                    <a:pt x="1" y="6763"/>
                  </a:lnTo>
                  <a:lnTo>
                    <a:pt x="1" y="7111"/>
                  </a:lnTo>
                  <a:lnTo>
                    <a:pt x="1" y="7149"/>
                  </a:lnTo>
                  <a:lnTo>
                    <a:pt x="271" y="6338"/>
                  </a:lnTo>
                  <a:lnTo>
                    <a:pt x="580" y="5565"/>
                  </a:lnTo>
                  <a:lnTo>
                    <a:pt x="890" y="4831"/>
                  </a:lnTo>
                  <a:lnTo>
                    <a:pt x="1237" y="4174"/>
                  </a:lnTo>
                  <a:lnTo>
                    <a:pt x="1546" y="3594"/>
                  </a:lnTo>
                  <a:lnTo>
                    <a:pt x="1856" y="3092"/>
                  </a:lnTo>
                  <a:lnTo>
                    <a:pt x="2126" y="2667"/>
                  </a:lnTo>
                  <a:lnTo>
                    <a:pt x="2397" y="2358"/>
                  </a:lnTo>
                  <a:lnTo>
                    <a:pt x="2783" y="1971"/>
                  </a:lnTo>
                  <a:lnTo>
                    <a:pt x="3169" y="1624"/>
                  </a:lnTo>
                  <a:lnTo>
                    <a:pt x="3633" y="1353"/>
                  </a:lnTo>
                  <a:lnTo>
                    <a:pt x="4097" y="1121"/>
                  </a:lnTo>
                  <a:lnTo>
                    <a:pt x="4599" y="889"/>
                  </a:lnTo>
                  <a:lnTo>
                    <a:pt x="5101" y="735"/>
                  </a:lnTo>
                  <a:lnTo>
                    <a:pt x="5604" y="619"/>
                  </a:lnTo>
                  <a:lnTo>
                    <a:pt x="6145" y="503"/>
                  </a:lnTo>
                  <a:lnTo>
                    <a:pt x="6763" y="503"/>
                  </a:lnTo>
                  <a:lnTo>
                    <a:pt x="7381" y="542"/>
                  </a:lnTo>
                  <a:lnTo>
                    <a:pt x="8000" y="619"/>
                  </a:lnTo>
                  <a:lnTo>
                    <a:pt x="8579" y="774"/>
                  </a:lnTo>
                  <a:lnTo>
                    <a:pt x="9159" y="967"/>
                  </a:lnTo>
                  <a:lnTo>
                    <a:pt x="9584" y="1160"/>
                  </a:lnTo>
                  <a:lnTo>
                    <a:pt x="10163" y="1469"/>
                  </a:lnTo>
                  <a:lnTo>
                    <a:pt x="10782" y="1817"/>
                  </a:lnTo>
                  <a:lnTo>
                    <a:pt x="11554" y="2319"/>
                  </a:lnTo>
                  <a:lnTo>
                    <a:pt x="12366" y="2937"/>
                  </a:lnTo>
                  <a:lnTo>
                    <a:pt x="13332" y="3710"/>
                  </a:lnTo>
                  <a:lnTo>
                    <a:pt x="13371" y="3710"/>
                  </a:lnTo>
                  <a:lnTo>
                    <a:pt x="13409" y="3672"/>
                  </a:lnTo>
                  <a:lnTo>
                    <a:pt x="13371" y="3633"/>
                  </a:lnTo>
                  <a:lnTo>
                    <a:pt x="13332" y="3594"/>
                  </a:lnTo>
                  <a:lnTo>
                    <a:pt x="12946" y="3092"/>
                  </a:lnTo>
                  <a:lnTo>
                    <a:pt x="12559" y="2590"/>
                  </a:lnTo>
                  <a:lnTo>
                    <a:pt x="12250" y="2319"/>
                  </a:lnTo>
                  <a:lnTo>
                    <a:pt x="11941" y="2049"/>
                  </a:lnTo>
                  <a:lnTo>
                    <a:pt x="11593" y="1778"/>
                  </a:lnTo>
                  <a:lnTo>
                    <a:pt x="10820" y="1237"/>
                  </a:lnTo>
                  <a:lnTo>
                    <a:pt x="10241" y="928"/>
                  </a:lnTo>
                  <a:lnTo>
                    <a:pt x="9738" y="658"/>
                  </a:lnTo>
                  <a:lnTo>
                    <a:pt x="9391" y="503"/>
                  </a:lnTo>
                  <a:lnTo>
                    <a:pt x="9081" y="387"/>
                  </a:lnTo>
                  <a:lnTo>
                    <a:pt x="8540" y="194"/>
                  </a:lnTo>
                  <a:lnTo>
                    <a:pt x="8154" y="117"/>
                  </a:lnTo>
                  <a:lnTo>
                    <a:pt x="7806" y="39"/>
                  </a:lnTo>
                  <a:lnTo>
                    <a:pt x="7188" y="1"/>
                  </a:lnTo>
                  <a:close/>
                </a:path>
              </a:pathLst>
            </a:custGeom>
            <a:solidFill>
              <a:srgbClr val="66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4242275" y="3142925"/>
              <a:ext cx="18400" cy="25150"/>
            </a:xfrm>
            <a:custGeom>
              <a:rect b="b" l="l" r="r" t="t"/>
              <a:pathLst>
                <a:path extrusionOk="0" h="1006" w="736">
                  <a:moveTo>
                    <a:pt x="580" y="1"/>
                  </a:moveTo>
                  <a:lnTo>
                    <a:pt x="271" y="233"/>
                  </a:lnTo>
                  <a:lnTo>
                    <a:pt x="1" y="465"/>
                  </a:lnTo>
                  <a:lnTo>
                    <a:pt x="310" y="774"/>
                  </a:lnTo>
                  <a:lnTo>
                    <a:pt x="658" y="1006"/>
                  </a:lnTo>
                  <a:lnTo>
                    <a:pt x="735" y="1006"/>
                  </a:lnTo>
                  <a:lnTo>
                    <a:pt x="735" y="967"/>
                  </a:lnTo>
                  <a:lnTo>
                    <a:pt x="696" y="387"/>
                  </a:lnTo>
                  <a:lnTo>
                    <a:pt x="658" y="194"/>
                  </a:lnTo>
                  <a:lnTo>
                    <a:pt x="580" y="1"/>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4266425" y="3130375"/>
              <a:ext cx="21275" cy="21275"/>
            </a:xfrm>
            <a:custGeom>
              <a:rect b="b" l="l" r="r" t="t"/>
              <a:pathLst>
                <a:path extrusionOk="0" h="851" w="851">
                  <a:moveTo>
                    <a:pt x="696" y="1"/>
                  </a:moveTo>
                  <a:lnTo>
                    <a:pt x="658" y="39"/>
                  </a:lnTo>
                  <a:lnTo>
                    <a:pt x="310" y="155"/>
                  </a:lnTo>
                  <a:lnTo>
                    <a:pt x="1" y="310"/>
                  </a:lnTo>
                  <a:lnTo>
                    <a:pt x="774" y="812"/>
                  </a:lnTo>
                  <a:lnTo>
                    <a:pt x="812" y="851"/>
                  </a:lnTo>
                  <a:lnTo>
                    <a:pt x="851" y="812"/>
                  </a:lnTo>
                  <a:lnTo>
                    <a:pt x="851" y="773"/>
                  </a:lnTo>
                  <a:lnTo>
                    <a:pt x="851" y="735"/>
                  </a:lnTo>
                  <a:lnTo>
                    <a:pt x="774" y="464"/>
                  </a:lnTo>
                  <a:lnTo>
                    <a:pt x="735" y="155"/>
                  </a:lnTo>
                  <a:lnTo>
                    <a:pt x="696" y="1"/>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4298325" y="3122650"/>
              <a:ext cx="16425" cy="20300"/>
            </a:xfrm>
            <a:custGeom>
              <a:rect b="b" l="l" r="r" t="t"/>
              <a:pathLst>
                <a:path extrusionOk="0" h="812" w="657">
                  <a:moveTo>
                    <a:pt x="657" y="0"/>
                  </a:moveTo>
                  <a:lnTo>
                    <a:pt x="0" y="155"/>
                  </a:lnTo>
                  <a:lnTo>
                    <a:pt x="193" y="464"/>
                  </a:lnTo>
                  <a:lnTo>
                    <a:pt x="425" y="773"/>
                  </a:lnTo>
                  <a:lnTo>
                    <a:pt x="502" y="812"/>
                  </a:lnTo>
                  <a:lnTo>
                    <a:pt x="541" y="812"/>
                  </a:lnTo>
                  <a:lnTo>
                    <a:pt x="541" y="773"/>
                  </a:lnTo>
                  <a:lnTo>
                    <a:pt x="618" y="387"/>
                  </a:lnTo>
                  <a:lnTo>
                    <a:pt x="657" y="0"/>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4326325" y="3120725"/>
              <a:ext cx="18375" cy="19325"/>
            </a:xfrm>
            <a:custGeom>
              <a:rect b="b" l="l" r="r" t="t"/>
              <a:pathLst>
                <a:path extrusionOk="0" h="773" w="735">
                  <a:moveTo>
                    <a:pt x="735" y="0"/>
                  </a:moveTo>
                  <a:lnTo>
                    <a:pt x="1" y="39"/>
                  </a:lnTo>
                  <a:lnTo>
                    <a:pt x="78" y="232"/>
                  </a:lnTo>
                  <a:lnTo>
                    <a:pt x="155" y="425"/>
                  </a:lnTo>
                  <a:lnTo>
                    <a:pt x="271" y="618"/>
                  </a:lnTo>
                  <a:lnTo>
                    <a:pt x="426" y="773"/>
                  </a:lnTo>
                  <a:lnTo>
                    <a:pt x="503" y="773"/>
                  </a:lnTo>
                  <a:lnTo>
                    <a:pt x="542" y="734"/>
                  </a:lnTo>
                  <a:lnTo>
                    <a:pt x="580" y="464"/>
                  </a:lnTo>
                  <a:lnTo>
                    <a:pt x="696" y="193"/>
                  </a:lnTo>
                  <a:lnTo>
                    <a:pt x="735" y="0"/>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4359175" y="3121675"/>
              <a:ext cx="16450" cy="19350"/>
            </a:xfrm>
            <a:custGeom>
              <a:rect b="b" l="l" r="r" t="t"/>
              <a:pathLst>
                <a:path extrusionOk="0" h="774" w="658">
                  <a:moveTo>
                    <a:pt x="0" y="1"/>
                  </a:moveTo>
                  <a:lnTo>
                    <a:pt x="39" y="349"/>
                  </a:lnTo>
                  <a:lnTo>
                    <a:pt x="78" y="735"/>
                  </a:lnTo>
                  <a:lnTo>
                    <a:pt x="116" y="774"/>
                  </a:lnTo>
                  <a:lnTo>
                    <a:pt x="232" y="774"/>
                  </a:lnTo>
                  <a:lnTo>
                    <a:pt x="387" y="619"/>
                  </a:lnTo>
                  <a:lnTo>
                    <a:pt x="503" y="503"/>
                  </a:lnTo>
                  <a:lnTo>
                    <a:pt x="619" y="310"/>
                  </a:lnTo>
                  <a:lnTo>
                    <a:pt x="657" y="155"/>
                  </a:lnTo>
                  <a:lnTo>
                    <a:pt x="0" y="1"/>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4387175" y="3129400"/>
              <a:ext cx="15500" cy="16450"/>
            </a:xfrm>
            <a:custGeom>
              <a:rect b="b" l="l" r="r" t="t"/>
              <a:pathLst>
                <a:path extrusionOk="0" h="658" w="620">
                  <a:moveTo>
                    <a:pt x="40" y="1"/>
                  </a:moveTo>
                  <a:lnTo>
                    <a:pt x="1" y="581"/>
                  </a:lnTo>
                  <a:lnTo>
                    <a:pt x="40" y="619"/>
                  </a:lnTo>
                  <a:lnTo>
                    <a:pt x="78" y="658"/>
                  </a:lnTo>
                  <a:lnTo>
                    <a:pt x="117" y="658"/>
                  </a:lnTo>
                  <a:lnTo>
                    <a:pt x="156" y="619"/>
                  </a:lnTo>
                  <a:lnTo>
                    <a:pt x="387" y="426"/>
                  </a:lnTo>
                  <a:lnTo>
                    <a:pt x="619" y="233"/>
                  </a:lnTo>
                  <a:lnTo>
                    <a:pt x="310" y="117"/>
                  </a:lnTo>
                  <a:lnTo>
                    <a:pt x="40" y="1"/>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4414225" y="3141975"/>
              <a:ext cx="12600" cy="13550"/>
            </a:xfrm>
            <a:custGeom>
              <a:rect b="b" l="l" r="r" t="t"/>
              <a:pathLst>
                <a:path extrusionOk="0" h="542" w="504">
                  <a:moveTo>
                    <a:pt x="1" y="0"/>
                  </a:moveTo>
                  <a:lnTo>
                    <a:pt x="1" y="155"/>
                  </a:lnTo>
                  <a:lnTo>
                    <a:pt x="40" y="348"/>
                  </a:lnTo>
                  <a:lnTo>
                    <a:pt x="117" y="503"/>
                  </a:lnTo>
                  <a:lnTo>
                    <a:pt x="156" y="541"/>
                  </a:lnTo>
                  <a:lnTo>
                    <a:pt x="194" y="541"/>
                  </a:lnTo>
                  <a:lnTo>
                    <a:pt x="310" y="503"/>
                  </a:lnTo>
                  <a:lnTo>
                    <a:pt x="503" y="309"/>
                  </a:lnTo>
                  <a:lnTo>
                    <a:pt x="1" y="0"/>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4223925" y="3161300"/>
              <a:ext cx="19350" cy="19325"/>
            </a:xfrm>
            <a:custGeom>
              <a:rect b="b" l="l" r="r" t="t"/>
              <a:pathLst>
                <a:path extrusionOk="0" h="773" w="774">
                  <a:moveTo>
                    <a:pt x="426" y="0"/>
                  </a:moveTo>
                  <a:lnTo>
                    <a:pt x="1" y="464"/>
                  </a:lnTo>
                  <a:lnTo>
                    <a:pt x="310" y="657"/>
                  </a:lnTo>
                  <a:lnTo>
                    <a:pt x="696" y="773"/>
                  </a:lnTo>
                  <a:lnTo>
                    <a:pt x="735" y="773"/>
                  </a:lnTo>
                  <a:lnTo>
                    <a:pt x="773" y="734"/>
                  </a:lnTo>
                  <a:lnTo>
                    <a:pt x="773" y="696"/>
                  </a:lnTo>
                  <a:lnTo>
                    <a:pt x="773" y="657"/>
                  </a:lnTo>
                  <a:lnTo>
                    <a:pt x="464" y="39"/>
                  </a:lnTo>
                  <a:lnTo>
                    <a:pt x="426" y="0"/>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4209450" y="3178675"/>
              <a:ext cx="17400" cy="21275"/>
            </a:xfrm>
            <a:custGeom>
              <a:rect b="b" l="l" r="r" t="t"/>
              <a:pathLst>
                <a:path extrusionOk="0" h="851" w="696">
                  <a:moveTo>
                    <a:pt x="386" y="1"/>
                  </a:moveTo>
                  <a:lnTo>
                    <a:pt x="77" y="503"/>
                  </a:lnTo>
                  <a:lnTo>
                    <a:pt x="0" y="619"/>
                  </a:lnTo>
                  <a:lnTo>
                    <a:pt x="271" y="773"/>
                  </a:lnTo>
                  <a:lnTo>
                    <a:pt x="618" y="851"/>
                  </a:lnTo>
                  <a:lnTo>
                    <a:pt x="657" y="851"/>
                  </a:lnTo>
                  <a:lnTo>
                    <a:pt x="696" y="812"/>
                  </a:lnTo>
                  <a:lnTo>
                    <a:pt x="696" y="735"/>
                  </a:lnTo>
                  <a:lnTo>
                    <a:pt x="657" y="657"/>
                  </a:lnTo>
                  <a:lnTo>
                    <a:pt x="618" y="542"/>
                  </a:lnTo>
                  <a:lnTo>
                    <a:pt x="580" y="387"/>
                  </a:lnTo>
                  <a:lnTo>
                    <a:pt x="541" y="271"/>
                  </a:lnTo>
                  <a:lnTo>
                    <a:pt x="464" y="117"/>
                  </a:lnTo>
                  <a:lnTo>
                    <a:pt x="386" y="1"/>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4197850" y="3205725"/>
              <a:ext cx="13550" cy="14525"/>
            </a:xfrm>
            <a:custGeom>
              <a:rect b="b" l="l" r="r" t="t"/>
              <a:pathLst>
                <a:path extrusionOk="0" h="581" w="542">
                  <a:moveTo>
                    <a:pt x="194" y="1"/>
                  </a:moveTo>
                  <a:lnTo>
                    <a:pt x="0" y="542"/>
                  </a:lnTo>
                  <a:lnTo>
                    <a:pt x="232" y="580"/>
                  </a:lnTo>
                  <a:lnTo>
                    <a:pt x="464" y="580"/>
                  </a:lnTo>
                  <a:lnTo>
                    <a:pt x="541" y="503"/>
                  </a:lnTo>
                  <a:lnTo>
                    <a:pt x="541" y="426"/>
                  </a:lnTo>
                  <a:lnTo>
                    <a:pt x="464" y="348"/>
                  </a:lnTo>
                  <a:lnTo>
                    <a:pt x="348" y="194"/>
                  </a:lnTo>
                  <a:lnTo>
                    <a:pt x="194" y="1"/>
                  </a:lnTo>
                  <a:close/>
                </a:path>
              </a:pathLst>
            </a:custGeom>
            <a:solidFill>
              <a:srgbClr val="BDC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4667325" y="3366075"/>
              <a:ext cx="57025" cy="137200"/>
            </a:xfrm>
            <a:custGeom>
              <a:rect b="b" l="l" r="r" t="t"/>
              <a:pathLst>
                <a:path extrusionOk="0" h="5488" w="2281">
                  <a:moveTo>
                    <a:pt x="2049" y="1"/>
                  </a:moveTo>
                  <a:lnTo>
                    <a:pt x="2010" y="40"/>
                  </a:lnTo>
                  <a:lnTo>
                    <a:pt x="2010" y="851"/>
                  </a:lnTo>
                  <a:lnTo>
                    <a:pt x="2010" y="1237"/>
                  </a:lnTo>
                  <a:lnTo>
                    <a:pt x="1972" y="1662"/>
                  </a:lnTo>
                  <a:lnTo>
                    <a:pt x="1894" y="2049"/>
                  </a:lnTo>
                  <a:lnTo>
                    <a:pt x="1778" y="2397"/>
                  </a:lnTo>
                  <a:lnTo>
                    <a:pt x="1662" y="2744"/>
                  </a:lnTo>
                  <a:lnTo>
                    <a:pt x="1508" y="3092"/>
                  </a:lnTo>
                  <a:lnTo>
                    <a:pt x="1199" y="3672"/>
                  </a:lnTo>
                  <a:lnTo>
                    <a:pt x="812" y="4251"/>
                  </a:lnTo>
                  <a:lnTo>
                    <a:pt x="387" y="4792"/>
                  </a:lnTo>
                  <a:lnTo>
                    <a:pt x="194" y="5063"/>
                  </a:lnTo>
                  <a:lnTo>
                    <a:pt x="1" y="5372"/>
                  </a:lnTo>
                  <a:lnTo>
                    <a:pt x="1" y="5411"/>
                  </a:lnTo>
                  <a:lnTo>
                    <a:pt x="40" y="5488"/>
                  </a:lnTo>
                  <a:lnTo>
                    <a:pt x="155" y="5488"/>
                  </a:lnTo>
                  <a:lnTo>
                    <a:pt x="426" y="5256"/>
                  </a:lnTo>
                  <a:lnTo>
                    <a:pt x="696" y="4986"/>
                  </a:lnTo>
                  <a:lnTo>
                    <a:pt x="1121" y="4445"/>
                  </a:lnTo>
                  <a:lnTo>
                    <a:pt x="1585" y="3788"/>
                  </a:lnTo>
                  <a:lnTo>
                    <a:pt x="1778" y="3479"/>
                  </a:lnTo>
                  <a:lnTo>
                    <a:pt x="1933" y="3131"/>
                  </a:lnTo>
                  <a:lnTo>
                    <a:pt x="2087" y="2744"/>
                  </a:lnTo>
                  <a:lnTo>
                    <a:pt x="2165" y="2358"/>
                  </a:lnTo>
                  <a:lnTo>
                    <a:pt x="2242" y="1972"/>
                  </a:lnTo>
                  <a:lnTo>
                    <a:pt x="2281" y="1585"/>
                  </a:lnTo>
                  <a:lnTo>
                    <a:pt x="2281" y="1199"/>
                  </a:lnTo>
                  <a:lnTo>
                    <a:pt x="2242" y="812"/>
                  </a:lnTo>
                  <a:lnTo>
                    <a:pt x="2165" y="387"/>
                  </a:lnTo>
                  <a:lnTo>
                    <a:pt x="2087" y="1"/>
                  </a:lnTo>
                  <a:close/>
                </a:path>
              </a:pathLst>
            </a:custGeom>
            <a:solidFill>
              <a:srgbClr val="6169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4667325" y="3366075"/>
              <a:ext cx="57025" cy="137200"/>
            </a:xfrm>
            <a:custGeom>
              <a:rect b="b" l="l" r="r" t="t"/>
              <a:pathLst>
                <a:path extrusionOk="0" fill="none" h="5488" w="2281">
                  <a:moveTo>
                    <a:pt x="2087" y="1"/>
                  </a:moveTo>
                  <a:lnTo>
                    <a:pt x="2087" y="1"/>
                  </a:lnTo>
                  <a:lnTo>
                    <a:pt x="2049" y="1"/>
                  </a:lnTo>
                  <a:lnTo>
                    <a:pt x="2010" y="40"/>
                  </a:lnTo>
                  <a:lnTo>
                    <a:pt x="2010" y="40"/>
                  </a:lnTo>
                  <a:lnTo>
                    <a:pt x="2010" y="851"/>
                  </a:lnTo>
                  <a:lnTo>
                    <a:pt x="2010" y="1237"/>
                  </a:lnTo>
                  <a:lnTo>
                    <a:pt x="1972" y="1662"/>
                  </a:lnTo>
                  <a:lnTo>
                    <a:pt x="1972" y="1662"/>
                  </a:lnTo>
                  <a:lnTo>
                    <a:pt x="1894" y="2049"/>
                  </a:lnTo>
                  <a:lnTo>
                    <a:pt x="1778" y="2397"/>
                  </a:lnTo>
                  <a:lnTo>
                    <a:pt x="1662" y="2744"/>
                  </a:lnTo>
                  <a:lnTo>
                    <a:pt x="1508" y="3092"/>
                  </a:lnTo>
                  <a:lnTo>
                    <a:pt x="1508" y="3092"/>
                  </a:lnTo>
                  <a:lnTo>
                    <a:pt x="1199" y="3672"/>
                  </a:lnTo>
                  <a:lnTo>
                    <a:pt x="812" y="4251"/>
                  </a:lnTo>
                  <a:lnTo>
                    <a:pt x="812" y="4251"/>
                  </a:lnTo>
                  <a:lnTo>
                    <a:pt x="387" y="4792"/>
                  </a:lnTo>
                  <a:lnTo>
                    <a:pt x="194" y="5063"/>
                  </a:lnTo>
                  <a:lnTo>
                    <a:pt x="1" y="5372"/>
                  </a:lnTo>
                  <a:lnTo>
                    <a:pt x="1" y="5372"/>
                  </a:lnTo>
                  <a:lnTo>
                    <a:pt x="1" y="5411"/>
                  </a:lnTo>
                  <a:lnTo>
                    <a:pt x="40" y="5488"/>
                  </a:lnTo>
                  <a:lnTo>
                    <a:pt x="78" y="5488"/>
                  </a:lnTo>
                  <a:lnTo>
                    <a:pt x="155" y="5488"/>
                  </a:lnTo>
                  <a:lnTo>
                    <a:pt x="155" y="5488"/>
                  </a:lnTo>
                  <a:lnTo>
                    <a:pt x="426" y="5256"/>
                  </a:lnTo>
                  <a:lnTo>
                    <a:pt x="696" y="4986"/>
                  </a:lnTo>
                  <a:lnTo>
                    <a:pt x="1121" y="4445"/>
                  </a:lnTo>
                  <a:lnTo>
                    <a:pt x="1121" y="4445"/>
                  </a:lnTo>
                  <a:lnTo>
                    <a:pt x="1585" y="3788"/>
                  </a:lnTo>
                  <a:lnTo>
                    <a:pt x="1778" y="3479"/>
                  </a:lnTo>
                  <a:lnTo>
                    <a:pt x="1933" y="3131"/>
                  </a:lnTo>
                  <a:lnTo>
                    <a:pt x="1933" y="3131"/>
                  </a:lnTo>
                  <a:lnTo>
                    <a:pt x="2087" y="2744"/>
                  </a:lnTo>
                  <a:lnTo>
                    <a:pt x="2165" y="2358"/>
                  </a:lnTo>
                  <a:lnTo>
                    <a:pt x="2242" y="1972"/>
                  </a:lnTo>
                  <a:lnTo>
                    <a:pt x="2281" y="1585"/>
                  </a:lnTo>
                  <a:lnTo>
                    <a:pt x="2281" y="1199"/>
                  </a:lnTo>
                  <a:lnTo>
                    <a:pt x="2242" y="812"/>
                  </a:lnTo>
                  <a:lnTo>
                    <a:pt x="2165" y="387"/>
                  </a:lnTo>
                  <a:lnTo>
                    <a:pt x="208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4705000" y="3411500"/>
              <a:ext cx="53175" cy="121725"/>
            </a:xfrm>
            <a:custGeom>
              <a:rect b="b" l="l" r="r" t="t"/>
              <a:pathLst>
                <a:path extrusionOk="0" h="4869" w="2127">
                  <a:moveTo>
                    <a:pt x="1933" y="0"/>
                  </a:moveTo>
                  <a:lnTo>
                    <a:pt x="1933" y="39"/>
                  </a:lnTo>
                  <a:lnTo>
                    <a:pt x="1856" y="734"/>
                  </a:lnTo>
                  <a:lnTo>
                    <a:pt x="1817" y="1430"/>
                  </a:lnTo>
                  <a:lnTo>
                    <a:pt x="1778" y="1778"/>
                  </a:lnTo>
                  <a:lnTo>
                    <a:pt x="1740" y="2125"/>
                  </a:lnTo>
                  <a:lnTo>
                    <a:pt x="1624" y="2473"/>
                  </a:lnTo>
                  <a:lnTo>
                    <a:pt x="1508" y="2821"/>
                  </a:lnTo>
                  <a:lnTo>
                    <a:pt x="1353" y="3091"/>
                  </a:lnTo>
                  <a:lnTo>
                    <a:pt x="1160" y="3362"/>
                  </a:lnTo>
                  <a:lnTo>
                    <a:pt x="735" y="3825"/>
                  </a:lnTo>
                  <a:lnTo>
                    <a:pt x="349" y="4251"/>
                  </a:lnTo>
                  <a:lnTo>
                    <a:pt x="155" y="4482"/>
                  </a:lnTo>
                  <a:lnTo>
                    <a:pt x="1" y="4714"/>
                  </a:lnTo>
                  <a:lnTo>
                    <a:pt x="1" y="4792"/>
                  </a:lnTo>
                  <a:lnTo>
                    <a:pt x="40" y="4830"/>
                  </a:lnTo>
                  <a:lnTo>
                    <a:pt x="78" y="4869"/>
                  </a:lnTo>
                  <a:lnTo>
                    <a:pt x="155" y="4869"/>
                  </a:lnTo>
                  <a:lnTo>
                    <a:pt x="426" y="4676"/>
                  </a:lnTo>
                  <a:lnTo>
                    <a:pt x="696" y="4444"/>
                  </a:lnTo>
                  <a:lnTo>
                    <a:pt x="928" y="4212"/>
                  </a:lnTo>
                  <a:lnTo>
                    <a:pt x="1160" y="3941"/>
                  </a:lnTo>
                  <a:lnTo>
                    <a:pt x="1508" y="3439"/>
                  </a:lnTo>
                  <a:lnTo>
                    <a:pt x="1662" y="3169"/>
                  </a:lnTo>
                  <a:lnTo>
                    <a:pt x="1817" y="2898"/>
                  </a:lnTo>
                  <a:lnTo>
                    <a:pt x="1933" y="2550"/>
                  </a:lnTo>
                  <a:lnTo>
                    <a:pt x="2010" y="2203"/>
                  </a:lnTo>
                  <a:lnTo>
                    <a:pt x="2087" y="1855"/>
                  </a:lnTo>
                  <a:lnTo>
                    <a:pt x="2126" y="1468"/>
                  </a:lnTo>
                  <a:lnTo>
                    <a:pt x="2126" y="1121"/>
                  </a:lnTo>
                  <a:lnTo>
                    <a:pt x="2087" y="734"/>
                  </a:lnTo>
                  <a:lnTo>
                    <a:pt x="2049" y="386"/>
                  </a:lnTo>
                  <a:lnTo>
                    <a:pt x="1972" y="39"/>
                  </a:lnTo>
                  <a:lnTo>
                    <a:pt x="1933" y="0"/>
                  </a:lnTo>
                  <a:close/>
                </a:path>
              </a:pathLst>
            </a:custGeom>
            <a:solidFill>
              <a:srgbClr val="6169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4705000" y="3411500"/>
              <a:ext cx="53175" cy="121725"/>
            </a:xfrm>
            <a:custGeom>
              <a:rect b="b" l="l" r="r" t="t"/>
              <a:pathLst>
                <a:path extrusionOk="0" fill="none" h="4869" w="2127">
                  <a:moveTo>
                    <a:pt x="1972" y="39"/>
                  </a:moveTo>
                  <a:lnTo>
                    <a:pt x="1972" y="39"/>
                  </a:lnTo>
                  <a:lnTo>
                    <a:pt x="1933" y="0"/>
                  </a:lnTo>
                  <a:lnTo>
                    <a:pt x="1933" y="39"/>
                  </a:lnTo>
                  <a:lnTo>
                    <a:pt x="1933" y="39"/>
                  </a:lnTo>
                  <a:lnTo>
                    <a:pt x="1856" y="734"/>
                  </a:lnTo>
                  <a:lnTo>
                    <a:pt x="1817" y="1430"/>
                  </a:lnTo>
                  <a:lnTo>
                    <a:pt x="1778" y="1778"/>
                  </a:lnTo>
                  <a:lnTo>
                    <a:pt x="1740" y="2125"/>
                  </a:lnTo>
                  <a:lnTo>
                    <a:pt x="1624" y="2473"/>
                  </a:lnTo>
                  <a:lnTo>
                    <a:pt x="1508" y="2821"/>
                  </a:lnTo>
                  <a:lnTo>
                    <a:pt x="1508" y="2821"/>
                  </a:lnTo>
                  <a:lnTo>
                    <a:pt x="1353" y="3091"/>
                  </a:lnTo>
                  <a:lnTo>
                    <a:pt x="1160" y="3362"/>
                  </a:lnTo>
                  <a:lnTo>
                    <a:pt x="735" y="3825"/>
                  </a:lnTo>
                  <a:lnTo>
                    <a:pt x="735" y="3825"/>
                  </a:lnTo>
                  <a:lnTo>
                    <a:pt x="349" y="4251"/>
                  </a:lnTo>
                  <a:lnTo>
                    <a:pt x="155" y="4482"/>
                  </a:lnTo>
                  <a:lnTo>
                    <a:pt x="1" y="4714"/>
                  </a:lnTo>
                  <a:lnTo>
                    <a:pt x="1" y="4714"/>
                  </a:lnTo>
                  <a:lnTo>
                    <a:pt x="1" y="4792"/>
                  </a:lnTo>
                  <a:lnTo>
                    <a:pt x="40" y="4830"/>
                  </a:lnTo>
                  <a:lnTo>
                    <a:pt x="78" y="4869"/>
                  </a:lnTo>
                  <a:lnTo>
                    <a:pt x="155" y="4869"/>
                  </a:lnTo>
                  <a:lnTo>
                    <a:pt x="155" y="4869"/>
                  </a:lnTo>
                  <a:lnTo>
                    <a:pt x="426" y="4676"/>
                  </a:lnTo>
                  <a:lnTo>
                    <a:pt x="696" y="4444"/>
                  </a:lnTo>
                  <a:lnTo>
                    <a:pt x="928" y="4212"/>
                  </a:lnTo>
                  <a:lnTo>
                    <a:pt x="1160" y="3941"/>
                  </a:lnTo>
                  <a:lnTo>
                    <a:pt x="1160" y="3941"/>
                  </a:lnTo>
                  <a:lnTo>
                    <a:pt x="1508" y="3439"/>
                  </a:lnTo>
                  <a:lnTo>
                    <a:pt x="1662" y="3169"/>
                  </a:lnTo>
                  <a:lnTo>
                    <a:pt x="1817" y="2898"/>
                  </a:lnTo>
                  <a:lnTo>
                    <a:pt x="1817" y="2898"/>
                  </a:lnTo>
                  <a:lnTo>
                    <a:pt x="1933" y="2550"/>
                  </a:lnTo>
                  <a:lnTo>
                    <a:pt x="2010" y="2203"/>
                  </a:lnTo>
                  <a:lnTo>
                    <a:pt x="2087" y="1855"/>
                  </a:lnTo>
                  <a:lnTo>
                    <a:pt x="2126" y="1468"/>
                  </a:lnTo>
                  <a:lnTo>
                    <a:pt x="2126" y="1121"/>
                  </a:lnTo>
                  <a:lnTo>
                    <a:pt x="2087" y="734"/>
                  </a:lnTo>
                  <a:lnTo>
                    <a:pt x="2049" y="386"/>
                  </a:lnTo>
                  <a:lnTo>
                    <a:pt x="1972" y="3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4712725" y="3495525"/>
              <a:ext cx="71525" cy="95675"/>
            </a:xfrm>
            <a:custGeom>
              <a:rect b="b" l="l" r="r" t="t"/>
              <a:pathLst>
                <a:path extrusionOk="0" h="3827" w="2861">
                  <a:moveTo>
                    <a:pt x="2745" y="1"/>
                  </a:moveTo>
                  <a:lnTo>
                    <a:pt x="2745" y="39"/>
                  </a:lnTo>
                  <a:lnTo>
                    <a:pt x="2667" y="658"/>
                  </a:lnTo>
                  <a:lnTo>
                    <a:pt x="2590" y="967"/>
                  </a:lnTo>
                  <a:lnTo>
                    <a:pt x="2513" y="1237"/>
                  </a:lnTo>
                  <a:lnTo>
                    <a:pt x="2397" y="1508"/>
                  </a:lnTo>
                  <a:lnTo>
                    <a:pt x="2242" y="1778"/>
                  </a:lnTo>
                  <a:lnTo>
                    <a:pt x="2088" y="2049"/>
                  </a:lnTo>
                  <a:lnTo>
                    <a:pt x="1894" y="2281"/>
                  </a:lnTo>
                  <a:lnTo>
                    <a:pt x="1701" y="2512"/>
                  </a:lnTo>
                  <a:lnTo>
                    <a:pt x="1469" y="2706"/>
                  </a:lnTo>
                  <a:lnTo>
                    <a:pt x="1006" y="3092"/>
                  </a:lnTo>
                  <a:lnTo>
                    <a:pt x="503" y="3363"/>
                  </a:lnTo>
                  <a:lnTo>
                    <a:pt x="271" y="3478"/>
                  </a:lnTo>
                  <a:lnTo>
                    <a:pt x="40" y="3672"/>
                  </a:lnTo>
                  <a:lnTo>
                    <a:pt x="1" y="3710"/>
                  </a:lnTo>
                  <a:lnTo>
                    <a:pt x="40" y="3788"/>
                  </a:lnTo>
                  <a:lnTo>
                    <a:pt x="78" y="3826"/>
                  </a:lnTo>
                  <a:lnTo>
                    <a:pt x="156" y="3826"/>
                  </a:lnTo>
                  <a:lnTo>
                    <a:pt x="465" y="3749"/>
                  </a:lnTo>
                  <a:lnTo>
                    <a:pt x="735" y="3594"/>
                  </a:lnTo>
                  <a:lnTo>
                    <a:pt x="1315" y="3247"/>
                  </a:lnTo>
                  <a:lnTo>
                    <a:pt x="1778" y="2860"/>
                  </a:lnTo>
                  <a:lnTo>
                    <a:pt x="2010" y="2628"/>
                  </a:lnTo>
                  <a:lnTo>
                    <a:pt x="2204" y="2397"/>
                  </a:lnTo>
                  <a:lnTo>
                    <a:pt x="2397" y="2126"/>
                  </a:lnTo>
                  <a:lnTo>
                    <a:pt x="2513" y="1856"/>
                  </a:lnTo>
                  <a:lnTo>
                    <a:pt x="2667" y="1585"/>
                  </a:lnTo>
                  <a:lnTo>
                    <a:pt x="2745" y="1276"/>
                  </a:lnTo>
                  <a:lnTo>
                    <a:pt x="2822" y="967"/>
                  </a:lnTo>
                  <a:lnTo>
                    <a:pt x="2860" y="658"/>
                  </a:lnTo>
                  <a:lnTo>
                    <a:pt x="2860" y="349"/>
                  </a:lnTo>
                  <a:lnTo>
                    <a:pt x="2822" y="39"/>
                  </a:lnTo>
                  <a:lnTo>
                    <a:pt x="2783" y="1"/>
                  </a:lnTo>
                  <a:close/>
                </a:path>
              </a:pathLst>
            </a:custGeom>
            <a:solidFill>
              <a:srgbClr val="6169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4712725" y="3495525"/>
              <a:ext cx="71525" cy="95675"/>
            </a:xfrm>
            <a:custGeom>
              <a:rect b="b" l="l" r="r" t="t"/>
              <a:pathLst>
                <a:path extrusionOk="0" fill="none" h="3827" w="2861">
                  <a:moveTo>
                    <a:pt x="2822" y="39"/>
                  </a:moveTo>
                  <a:lnTo>
                    <a:pt x="2822" y="39"/>
                  </a:lnTo>
                  <a:lnTo>
                    <a:pt x="2822" y="39"/>
                  </a:lnTo>
                  <a:lnTo>
                    <a:pt x="2783" y="1"/>
                  </a:lnTo>
                  <a:lnTo>
                    <a:pt x="2745" y="1"/>
                  </a:lnTo>
                  <a:lnTo>
                    <a:pt x="2745" y="39"/>
                  </a:lnTo>
                  <a:lnTo>
                    <a:pt x="2745" y="39"/>
                  </a:lnTo>
                  <a:lnTo>
                    <a:pt x="2667" y="658"/>
                  </a:lnTo>
                  <a:lnTo>
                    <a:pt x="2590" y="967"/>
                  </a:lnTo>
                  <a:lnTo>
                    <a:pt x="2513" y="1237"/>
                  </a:lnTo>
                  <a:lnTo>
                    <a:pt x="2397" y="1508"/>
                  </a:lnTo>
                  <a:lnTo>
                    <a:pt x="2242" y="1778"/>
                  </a:lnTo>
                  <a:lnTo>
                    <a:pt x="2088" y="2049"/>
                  </a:lnTo>
                  <a:lnTo>
                    <a:pt x="1894" y="2281"/>
                  </a:lnTo>
                  <a:lnTo>
                    <a:pt x="1894" y="2281"/>
                  </a:lnTo>
                  <a:lnTo>
                    <a:pt x="1701" y="2512"/>
                  </a:lnTo>
                  <a:lnTo>
                    <a:pt x="1469" y="2706"/>
                  </a:lnTo>
                  <a:lnTo>
                    <a:pt x="1006" y="3092"/>
                  </a:lnTo>
                  <a:lnTo>
                    <a:pt x="1006" y="3092"/>
                  </a:lnTo>
                  <a:lnTo>
                    <a:pt x="503" y="3363"/>
                  </a:lnTo>
                  <a:lnTo>
                    <a:pt x="271" y="3478"/>
                  </a:lnTo>
                  <a:lnTo>
                    <a:pt x="40" y="3672"/>
                  </a:lnTo>
                  <a:lnTo>
                    <a:pt x="40" y="3672"/>
                  </a:lnTo>
                  <a:lnTo>
                    <a:pt x="1" y="3710"/>
                  </a:lnTo>
                  <a:lnTo>
                    <a:pt x="40" y="3788"/>
                  </a:lnTo>
                  <a:lnTo>
                    <a:pt x="78" y="3826"/>
                  </a:lnTo>
                  <a:lnTo>
                    <a:pt x="156" y="3826"/>
                  </a:lnTo>
                  <a:lnTo>
                    <a:pt x="156" y="3826"/>
                  </a:lnTo>
                  <a:lnTo>
                    <a:pt x="465" y="3749"/>
                  </a:lnTo>
                  <a:lnTo>
                    <a:pt x="735" y="3594"/>
                  </a:lnTo>
                  <a:lnTo>
                    <a:pt x="1315" y="3247"/>
                  </a:lnTo>
                  <a:lnTo>
                    <a:pt x="1315" y="3247"/>
                  </a:lnTo>
                  <a:lnTo>
                    <a:pt x="1778" y="2860"/>
                  </a:lnTo>
                  <a:lnTo>
                    <a:pt x="2010" y="2628"/>
                  </a:lnTo>
                  <a:lnTo>
                    <a:pt x="2204" y="2397"/>
                  </a:lnTo>
                  <a:lnTo>
                    <a:pt x="2204" y="2397"/>
                  </a:lnTo>
                  <a:lnTo>
                    <a:pt x="2397" y="2126"/>
                  </a:lnTo>
                  <a:lnTo>
                    <a:pt x="2513" y="1856"/>
                  </a:lnTo>
                  <a:lnTo>
                    <a:pt x="2667" y="1585"/>
                  </a:lnTo>
                  <a:lnTo>
                    <a:pt x="2745" y="1276"/>
                  </a:lnTo>
                  <a:lnTo>
                    <a:pt x="2822" y="967"/>
                  </a:lnTo>
                  <a:lnTo>
                    <a:pt x="2860" y="658"/>
                  </a:lnTo>
                  <a:lnTo>
                    <a:pt x="2860" y="349"/>
                  </a:lnTo>
                  <a:lnTo>
                    <a:pt x="2822" y="3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4714675" y="3561225"/>
              <a:ext cx="76325" cy="83100"/>
            </a:xfrm>
            <a:custGeom>
              <a:rect b="b" l="l" r="r" t="t"/>
              <a:pathLst>
                <a:path extrusionOk="0" h="3324" w="3053">
                  <a:moveTo>
                    <a:pt x="2976" y="0"/>
                  </a:moveTo>
                  <a:lnTo>
                    <a:pt x="2937" y="39"/>
                  </a:lnTo>
                  <a:lnTo>
                    <a:pt x="2937" y="348"/>
                  </a:lnTo>
                  <a:lnTo>
                    <a:pt x="2898" y="619"/>
                  </a:lnTo>
                  <a:lnTo>
                    <a:pt x="2821" y="928"/>
                  </a:lnTo>
                  <a:lnTo>
                    <a:pt x="2744" y="1198"/>
                  </a:lnTo>
                  <a:lnTo>
                    <a:pt x="2628" y="1469"/>
                  </a:lnTo>
                  <a:lnTo>
                    <a:pt x="2473" y="1739"/>
                  </a:lnTo>
                  <a:lnTo>
                    <a:pt x="2280" y="1971"/>
                  </a:lnTo>
                  <a:lnTo>
                    <a:pt x="2087" y="2203"/>
                  </a:lnTo>
                  <a:lnTo>
                    <a:pt x="1855" y="2357"/>
                  </a:lnTo>
                  <a:lnTo>
                    <a:pt x="1623" y="2551"/>
                  </a:lnTo>
                  <a:lnTo>
                    <a:pt x="1353" y="2667"/>
                  </a:lnTo>
                  <a:lnTo>
                    <a:pt x="1082" y="2783"/>
                  </a:lnTo>
                  <a:lnTo>
                    <a:pt x="850" y="2860"/>
                  </a:lnTo>
                  <a:lnTo>
                    <a:pt x="580" y="2898"/>
                  </a:lnTo>
                  <a:lnTo>
                    <a:pt x="309" y="2937"/>
                  </a:lnTo>
                  <a:lnTo>
                    <a:pt x="78" y="3014"/>
                  </a:lnTo>
                  <a:lnTo>
                    <a:pt x="0" y="3092"/>
                  </a:lnTo>
                  <a:lnTo>
                    <a:pt x="0" y="3169"/>
                  </a:lnTo>
                  <a:lnTo>
                    <a:pt x="39" y="3246"/>
                  </a:lnTo>
                  <a:lnTo>
                    <a:pt x="116" y="3285"/>
                  </a:lnTo>
                  <a:lnTo>
                    <a:pt x="232" y="3323"/>
                  </a:lnTo>
                  <a:lnTo>
                    <a:pt x="387" y="3323"/>
                  </a:lnTo>
                  <a:lnTo>
                    <a:pt x="696" y="3285"/>
                  </a:lnTo>
                  <a:lnTo>
                    <a:pt x="1005" y="3208"/>
                  </a:lnTo>
                  <a:lnTo>
                    <a:pt x="1275" y="3092"/>
                  </a:lnTo>
                  <a:lnTo>
                    <a:pt x="1585" y="2937"/>
                  </a:lnTo>
                  <a:lnTo>
                    <a:pt x="1855" y="2783"/>
                  </a:lnTo>
                  <a:lnTo>
                    <a:pt x="2087" y="2589"/>
                  </a:lnTo>
                  <a:lnTo>
                    <a:pt x="2319" y="2357"/>
                  </a:lnTo>
                  <a:lnTo>
                    <a:pt x="2512" y="2087"/>
                  </a:lnTo>
                  <a:lnTo>
                    <a:pt x="2667" y="1816"/>
                  </a:lnTo>
                  <a:lnTo>
                    <a:pt x="2821" y="1546"/>
                  </a:lnTo>
                  <a:lnTo>
                    <a:pt x="2937" y="1276"/>
                  </a:lnTo>
                  <a:lnTo>
                    <a:pt x="3014" y="966"/>
                  </a:lnTo>
                  <a:lnTo>
                    <a:pt x="3053" y="657"/>
                  </a:lnTo>
                  <a:lnTo>
                    <a:pt x="3053" y="348"/>
                  </a:lnTo>
                  <a:lnTo>
                    <a:pt x="3053" y="39"/>
                  </a:lnTo>
                  <a:lnTo>
                    <a:pt x="3014" y="0"/>
                  </a:lnTo>
                  <a:close/>
                </a:path>
              </a:pathLst>
            </a:custGeom>
            <a:solidFill>
              <a:srgbClr val="6169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4714675" y="3561225"/>
              <a:ext cx="76325" cy="83100"/>
            </a:xfrm>
            <a:custGeom>
              <a:rect b="b" l="l" r="r" t="t"/>
              <a:pathLst>
                <a:path extrusionOk="0" fill="none" h="3324" w="3053">
                  <a:moveTo>
                    <a:pt x="3053" y="39"/>
                  </a:moveTo>
                  <a:lnTo>
                    <a:pt x="3053" y="39"/>
                  </a:lnTo>
                  <a:lnTo>
                    <a:pt x="3014" y="0"/>
                  </a:lnTo>
                  <a:lnTo>
                    <a:pt x="2976" y="0"/>
                  </a:lnTo>
                  <a:lnTo>
                    <a:pt x="2976" y="0"/>
                  </a:lnTo>
                  <a:lnTo>
                    <a:pt x="2937" y="39"/>
                  </a:lnTo>
                  <a:lnTo>
                    <a:pt x="2937" y="39"/>
                  </a:lnTo>
                  <a:lnTo>
                    <a:pt x="2937" y="348"/>
                  </a:lnTo>
                  <a:lnTo>
                    <a:pt x="2898" y="619"/>
                  </a:lnTo>
                  <a:lnTo>
                    <a:pt x="2821" y="928"/>
                  </a:lnTo>
                  <a:lnTo>
                    <a:pt x="2744" y="1198"/>
                  </a:lnTo>
                  <a:lnTo>
                    <a:pt x="2628" y="1469"/>
                  </a:lnTo>
                  <a:lnTo>
                    <a:pt x="2473" y="1739"/>
                  </a:lnTo>
                  <a:lnTo>
                    <a:pt x="2280" y="1971"/>
                  </a:lnTo>
                  <a:lnTo>
                    <a:pt x="2087" y="2203"/>
                  </a:lnTo>
                  <a:lnTo>
                    <a:pt x="2087" y="2203"/>
                  </a:lnTo>
                  <a:lnTo>
                    <a:pt x="1855" y="2357"/>
                  </a:lnTo>
                  <a:lnTo>
                    <a:pt x="1623" y="2551"/>
                  </a:lnTo>
                  <a:lnTo>
                    <a:pt x="1353" y="2667"/>
                  </a:lnTo>
                  <a:lnTo>
                    <a:pt x="1082" y="2783"/>
                  </a:lnTo>
                  <a:lnTo>
                    <a:pt x="1082" y="2783"/>
                  </a:lnTo>
                  <a:lnTo>
                    <a:pt x="850" y="2860"/>
                  </a:lnTo>
                  <a:lnTo>
                    <a:pt x="580" y="2898"/>
                  </a:lnTo>
                  <a:lnTo>
                    <a:pt x="309" y="2937"/>
                  </a:lnTo>
                  <a:lnTo>
                    <a:pt x="78" y="3014"/>
                  </a:lnTo>
                  <a:lnTo>
                    <a:pt x="78" y="3014"/>
                  </a:lnTo>
                  <a:lnTo>
                    <a:pt x="0" y="3092"/>
                  </a:lnTo>
                  <a:lnTo>
                    <a:pt x="0" y="3169"/>
                  </a:lnTo>
                  <a:lnTo>
                    <a:pt x="39" y="3246"/>
                  </a:lnTo>
                  <a:lnTo>
                    <a:pt x="116" y="3285"/>
                  </a:lnTo>
                  <a:lnTo>
                    <a:pt x="116" y="3285"/>
                  </a:lnTo>
                  <a:lnTo>
                    <a:pt x="232" y="3323"/>
                  </a:lnTo>
                  <a:lnTo>
                    <a:pt x="387" y="3323"/>
                  </a:lnTo>
                  <a:lnTo>
                    <a:pt x="696" y="3285"/>
                  </a:lnTo>
                  <a:lnTo>
                    <a:pt x="1005" y="3208"/>
                  </a:lnTo>
                  <a:lnTo>
                    <a:pt x="1275" y="3092"/>
                  </a:lnTo>
                  <a:lnTo>
                    <a:pt x="1275" y="3092"/>
                  </a:lnTo>
                  <a:lnTo>
                    <a:pt x="1585" y="2937"/>
                  </a:lnTo>
                  <a:lnTo>
                    <a:pt x="1855" y="2783"/>
                  </a:lnTo>
                  <a:lnTo>
                    <a:pt x="2087" y="2589"/>
                  </a:lnTo>
                  <a:lnTo>
                    <a:pt x="2319" y="2357"/>
                  </a:lnTo>
                  <a:lnTo>
                    <a:pt x="2319" y="2357"/>
                  </a:lnTo>
                  <a:lnTo>
                    <a:pt x="2512" y="2087"/>
                  </a:lnTo>
                  <a:lnTo>
                    <a:pt x="2667" y="1816"/>
                  </a:lnTo>
                  <a:lnTo>
                    <a:pt x="2821" y="1546"/>
                  </a:lnTo>
                  <a:lnTo>
                    <a:pt x="2937" y="1276"/>
                  </a:lnTo>
                  <a:lnTo>
                    <a:pt x="3014" y="966"/>
                  </a:lnTo>
                  <a:lnTo>
                    <a:pt x="3053" y="657"/>
                  </a:lnTo>
                  <a:lnTo>
                    <a:pt x="3053" y="348"/>
                  </a:lnTo>
                  <a:lnTo>
                    <a:pt x="3053" y="3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4427750" y="3020250"/>
              <a:ext cx="44475" cy="51225"/>
            </a:xfrm>
            <a:custGeom>
              <a:rect b="b" l="l" r="r" t="t"/>
              <a:pathLst>
                <a:path extrusionOk="0" h="2049" w="1779">
                  <a:moveTo>
                    <a:pt x="851" y="0"/>
                  </a:moveTo>
                  <a:lnTo>
                    <a:pt x="696" y="39"/>
                  </a:lnTo>
                  <a:lnTo>
                    <a:pt x="581" y="39"/>
                  </a:lnTo>
                  <a:lnTo>
                    <a:pt x="465" y="78"/>
                  </a:lnTo>
                  <a:lnTo>
                    <a:pt x="310" y="194"/>
                  </a:lnTo>
                  <a:lnTo>
                    <a:pt x="155" y="348"/>
                  </a:lnTo>
                  <a:lnTo>
                    <a:pt x="78" y="541"/>
                  </a:lnTo>
                  <a:lnTo>
                    <a:pt x="1" y="735"/>
                  </a:lnTo>
                  <a:lnTo>
                    <a:pt x="1" y="928"/>
                  </a:lnTo>
                  <a:lnTo>
                    <a:pt x="1" y="1121"/>
                  </a:lnTo>
                  <a:lnTo>
                    <a:pt x="40" y="1314"/>
                  </a:lnTo>
                  <a:lnTo>
                    <a:pt x="155" y="1507"/>
                  </a:lnTo>
                  <a:lnTo>
                    <a:pt x="271" y="1701"/>
                  </a:lnTo>
                  <a:lnTo>
                    <a:pt x="426" y="1894"/>
                  </a:lnTo>
                  <a:lnTo>
                    <a:pt x="619" y="1971"/>
                  </a:lnTo>
                  <a:lnTo>
                    <a:pt x="851" y="2048"/>
                  </a:lnTo>
                  <a:lnTo>
                    <a:pt x="1083" y="2048"/>
                  </a:lnTo>
                  <a:lnTo>
                    <a:pt x="1276" y="1971"/>
                  </a:lnTo>
                  <a:lnTo>
                    <a:pt x="1508" y="1817"/>
                  </a:lnTo>
                  <a:lnTo>
                    <a:pt x="1662" y="1585"/>
                  </a:lnTo>
                  <a:lnTo>
                    <a:pt x="1740" y="1392"/>
                  </a:lnTo>
                  <a:lnTo>
                    <a:pt x="1778" y="1121"/>
                  </a:lnTo>
                  <a:lnTo>
                    <a:pt x="1740" y="889"/>
                  </a:lnTo>
                  <a:lnTo>
                    <a:pt x="1662" y="657"/>
                  </a:lnTo>
                  <a:lnTo>
                    <a:pt x="1547" y="464"/>
                  </a:lnTo>
                  <a:lnTo>
                    <a:pt x="1392" y="271"/>
                  </a:lnTo>
                  <a:lnTo>
                    <a:pt x="1160" y="155"/>
                  </a:lnTo>
                  <a:lnTo>
                    <a:pt x="967" y="39"/>
                  </a:lnTo>
                  <a:lnTo>
                    <a:pt x="851" y="0"/>
                  </a:lnTo>
                  <a:close/>
                </a:path>
              </a:pathLst>
            </a:custGeom>
            <a:solidFill>
              <a:srgbClr val="1011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4452875" y="3038600"/>
              <a:ext cx="10650" cy="15475"/>
            </a:xfrm>
            <a:custGeom>
              <a:rect b="b" l="l" r="r" t="t"/>
              <a:pathLst>
                <a:path extrusionOk="0" h="619" w="426">
                  <a:moveTo>
                    <a:pt x="116" y="1"/>
                  </a:moveTo>
                  <a:lnTo>
                    <a:pt x="39" y="78"/>
                  </a:lnTo>
                  <a:lnTo>
                    <a:pt x="1" y="271"/>
                  </a:lnTo>
                  <a:lnTo>
                    <a:pt x="39" y="464"/>
                  </a:lnTo>
                  <a:lnTo>
                    <a:pt x="78" y="542"/>
                  </a:lnTo>
                  <a:lnTo>
                    <a:pt x="116" y="580"/>
                  </a:lnTo>
                  <a:lnTo>
                    <a:pt x="194" y="619"/>
                  </a:lnTo>
                  <a:lnTo>
                    <a:pt x="271" y="619"/>
                  </a:lnTo>
                  <a:lnTo>
                    <a:pt x="310" y="580"/>
                  </a:lnTo>
                  <a:lnTo>
                    <a:pt x="387" y="542"/>
                  </a:lnTo>
                  <a:lnTo>
                    <a:pt x="426" y="503"/>
                  </a:lnTo>
                  <a:lnTo>
                    <a:pt x="426" y="426"/>
                  </a:lnTo>
                  <a:lnTo>
                    <a:pt x="387" y="233"/>
                  </a:lnTo>
                  <a:lnTo>
                    <a:pt x="310" y="39"/>
                  </a:lnTo>
                  <a:lnTo>
                    <a:pt x="232" y="1"/>
                  </a:lnTo>
                  <a:close/>
                </a:path>
              </a:pathLst>
            </a:custGeom>
            <a:solidFill>
              <a:srgbClr val="C9D1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4580400" y="3328400"/>
              <a:ext cx="91800" cy="119825"/>
            </a:xfrm>
            <a:custGeom>
              <a:rect b="b" l="l" r="r" t="t"/>
              <a:pathLst>
                <a:path extrusionOk="0" h="4793" w="3672">
                  <a:moveTo>
                    <a:pt x="1082" y="1"/>
                  </a:moveTo>
                  <a:lnTo>
                    <a:pt x="773" y="40"/>
                  </a:lnTo>
                  <a:lnTo>
                    <a:pt x="618" y="78"/>
                  </a:lnTo>
                  <a:lnTo>
                    <a:pt x="503" y="155"/>
                  </a:lnTo>
                  <a:lnTo>
                    <a:pt x="348" y="233"/>
                  </a:lnTo>
                  <a:lnTo>
                    <a:pt x="232" y="349"/>
                  </a:lnTo>
                  <a:lnTo>
                    <a:pt x="155" y="503"/>
                  </a:lnTo>
                  <a:lnTo>
                    <a:pt x="77" y="658"/>
                  </a:lnTo>
                  <a:lnTo>
                    <a:pt x="0" y="851"/>
                  </a:lnTo>
                  <a:lnTo>
                    <a:pt x="0" y="1044"/>
                  </a:lnTo>
                  <a:lnTo>
                    <a:pt x="0" y="1237"/>
                  </a:lnTo>
                  <a:lnTo>
                    <a:pt x="39" y="1392"/>
                  </a:lnTo>
                  <a:lnTo>
                    <a:pt x="155" y="1778"/>
                  </a:lnTo>
                  <a:lnTo>
                    <a:pt x="348" y="2088"/>
                  </a:lnTo>
                  <a:lnTo>
                    <a:pt x="541" y="2319"/>
                  </a:lnTo>
                  <a:lnTo>
                    <a:pt x="618" y="2435"/>
                  </a:lnTo>
                  <a:lnTo>
                    <a:pt x="696" y="2551"/>
                  </a:lnTo>
                  <a:lnTo>
                    <a:pt x="734" y="2744"/>
                  </a:lnTo>
                  <a:lnTo>
                    <a:pt x="773" y="2938"/>
                  </a:lnTo>
                  <a:lnTo>
                    <a:pt x="812" y="3324"/>
                  </a:lnTo>
                  <a:lnTo>
                    <a:pt x="889" y="3633"/>
                  </a:lnTo>
                  <a:lnTo>
                    <a:pt x="1005" y="3904"/>
                  </a:lnTo>
                  <a:lnTo>
                    <a:pt x="1121" y="4135"/>
                  </a:lnTo>
                  <a:lnTo>
                    <a:pt x="1237" y="4329"/>
                  </a:lnTo>
                  <a:lnTo>
                    <a:pt x="1391" y="4483"/>
                  </a:lnTo>
                  <a:lnTo>
                    <a:pt x="1584" y="4638"/>
                  </a:lnTo>
                  <a:lnTo>
                    <a:pt x="1816" y="4715"/>
                  </a:lnTo>
                  <a:lnTo>
                    <a:pt x="2048" y="4792"/>
                  </a:lnTo>
                  <a:lnTo>
                    <a:pt x="2280" y="4792"/>
                  </a:lnTo>
                  <a:lnTo>
                    <a:pt x="2550" y="4754"/>
                  </a:lnTo>
                  <a:lnTo>
                    <a:pt x="2782" y="4676"/>
                  </a:lnTo>
                  <a:lnTo>
                    <a:pt x="2976" y="4561"/>
                  </a:lnTo>
                  <a:lnTo>
                    <a:pt x="3169" y="4406"/>
                  </a:lnTo>
                  <a:lnTo>
                    <a:pt x="3323" y="4251"/>
                  </a:lnTo>
                  <a:lnTo>
                    <a:pt x="3439" y="4135"/>
                  </a:lnTo>
                  <a:lnTo>
                    <a:pt x="3517" y="3981"/>
                  </a:lnTo>
                  <a:lnTo>
                    <a:pt x="3594" y="3865"/>
                  </a:lnTo>
                  <a:lnTo>
                    <a:pt x="3632" y="3672"/>
                  </a:lnTo>
                  <a:lnTo>
                    <a:pt x="3671" y="3517"/>
                  </a:lnTo>
                  <a:lnTo>
                    <a:pt x="3671" y="3363"/>
                  </a:lnTo>
                  <a:lnTo>
                    <a:pt x="3632" y="3169"/>
                  </a:lnTo>
                  <a:lnTo>
                    <a:pt x="3555" y="3015"/>
                  </a:lnTo>
                  <a:lnTo>
                    <a:pt x="3478" y="2860"/>
                  </a:lnTo>
                  <a:lnTo>
                    <a:pt x="3401" y="2744"/>
                  </a:lnTo>
                  <a:lnTo>
                    <a:pt x="3169" y="2551"/>
                  </a:lnTo>
                  <a:lnTo>
                    <a:pt x="2937" y="2319"/>
                  </a:lnTo>
                  <a:lnTo>
                    <a:pt x="2705" y="2088"/>
                  </a:lnTo>
                  <a:lnTo>
                    <a:pt x="2666" y="2010"/>
                  </a:lnTo>
                  <a:lnTo>
                    <a:pt x="2473" y="1315"/>
                  </a:lnTo>
                  <a:lnTo>
                    <a:pt x="2357" y="967"/>
                  </a:lnTo>
                  <a:lnTo>
                    <a:pt x="2164" y="658"/>
                  </a:lnTo>
                  <a:lnTo>
                    <a:pt x="1932" y="426"/>
                  </a:lnTo>
                  <a:lnTo>
                    <a:pt x="1662" y="194"/>
                  </a:lnTo>
                  <a:lnTo>
                    <a:pt x="1391" y="78"/>
                  </a:lnTo>
                  <a:lnTo>
                    <a:pt x="1082" y="1"/>
                  </a:lnTo>
                  <a:close/>
                </a:path>
              </a:pathLst>
            </a:custGeom>
            <a:solidFill>
              <a:srgbClr val="77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4530150" y="3343875"/>
              <a:ext cx="36750" cy="52175"/>
            </a:xfrm>
            <a:custGeom>
              <a:rect b="b" l="l" r="r" t="t"/>
              <a:pathLst>
                <a:path extrusionOk="0" h="2087" w="1470">
                  <a:moveTo>
                    <a:pt x="542" y="0"/>
                  </a:moveTo>
                  <a:lnTo>
                    <a:pt x="349" y="77"/>
                  </a:lnTo>
                  <a:lnTo>
                    <a:pt x="194" y="193"/>
                  </a:lnTo>
                  <a:lnTo>
                    <a:pt x="117" y="387"/>
                  </a:lnTo>
                  <a:lnTo>
                    <a:pt x="78" y="580"/>
                  </a:lnTo>
                  <a:lnTo>
                    <a:pt x="1" y="734"/>
                  </a:lnTo>
                  <a:lnTo>
                    <a:pt x="1" y="850"/>
                  </a:lnTo>
                  <a:lnTo>
                    <a:pt x="39" y="1121"/>
                  </a:lnTo>
                  <a:lnTo>
                    <a:pt x="117" y="1391"/>
                  </a:lnTo>
                  <a:lnTo>
                    <a:pt x="233" y="1623"/>
                  </a:lnTo>
                  <a:lnTo>
                    <a:pt x="426" y="1816"/>
                  </a:lnTo>
                  <a:lnTo>
                    <a:pt x="465" y="1855"/>
                  </a:lnTo>
                  <a:lnTo>
                    <a:pt x="503" y="1894"/>
                  </a:lnTo>
                  <a:lnTo>
                    <a:pt x="580" y="1971"/>
                  </a:lnTo>
                  <a:lnTo>
                    <a:pt x="696" y="2048"/>
                  </a:lnTo>
                  <a:lnTo>
                    <a:pt x="774" y="2048"/>
                  </a:lnTo>
                  <a:lnTo>
                    <a:pt x="890" y="2087"/>
                  </a:lnTo>
                  <a:lnTo>
                    <a:pt x="1121" y="2010"/>
                  </a:lnTo>
                  <a:lnTo>
                    <a:pt x="1315" y="1894"/>
                  </a:lnTo>
                  <a:lnTo>
                    <a:pt x="1431" y="1778"/>
                  </a:lnTo>
                  <a:lnTo>
                    <a:pt x="1469" y="1623"/>
                  </a:lnTo>
                  <a:lnTo>
                    <a:pt x="1469" y="1430"/>
                  </a:lnTo>
                  <a:lnTo>
                    <a:pt x="1431" y="1275"/>
                  </a:lnTo>
                  <a:lnTo>
                    <a:pt x="1392" y="1121"/>
                  </a:lnTo>
                  <a:lnTo>
                    <a:pt x="1276" y="966"/>
                  </a:lnTo>
                  <a:lnTo>
                    <a:pt x="1237" y="966"/>
                  </a:lnTo>
                  <a:lnTo>
                    <a:pt x="1237" y="928"/>
                  </a:lnTo>
                  <a:lnTo>
                    <a:pt x="1160" y="812"/>
                  </a:lnTo>
                  <a:lnTo>
                    <a:pt x="1121" y="696"/>
                  </a:lnTo>
                  <a:lnTo>
                    <a:pt x="1121" y="657"/>
                  </a:lnTo>
                  <a:lnTo>
                    <a:pt x="1121" y="464"/>
                  </a:lnTo>
                  <a:lnTo>
                    <a:pt x="1083" y="271"/>
                  </a:lnTo>
                  <a:lnTo>
                    <a:pt x="967" y="116"/>
                  </a:lnTo>
                  <a:lnTo>
                    <a:pt x="851" y="39"/>
                  </a:lnTo>
                  <a:lnTo>
                    <a:pt x="774" y="0"/>
                  </a:lnTo>
                  <a:close/>
                </a:path>
              </a:pathLst>
            </a:custGeom>
            <a:solidFill>
              <a:srgbClr val="77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4430650" y="3962125"/>
              <a:ext cx="24175" cy="31900"/>
            </a:xfrm>
            <a:custGeom>
              <a:rect b="b" l="l" r="r" t="t"/>
              <a:pathLst>
                <a:path extrusionOk="0" h="1276" w="967">
                  <a:moveTo>
                    <a:pt x="233" y="0"/>
                  </a:moveTo>
                  <a:lnTo>
                    <a:pt x="117" y="39"/>
                  </a:lnTo>
                  <a:lnTo>
                    <a:pt x="39" y="116"/>
                  </a:lnTo>
                  <a:lnTo>
                    <a:pt x="1" y="348"/>
                  </a:lnTo>
                  <a:lnTo>
                    <a:pt x="1" y="541"/>
                  </a:lnTo>
                  <a:lnTo>
                    <a:pt x="117" y="928"/>
                  </a:lnTo>
                  <a:lnTo>
                    <a:pt x="155" y="1044"/>
                  </a:lnTo>
                  <a:lnTo>
                    <a:pt x="194" y="1121"/>
                  </a:lnTo>
                  <a:lnTo>
                    <a:pt x="349" y="1237"/>
                  </a:lnTo>
                  <a:lnTo>
                    <a:pt x="503" y="1275"/>
                  </a:lnTo>
                  <a:lnTo>
                    <a:pt x="696" y="1237"/>
                  </a:lnTo>
                  <a:lnTo>
                    <a:pt x="812" y="1121"/>
                  </a:lnTo>
                  <a:lnTo>
                    <a:pt x="928" y="1005"/>
                  </a:lnTo>
                  <a:lnTo>
                    <a:pt x="967" y="812"/>
                  </a:lnTo>
                  <a:lnTo>
                    <a:pt x="967" y="696"/>
                  </a:lnTo>
                  <a:lnTo>
                    <a:pt x="928" y="619"/>
                  </a:lnTo>
                  <a:lnTo>
                    <a:pt x="812" y="387"/>
                  </a:lnTo>
                  <a:lnTo>
                    <a:pt x="658" y="194"/>
                  </a:lnTo>
                  <a:lnTo>
                    <a:pt x="503" y="78"/>
                  </a:lnTo>
                  <a:lnTo>
                    <a:pt x="387" y="39"/>
                  </a:lnTo>
                  <a:lnTo>
                    <a:pt x="233" y="0"/>
                  </a:lnTo>
                  <a:close/>
                </a:path>
              </a:pathLst>
            </a:custGeom>
            <a:solidFill>
              <a:srgbClr val="77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4450950" y="3991100"/>
              <a:ext cx="18375" cy="20325"/>
            </a:xfrm>
            <a:custGeom>
              <a:rect b="b" l="l" r="r" t="t"/>
              <a:pathLst>
                <a:path extrusionOk="0" h="813" w="735">
                  <a:moveTo>
                    <a:pt x="309" y="1"/>
                  </a:moveTo>
                  <a:lnTo>
                    <a:pt x="193" y="78"/>
                  </a:lnTo>
                  <a:lnTo>
                    <a:pt x="78" y="194"/>
                  </a:lnTo>
                  <a:lnTo>
                    <a:pt x="39" y="271"/>
                  </a:lnTo>
                  <a:lnTo>
                    <a:pt x="0" y="387"/>
                  </a:lnTo>
                  <a:lnTo>
                    <a:pt x="0" y="503"/>
                  </a:lnTo>
                  <a:lnTo>
                    <a:pt x="39" y="619"/>
                  </a:lnTo>
                  <a:lnTo>
                    <a:pt x="155" y="696"/>
                  </a:lnTo>
                  <a:lnTo>
                    <a:pt x="232" y="773"/>
                  </a:lnTo>
                  <a:lnTo>
                    <a:pt x="348" y="812"/>
                  </a:lnTo>
                  <a:lnTo>
                    <a:pt x="464" y="773"/>
                  </a:lnTo>
                  <a:lnTo>
                    <a:pt x="580" y="696"/>
                  </a:lnTo>
                  <a:lnTo>
                    <a:pt x="657" y="657"/>
                  </a:lnTo>
                  <a:lnTo>
                    <a:pt x="734" y="503"/>
                  </a:lnTo>
                  <a:lnTo>
                    <a:pt x="734" y="348"/>
                  </a:lnTo>
                  <a:lnTo>
                    <a:pt x="696" y="194"/>
                  </a:lnTo>
                  <a:lnTo>
                    <a:pt x="580" y="116"/>
                  </a:lnTo>
                  <a:lnTo>
                    <a:pt x="464" y="39"/>
                  </a:lnTo>
                  <a:lnTo>
                    <a:pt x="309" y="1"/>
                  </a:lnTo>
                  <a:close/>
                </a:path>
              </a:pathLst>
            </a:custGeom>
            <a:solidFill>
              <a:srgbClr val="77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53" name="Shape 453"/>
        <p:cNvGrpSpPr/>
        <p:nvPr/>
      </p:nvGrpSpPr>
      <p:grpSpPr>
        <a:xfrm>
          <a:off x="0" y="0"/>
          <a:ext cx="0" cy="0"/>
          <a:chOff x="0" y="0"/>
          <a:chExt cx="0" cy="0"/>
        </a:xfrm>
      </p:grpSpPr>
      <p:sp>
        <p:nvSpPr>
          <p:cNvPr id="454" name="Google Shape;45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lnSpc>
                <a:spcPct val="140000"/>
              </a:lnSpc>
              <a:spcBef>
                <a:spcPts val="800"/>
              </a:spcBef>
              <a:spcAft>
                <a:spcPts val="800"/>
              </a:spcAft>
              <a:buNone/>
            </a:pPr>
            <a:r>
              <a:rPr b="1" lang="en">
                <a:solidFill>
                  <a:srgbClr val="434343"/>
                </a:solidFill>
              </a:rPr>
              <a:t>Project Overview</a:t>
            </a:r>
            <a:endParaRPr b="1">
              <a:solidFill>
                <a:srgbClr val="434343"/>
              </a:solidFill>
            </a:endParaRPr>
          </a:p>
        </p:txBody>
      </p:sp>
      <p:sp>
        <p:nvSpPr>
          <p:cNvPr id="455" name="Google Shape;455;p34"/>
          <p:cNvSpPr txBox="1"/>
          <p:nvPr/>
        </p:nvSpPr>
        <p:spPr>
          <a:xfrm>
            <a:off x="639300" y="1468050"/>
            <a:ext cx="7865400" cy="155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original dataset consisted of 23 columns and almost 7000 rows, many of which contained null values and information that was difficult to understand and clean.</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 noticed the type of species varied greatly, leading us to think that maybe the Great White Sharks, although they have a bad reputation, may not necessarily be the predominant species of a shark attack</a:t>
            </a:r>
            <a:endParaRPr>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As a result, we came up with the following hypothesis: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5"/>
          <p:cNvSpPr txBox="1"/>
          <p:nvPr>
            <p:ph type="title"/>
          </p:nvPr>
        </p:nvSpPr>
        <p:spPr>
          <a:xfrm>
            <a:off x="644975"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Hypothesis</a:t>
            </a:r>
            <a:endParaRPr b="1"/>
          </a:p>
        </p:txBody>
      </p:sp>
      <p:sp>
        <p:nvSpPr>
          <p:cNvPr id="461" name="Google Shape;461;p35"/>
          <p:cNvSpPr txBox="1"/>
          <p:nvPr>
            <p:ph idx="2" type="title"/>
          </p:nvPr>
        </p:nvSpPr>
        <p:spPr>
          <a:xfrm>
            <a:off x="835150" y="1728713"/>
            <a:ext cx="2970900" cy="55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#1</a:t>
            </a:r>
            <a:endParaRPr/>
          </a:p>
        </p:txBody>
      </p:sp>
      <p:sp>
        <p:nvSpPr>
          <p:cNvPr id="462" name="Google Shape;462;p35"/>
          <p:cNvSpPr txBox="1"/>
          <p:nvPr>
            <p:ph idx="3" type="title"/>
          </p:nvPr>
        </p:nvSpPr>
        <p:spPr>
          <a:xfrm>
            <a:off x="4854125" y="1728725"/>
            <a:ext cx="2971200" cy="55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 2</a:t>
            </a:r>
            <a:endParaRPr/>
          </a:p>
        </p:txBody>
      </p:sp>
      <p:sp>
        <p:nvSpPr>
          <p:cNvPr id="463" name="Google Shape;463;p35"/>
          <p:cNvSpPr txBox="1"/>
          <p:nvPr>
            <p:ph idx="1" type="subTitle"/>
          </p:nvPr>
        </p:nvSpPr>
        <p:spPr>
          <a:xfrm>
            <a:off x="4330475" y="2234075"/>
            <a:ext cx="40185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rPr>
              <a:t>T</a:t>
            </a:r>
            <a:r>
              <a:rPr lang="en" sz="1600">
                <a:solidFill>
                  <a:srgbClr val="000000"/>
                </a:solidFill>
              </a:rPr>
              <a:t>he majority of shark attacks are not fatal.</a:t>
            </a:r>
            <a:endParaRPr sz="1600"/>
          </a:p>
        </p:txBody>
      </p:sp>
      <p:sp>
        <p:nvSpPr>
          <p:cNvPr id="464" name="Google Shape;464;p35"/>
          <p:cNvSpPr txBox="1"/>
          <p:nvPr>
            <p:ph idx="4" type="subTitle"/>
          </p:nvPr>
        </p:nvSpPr>
        <p:spPr>
          <a:xfrm>
            <a:off x="608800" y="2234075"/>
            <a:ext cx="3423600" cy="83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000000"/>
                </a:solidFill>
              </a:rPr>
              <a:t>T</a:t>
            </a:r>
            <a:r>
              <a:rPr lang="en" sz="1600">
                <a:solidFill>
                  <a:srgbClr val="000000"/>
                </a:solidFill>
              </a:rPr>
              <a:t>he majority of documented shark attacks are not perpetrated by Great White sharks</a:t>
            </a:r>
            <a:endParaRPr sz="1600"/>
          </a:p>
        </p:txBody>
      </p:sp>
      <p:sp>
        <p:nvSpPr>
          <p:cNvPr id="465" name="Google Shape;465;p35"/>
          <p:cNvSpPr txBox="1"/>
          <p:nvPr/>
        </p:nvSpPr>
        <p:spPr>
          <a:xfrm>
            <a:off x="1277300" y="3529700"/>
            <a:ext cx="61185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Lato"/>
                <a:ea typeface="Lato"/>
                <a:cs typeface="Lato"/>
                <a:sym typeface="Lato"/>
              </a:rPr>
              <a:t>These hypotheses</a:t>
            </a:r>
            <a:r>
              <a:rPr lang="en" sz="1600">
                <a:latin typeface="Lato"/>
                <a:ea typeface="Lato"/>
                <a:cs typeface="Lato"/>
                <a:sym typeface="Lato"/>
              </a:rPr>
              <a:t> challenging the prevailing perception of Great Whites as the primary perpetrators of shark attacks and suggests the presence of other species as significant contributors to human-shark encounters.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69" name="Shape 469"/>
        <p:cNvGrpSpPr/>
        <p:nvPr/>
      </p:nvGrpSpPr>
      <p:grpSpPr>
        <a:xfrm>
          <a:off x="0" y="0"/>
          <a:ext cx="0" cy="0"/>
          <a:chOff x="0" y="0"/>
          <a:chExt cx="0" cy="0"/>
        </a:xfrm>
      </p:grpSpPr>
      <p:sp>
        <p:nvSpPr>
          <p:cNvPr id="470" name="Google Shape;470;p36"/>
          <p:cNvSpPr txBox="1"/>
          <p:nvPr>
            <p:ph type="title"/>
          </p:nvPr>
        </p:nvSpPr>
        <p:spPr>
          <a:xfrm>
            <a:off x="720000" y="1652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rPr>
              <a:t>Data Wrangling and Cleaning</a:t>
            </a:r>
            <a:endParaRPr b="1">
              <a:solidFill>
                <a:srgbClr val="434343"/>
              </a:solidFill>
            </a:endParaRPr>
          </a:p>
        </p:txBody>
      </p:sp>
      <p:sp>
        <p:nvSpPr>
          <p:cNvPr id="471" name="Google Shape;471;p36"/>
          <p:cNvSpPr txBox="1"/>
          <p:nvPr/>
        </p:nvSpPr>
        <p:spPr>
          <a:xfrm>
            <a:off x="504750" y="908150"/>
            <a:ext cx="8134500" cy="38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After identifying our hypothesis, we inferred that the most relevant columns to prove it would be the following two, each one with its challenges: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	</a:t>
            </a:r>
            <a:r>
              <a:rPr b="1" lang="en">
                <a:solidFill>
                  <a:schemeClr val="dk1"/>
                </a:solidFill>
                <a:latin typeface="Lato"/>
                <a:ea typeface="Lato"/>
                <a:cs typeface="Lato"/>
                <a:sym typeface="Lato"/>
              </a:rPr>
              <a:t>Species</a:t>
            </a:r>
            <a:endParaRPr b="1">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Species column had over 3100 null values (represents a 45% loss of data)</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Many values were repeated in different formats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To solve this challenge, we use regex to filter our data </a:t>
            </a:r>
            <a:endParaRPr>
              <a:solidFill>
                <a:schemeClr val="dk1"/>
              </a:solidFill>
              <a:latin typeface="Lato"/>
              <a:ea typeface="Lato"/>
              <a:cs typeface="Lato"/>
              <a:sym typeface="Lato"/>
            </a:endParaRPr>
          </a:p>
          <a:p>
            <a:pPr indent="0" lvl="0" marL="914400" rtl="0" algn="l">
              <a:spcBef>
                <a:spcPts val="0"/>
              </a:spcBef>
              <a:spcAft>
                <a:spcPts val="0"/>
              </a:spcAft>
              <a:buNone/>
            </a:pPr>
            <a:r>
              <a:rPr lang="en">
                <a:solidFill>
                  <a:schemeClr val="dk1"/>
                </a:solidFill>
                <a:latin typeface="Lato"/>
                <a:ea typeface="Lato"/>
                <a:cs typeface="Lato"/>
                <a:sym typeface="Lato"/>
              </a:rPr>
              <a:t>f</a:t>
            </a:r>
            <a:r>
              <a:rPr lang="en">
                <a:solidFill>
                  <a:schemeClr val="dk1"/>
                </a:solidFill>
                <a:latin typeface="Lato"/>
                <a:ea typeface="Lato"/>
                <a:cs typeface="Lato"/>
                <a:sym typeface="Lato"/>
              </a:rPr>
              <a:t>or </a:t>
            </a:r>
            <a:r>
              <a:rPr lang="en">
                <a:solidFill>
                  <a:schemeClr val="dk1"/>
                </a:solidFill>
                <a:latin typeface="Lato"/>
                <a:ea typeface="Lato"/>
                <a:cs typeface="Lato"/>
                <a:sym typeface="Lato"/>
              </a:rPr>
              <a:t>observations</a:t>
            </a:r>
            <a:r>
              <a:rPr lang="en">
                <a:solidFill>
                  <a:schemeClr val="dk1"/>
                </a:solidFill>
                <a:latin typeface="Lato"/>
                <a:ea typeface="Lato"/>
                <a:cs typeface="Lato"/>
                <a:sym typeface="Lato"/>
              </a:rPr>
              <a:t> which stated a </a:t>
            </a:r>
            <a:r>
              <a:rPr lang="en">
                <a:solidFill>
                  <a:schemeClr val="dk1"/>
                </a:solidFill>
                <a:latin typeface="Lato"/>
                <a:ea typeface="Lato"/>
                <a:cs typeface="Lato"/>
                <a:sym typeface="Lato"/>
              </a:rPr>
              <a:t>white</a:t>
            </a:r>
            <a:r>
              <a:rPr lang="en">
                <a:solidFill>
                  <a:schemeClr val="dk1"/>
                </a:solidFill>
                <a:latin typeface="Lato"/>
                <a:ea typeface="Lato"/>
                <a:cs typeface="Lato"/>
                <a:sym typeface="Lato"/>
              </a:rPr>
              <a:t> shark as the </a:t>
            </a:r>
            <a:endParaRPr>
              <a:solidFill>
                <a:schemeClr val="dk1"/>
              </a:solidFill>
              <a:latin typeface="Lato"/>
              <a:ea typeface="Lato"/>
              <a:cs typeface="Lato"/>
              <a:sym typeface="Lato"/>
            </a:endParaRPr>
          </a:p>
          <a:p>
            <a:pPr indent="0" lvl="0" marL="914400" rtl="0" algn="l">
              <a:spcBef>
                <a:spcPts val="0"/>
              </a:spcBef>
              <a:spcAft>
                <a:spcPts val="0"/>
              </a:spcAft>
              <a:buNone/>
            </a:pPr>
            <a:r>
              <a:rPr lang="en">
                <a:solidFill>
                  <a:schemeClr val="dk1"/>
                </a:solidFill>
                <a:latin typeface="Lato"/>
                <a:ea typeface="Lato"/>
                <a:cs typeface="Lato"/>
                <a:sym typeface="Lato"/>
              </a:rPr>
              <a:t>p</a:t>
            </a:r>
            <a:r>
              <a:rPr lang="en">
                <a:solidFill>
                  <a:schemeClr val="dk1"/>
                </a:solidFill>
                <a:latin typeface="Lato"/>
                <a:ea typeface="Lato"/>
                <a:cs typeface="Lato"/>
                <a:sym typeface="Lato"/>
              </a:rPr>
              <a:t>erpetrator.</a:t>
            </a:r>
            <a:endParaRPr>
              <a:solidFill>
                <a:schemeClr val="dk1"/>
              </a:solidFill>
              <a:latin typeface="Lato"/>
              <a:ea typeface="Lato"/>
              <a:cs typeface="Lato"/>
              <a:sym typeface="Lato"/>
            </a:endParaRPr>
          </a:p>
          <a:p>
            <a:pPr indent="0" lvl="0" marL="914400" rtl="0" algn="l">
              <a:spcBef>
                <a:spcPts val="0"/>
              </a:spcBef>
              <a:spcAft>
                <a:spcPts val="0"/>
              </a:spcAft>
              <a:buNone/>
            </a:pPr>
            <a:r>
              <a:t/>
            </a:r>
            <a:endParaRPr>
              <a:solidFill>
                <a:schemeClr val="dk1"/>
              </a:solidFill>
              <a:latin typeface="Lato"/>
              <a:ea typeface="Lato"/>
              <a:cs typeface="Lato"/>
              <a:sym typeface="Lato"/>
            </a:endParaRPr>
          </a:p>
          <a:p>
            <a:pPr indent="0" lvl="0" marL="0" marR="0" rtl="0" algn="l">
              <a:lnSpc>
                <a:spcPct val="100000"/>
              </a:lnSpc>
              <a:spcBef>
                <a:spcPts val="0"/>
              </a:spcBef>
              <a:spcAft>
                <a:spcPts val="0"/>
              </a:spcAft>
              <a:buNone/>
            </a:pPr>
            <a:r>
              <a:rPr lang="en">
                <a:solidFill>
                  <a:schemeClr val="dk1"/>
                </a:solidFill>
                <a:latin typeface="Lato"/>
                <a:ea typeface="Lato"/>
                <a:cs typeface="Lato"/>
                <a:sym typeface="Lato"/>
              </a:rPr>
              <a:t>	</a:t>
            </a:r>
            <a:r>
              <a:rPr b="1" lang="en">
                <a:solidFill>
                  <a:schemeClr val="dk1"/>
                </a:solidFill>
                <a:latin typeface="Lato"/>
                <a:ea typeface="Lato"/>
                <a:cs typeface="Lato"/>
                <a:sym typeface="Lato"/>
              </a:rPr>
              <a:t>Injury</a:t>
            </a:r>
            <a:endParaRPr>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Observations describe outcome of attack: fatal or non-fatal</a:t>
            </a:r>
            <a:endParaRPr>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These observations were presented in many formats</a:t>
            </a:r>
            <a:endParaRPr>
              <a:solidFill>
                <a:schemeClr val="dk1"/>
              </a:solidFill>
              <a:latin typeface="Lato"/>
              <a:ea typeface="Lato"/>
              <a:cs typeface="Lato"/>
              <a:sym typeface="Lato"/>
            </a:endParaRPr>
          </a:p>
          <a:p>
            <a:pPr indent="-317500" lvl="1" marL="914400" marR="0" rtl="0" algn="l">
              <a:lnSpc>
                <a:spcPct val="100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For easement of analysis we used regex to check for the following:</a:t>
            </a:r>
            <a:endParaRPr>
              <a:solidFill>
                <a:schemeClr val="dk1"/>
              </a:solidFill>
              <a:latin typeface="Lato"/>
              <a:ea typeface="Lato"/>
              <a:cs typeface="Lato"/>
              <a:sym typeface="Lato"/>
            </a:endParaRPr>
          </a:p>
          <a:p>
            <a:pPr indent="-317500" lvl="2" marL="1371600" marR="0" rtl="0" algn="l">
              <a:lnSpc>
                <a:spcPct val="100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If the word “fatal” is in the observation, we assign the value “Fatal”</a:t>
            </a:r>
            <a:endParaRPr>
              <a:solidFill>
                <a:schemeClr val="dk1"/>
              </a:solidFill>
              <a:latin typeface="Lato"/>
              <a:ea typeface="Lato"/>
              <a:cs typeface="Lato"/>
              <a:sym typeface="Lato"/>
            </a:endParaRPr>
          </a:p>
          <a:p>
            <a:pPr indent="-317500" lvl="2" marL="1371600" marR="0" rtl="0" algn="l">
              <a:lnSpc>
                <a:spcPct val="100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Else, we assign the value “Non-Fatal”</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1371600" rtl="0" algn="l">
              <a:spcBef>
                <a:spcPts val="0"/>
              </a:spcBef>
              <a:spcAft>
                <a:spcPts val="0"/>
              </a:spcAft>
              <a:buNone/>
            </a:pPr>
            <a:r>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pic>
        <p:nvPicPr>
          <p:cNvPr id="472" name="Google Shape;472;p36"/>
          <p:cNvPicPr preferRelativeResize="0"/>
          <p:nvPr/>
        </p:nvPicPr>
        <p:blipFill rotWithShape="1">
          <a:blip r:embed="rId3">
            <a:alphaModFix/>
          </a:blip>
          <a:srcRect b="44123" l="10205" r="22788" t="17343"/>
          <a:stretch/>
        </p:blipFill>
        <p:spPr>
          <a:xfrm>
            <a:off x="6454850" y="2227050"/>
            <a:ext cx="1969150" cy="68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76" name="Shape 476"/>
        <p:cNvGrpSpPr/>
        <p:nvPr/>
      </p:nvGrpSpPr>
      <p:grpSpPr>
        <a:xfrm>
          <a:off x="0" y="0"/>
          <a:ext cx="0" cy="0"/>
          <a:chOff x="0" y="0"/>
          <a:chExt cx="0" cy="0"/>
        </a:xfrm>
      </p:grpSpPr>
      <p:sp>
        <p:nvSpPr>
          <p:cNvPr id="477" name="Google Shape;47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rPr>
              <a:t>Exploratory Data Analysis</a:t>
            </a:r>
            <a:endParaRPr b="1">
              <a:solidFill>
                <a:srgbClr val="434343"/>
              </a:solidFill>
            </a:endParaRPr>
          </a:p>
        </p:txBody>
      </p:sp>
      <p:sp>
        <p:nvSpPr>
          <p:cNvPr id="478" name="Google Shape;478;p37"/>
          <p:cNvSpPr txBox="1"/>
          <p:nvPr/>
        </p:nvSpPr>
        <p:spPr>
          <a:xfrm>
            <a:off x="739375" y="1425175"/>
            <a:ext cx="7575900" cy="334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Missing Values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Species → NaN == ‘N/A’</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Injury → not as many missing values, we can assume they were non-fatal (mode)</a:t>
            </a:r>
            <a:endParaRPr>
              <a:solidFill>
                <a:schemeClr val="dk1"/>
              </a:solidFill>
              <a:latin typeface="Lato"/>
              <a:ea typeface="Lato"/>
              <a:cs typeface="Lato"/>
              <a:sym typeface="Lato"/>
            </a:endParaRPr>
          </a:p>
          <a:p>
            <a:pPr indent="0" lvl="0" marL="9144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Data Summarization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 can conclude that the most common attacks reported are by a white shark while the person was surfing; the sharks are unprovoked and the injuries are mostly non-fatal</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pic>
        <p:nvPicPr>
          <p:cNvPr id="479" name="Google Shape;479;p37"/>
          <p:cNvPicPr preferRelativeResize="0"/>
          <p:nvPr/>
        </p:nvPicPr>
        <p:blipFill>
          <a:blip r:embed="rId3">
            <a:alphaModFix/>
          </a:blip>
          <a:stretch>
            <a:fillRect/>
          </a:stretch>
        </p:blipFill>
        <p:spPr>
          <a:xfrm>
            <a:off x="2902125" y="3330554"/>
            <a:ext cx="3250400" cy="14378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83" name="Shape 483"/>
        <p:cNvGrpSpPr/>
        <p:nvPr/>
      </p:nvGrpSpPr>
      <p:grpSpPr>
        <a:xfrm>
          <a:off x="0" y="0"/>
          <a:ext cx="0" cy="0"/>
          <a:chOff x="0" y="0"/>
          <a:chExt cx="0" cy="0"/>
        </a:xfrm>
      </p:grpSpPr>
      <p:sp>
        <p:nvSpPr>
          <p:cNvPr id="484" name="Google Shape;484;p38"/>
          <p:cNvSpPr txBox="1"/>
          <p:nvPr>
            <p:ph type="title"/>
          </p:nvPr>
        </p:nvSpPr>
        <p:spPr>
          <a:xfrm>
            <a:off x="720000" y="445025"/>
            <a:ext cx="7704000" cy="63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Data Visualization</a:t>
            </a:r>
            <a:endParaRPr b="1">
              <a:solidFill>
                <a:schemeClr val="dk1"/>
              </a:solidFill>
            </a:endParaRPr>
          </a:p>
        </p:txBody>
      </p:sp>
      <p:sp>
        <p:nvSpPr>
          <p:cNvPr id="485" name="Google Shape;485;p38"/>
          <p:cNvSpPr txBox="1"/>
          <p:nvPr/>
        </p:nvSpPr>
        <p:spPr>
          <a:xfrm>
            <a:off x="617975" y="3632600"/>
            <a:ext cx="7806000" cy="985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We were able to create count plots for both the injury and species columns.</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We can clearly see the species with the most attacks would be white shark (although many entries have unknown(NaN) species.</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Injuries from white sharks are mostly non-fatal</a:t>
            </a:r>
            <a:endParaRPr sz="1300">
              <a:solidFill>
                <a:schemeClr val="dk1"/>
              </a:solidFill>
              <a:latin typeface="Lato"/>
              <a:ea typeface="Lato"/>
              <a:cs typeface="Lato"/>
              <a:sym typeface="Lato"/>
            </a:endParaRPr>
          </a:p>
        </p:txBody>
      </p:sp>
      <p:pic>
        <p:nvPicPr>
          <p:cNvPr id="486" name="Google Shape;486;p38"/>
          <p:cNvPicPr preferRelativeResize="0"/>
          <p:nvPr/>
        </p:nvPicPr>
        <p:blipFill>
          <a:blip r:embed="rId3">
            <a:alphaModFix/>
          </a:blip>
          <a:stretch>
            <a:fillRect/>
          </a:stretch>
        </p:blipFill>
        <p:spPr>
          <a:xfrm>
            <a:off x="6133850" y="1273887"/>
            <a:ext cx="2952950" cy="2358701"/>
          </a:xfrm>
          <a:prstGeom prst="rect">
            <a:avLst/>
          </a:prstGeom>
          <a:noFill/>
          <a:ln>
            <a:noFill/>
          </a:ln>
        </p:spPr>
      </p:pic>
      <p:pic>
        <p:nvPicPr>
          <p:cNvPr id="487" name="Google Shape;487;p38"/>
          <p:cNvPicPr preferRelativeResize="0"/>
          <p:nvPr/>
        </p:nvPicPr>
        <p:blipFill rotWithShape="1">
          <a:blip r:embed="rId4">
            <a:alphaModFix/>
          </a:blip>
          <a:srcRect b="2210" l="0" r="0" t="0"/>
          <a:stretch/>
        </p:blipFill>
        <p:spPr>
          <a:xfrm>
            <a:off x="3123375" y="1273875"/>
            <a:ext cx="2897249" cy="2306526"/>
          </a:xfrm>
          <a:prstGeom prst="rect">
            <a:avLst/>
          </a:prstGeom>
          <a:noFill/>
          <a:ln>
            <a:noFill/>
          </a:ln>
        </p:spPr>
      </p:pic>
      <p:pic>
        <p:nvPicPr>
          <p:cNvPr id="488" name="Google Shape;488;p38"/>
          <p:cNvPicPr preferRelativeResize="0"/>
          <p:nvPr/>
        </p:nvPicPr>
        <p:blipFill rotWithShape="1">
          <a:blip r:embed="rId5">
            <a:alphaModFix/>
          </a:blip>
          <a:srcRect b="2515" l="0" r="1883" t="0"/>
          <a:stretch/>
        </p:blipFill>
        <p:spPr>
          <a:xfrm>
            <a:off x="57200" y="1270250"/>
            <a:ext cx="2897249" cy="230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92" name="Shape 492"/>
        <p:cNvGrpSpPr/>
        <p:nvPr/>
      </p:nvGrpSpPr>
      <p:grpSpPr>
        <a:xfrm>
          <a:off x="0" y="0"/>
          <a:ext cx="0" cy="0"/>
          <a:chOff x="0" y="0"/>
          <a:chExt cx="0" cy="0"/>
        </a:xfrm>
      </p:grpSpPr>
      <p:sp>
        <p:nvSpPr>
          <p:cNvPr id="493" name="Google Shape;493;p39"/>
          <p:cNvSpPr txBox="1"/>
          <p:nvPr>
            <p:ph type="title"/>
          </p:nvPr>
        </p:nvSpPr>
        <p:spPr>
          <a:xfrm>
            <a:off x="720000" y="541475"/>
            <a:ext cx="7704000" cy="7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Major Obstacles</a:t>
            </a:r>
            <a:endParaRPr b="1">
              <a:solidFill>
                <a:schemeClr val="dk1"/>
              </a:solidFill>
            </a:endParaRPr>
          </a:p>
        </p:txBody>
      </p:sp>
      <p:sp>
        <p:nvSpPr>
          <p:cNvPr id="494" name="Google Shape;494;p39"/>
          <p:cNvSpPr txBox="1"/>
          <p:nvPr/>
        </p:nvSpPr>
        <p:spPr>
          <a:xfrm>
            <a:off x="760800" y="1553775"/>
            <a:ext cx="7704000" cy="2464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Cleaning the data without losing valuable data; the columns we focused on had thousands of different values</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Using regex to identify patterns in order to filter out the values; this may have led to inaccurate data (ex. some species had two options within a value)</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For some of us, our lack of knowledge on the topics continues to set us back in terms of contributing with codes and creating functions</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Although we didn’t need the numerical data found in the dataset to prove our hypothesis, had we had more time or a better understanding on data cleaning, we could have given a more complete data summarization</a:t>
            </a:r>
            <a:endParaRPr>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98" name="Shape 498"/>
        <p:cNvGrpSpPr/>
        <p:nvPr/>
      </p:nvGrpSpPr>
      <p:grpSpPr>
        <a:xfrm>
          <a:off x="0" y="0"/>
          <a:ext cx="0" cy="0"/>
          <a:chOff x="0" y="0"/>
          <a:chExt cx="0" cy="0"/>
        </a:xfrm>
      </p:grpSpPr>
      <p:sp>
        <p:nvSpPr>
          <p:cNvPr id="499" name="Google Shape;499;p40"/>
          <p:cNvSpPr txBox="1"/>
          <p:nvPr>
            <p:ph type="title"/>
          </p:nvPr>
        </p:nvSpPr>
        <p:spPr>
          <a:xfrm>
            <a:off x="720000" y="22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rPr>
              <a:t>Conclusion and Insights </a:t>
            </a:r>
            <a:endParaRPr b="1">
              <a:solidFill>
                <a:srgbClr val="434343"/>
              </a:solidFill>
            </a:endParaRPr>
          </a:p>
        </p:txBody>
      </p:sp>
      <p:sp>
        <p:nvSpPr>
          <p:cNvPr id="500" name="Google Shape;500;p40"/>
          <p:cNvSpPr txBox="1"/>
          <p:nvPr/>
        </p:nvSpPr>
        <p:spPr>
          <a:xfrm>
            <a:off x="816150" y="994500"/>
            <a:ext cx="7511700" cy="335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Lato"/>
                <a:ea typeface="Lato"/>
                <a:cs typeface="Lato"/>
                <a:sym typeface="Lato"/>
              </a:rPr>
              <a:t>Upon analyzing our data, we found that our hypothesis regarding the predominant species in shark attacks was contradicted. However, we believe that the lack of data in said category (approximately 45%) made our findings inconclusive. Additionally, when we consider the combined total of other shark species, it could be argued that they exceed those of the Great White Shark. </a:t>
            </a:r>
            <a:endParaRPr sz="1200">
              <a:solidFill>
                <a:schemeClr val="dk1"/>
              </a:solidFill>
              <a:latin typeface="Lato"/>
              <a:ea typeface="Lato"/>
              <a:cs typeface="Lato"/>
              <a:sym typeface="Lato"/>
            </a:endParaRPr>
          </a:p>
          <a:p>
            <a:pPr indent="0" lvl="0" marL="0" rtl="0" algn="just">
              <a:lnSpc>
                <a:spcPct val="115000"/>
              </a:lnSpc>
              <a:spcBef>
                <a:spcPts val="0"/>
              </a:spcBef>
              <a:spcAft>
                <a:spcPts val="0"/>
              </a:spcAft>
              <a:buNone/>
            </a:pPr>
            <a:r>
              <a:t/>
            </a:r>
            <a:endParaRPr sz="1200">
              <a:solidFill>
                <a:schemeClr val="dk1"/>
              </a:solidFill>
              <a:latin typeface="Lato"/>
              <a:ea typeface="Lato"/>
              <a:cs typeface="Lato"/>
              <a:sym typeface="Lato"/>
            </a:endParaRPr>
          </a:p>
          <a:p>
            <a:pPr indent="0" lvl="0" marL="0" rtl="0" algn="just">
              <a:lnSpc>
                <a:spcPct val="115000"/>
              </a:lnSpc>
              <a:spcBef>
                <a:spcPts val="0"/>
              </a:spcBef>
              <a:spcAft>
                <a:spcPts val="0"/>
              </a:spcAft>
              <a:buNone/>
            </a:pPr>
            <a:r>
              <a:rPr lang="en" sz="1200">
                <a:solidFill>
                  <a:schemeClr val="dk1"/>
                </a:solidFill>
                <a:latin typeface="Lato"/>
                <a:ea typeface="Lato"/>
                <a:cs typeface="Lato"/>
                <a:sym typeface="Lato"/>
              </a:rPr>
              <a:t>As for the possible injuries a person could get when encountered with a shark, it is evident that the majority of reported shark attacks were not deemed fatal, although not exactly a happy tale to tell… </a:t>
            </a:r>
            <a:endParaRPr sz="1200">
              <a:solidFill>
                <a:schemeClr val="dk1"/>
              </a:solidFill>
              <a:latin typeface="Lato"/>
              <a:ea typeface="Lato"/>
              <a:cs typeface="Lato"/>
              <a:sym typeface="Lato"/>
            </a:endParaRPr>
          </a:p>
          <a:p>
            <a:pPr indent="0" lvl="0" marL="0" rtl="0" algn="just">
              <a:lnSpc>
                <a:spcPct val="115000"/>
              </a:lnSpc>
              <a:spcBef>
                <a:spcPts val="0"/>
              </a:spcBef>
              <a:spcAft>
                <a:spcPts val="0"/>
              </a:spcAft>
              <a:buNone/>
            </a:pPr>
            <a:r>
              <a:t/>
            </a:r>
            <a:endParaRPr sz="1200">
              <a:solidFill>
                <a:schemeClr val="dk1"/>
              </a:solidFill>
              <a:latin typeface="Lato"/>
              <a:ea typeface="Lato"/>
              <a:cs typeface="Lato"/>
              <a:sym typeface="Lato"/>
            </a:endParaRPr>
          </a:p>
          <a:p>
            <a:pPr indent="0" lvl="0" marL="0" rtl="0" algn="just">
              <a:lnSpc>
                <a:spcPct val="115000"/>
              </a:lnSpc>
              <a:spcBef>
                <a:spcPts val="0"/>
              </a:spcBef>
              <a:spcAft>
                <a:spcPts val="0"/>
              </a:spcAft>
              <a:buNone/>
            </a:pPr>
            <a:r>
              <a:rPr lang="en" sz="1200">
                <a:solidFill>
                  <a:schemeClr val="dk1"/>
                </a:solidFill>
                <a:latin typeface="Lato"/>
                <a:ea typeface="Lato"/>
                <a:cs typeface="Lato"/>
                <a:sym typeface="Lato"/>
              </a:rPr>
              <a:t>Additional findings for injuries:</a:t>
            </a:r>
            <a:endParaRPr sz="1200">
              <a:solidFill>
                <a:schemeClr val="dk1"/>
              </a:solidFill>
              <a:latin typeface="Lato"/>
              <a:ea typeface="Lato"/>
              <a:cs typeface="Lato"/>
              <a:sym typeface="Lato"/>
            </a:endParaRPr>
          </a:p>
          <a:p>
            <a:pPr indent="-304800" lvl="0" marL="457200" rtl="0" algn="just">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For non-fatal injuries the most common included: minor injuries such as lacerations, or shark bites and more severe injuries such as the loss of arm(s) or leg(s)</a:t>
            </a:r>
            <a:endParaRPr sz="1200">
              <a:solidFill>
                <a:schemeClr val="dk1"/>
              </a:solidFill>
              <a:latin typeface="Lato"/>
              <a:ea typeface="Lato"/>
              <a:cs typeface="Lato"/>
              <a:sym typeface="Lato"/>
            </a:endParaRPr>
          </a:p>
          <a:p>
            <a:pPr indent="-304800" lvl="0" marL="457200" rtl="0" algn="just">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For fatal values it is also important to note that some of the bodies found may have been a result of drowning</a:t>
            </a:r>
            <a:endParaRPr sz="1200">
              <a:solidFill>
                <a:schemeClr val="dk1"/>
              </a:solidFill>
              <a:latin typeface="Lato"/>
              <a:ea typeface="Lato"/>
              <a:cs typeface="Lato"/>
              <a:sym typeface="Lato"/>
            </a:endParaRPr>
          </a:p>
          <a:p>
            <a:pPr indent="-304800" lvl="0" marL="457200" rtl="0" algn="just">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An interesting observation when calculating the fatal ratios by species is that tiger sharks have a higher fatal ratio than white sharks</a:t>
            </a:r>
            <a:endParaRPr sz="1200">
              <a:solidFill>
                <a:schemeClr val="dk1"/>
              </a:solidFill>
              <a:latin typeface="Lato"/>
              <a:ea typeface="Lato"/>
              <a:cs typeface="Lato"/>
              <a:sym typeface="Lato"/>
            </a:endParaRPr>
          </a:p>
          <a:p>
            <a:pPr indent="0" lvl="0" marL="0" rtl="0" algn="just">
              <a:spcBef>
                <a:spcPts val="0"/>
              </a:spcBef>
              <a:spcAft>
                <a:spcPts val="0"/>
              </a:spcAft>
              <a:buNone/>
            </a:pPr>
            <a:r>
              <a:t/>
            </a:r>
            <a:endParaRPr sz="1200">
              <a:latin typeface="Lato"/>
              <a:ea typeface="Lato"/>
              <a:cs typeface="Lato"/>
              <a:sym typeface="Lato"/>
            </a:endParaRPr>
          </a:p>
        </p:txBody>
      </p:sp>
      <p:pic>
        <p:nvPicPr>
          <p:cNvPr id="501" name="Google Shape;501;p40"/>
          <p:cNvPicPr preferRelativeResize="0"/>
          <p:nvPr/>
        </p:nvPicPr>
        <p:blipFill>
          <a:blip r:embed="rId3">
            <a:alphaModFix/>
          </a:blip>
          <a:stretch>
            <a:fillRect/>
          </a:stretch>
        </p:blipFill>
        <p:spPr>
          <a:xfrm>
            <a:off x="1200151" y="4425598"/>
            <a:ext cx="5682852" cy="44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1"/>
          <p:cNvSpPr txBox="1"/>
          <p:nvPr/>
        </p:nvSpPr>
        <p:spPr>
          <a:xfrm>
            <a:off x="1160850" y="538000"/>
            <a:ext cx="682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400">
                <a:solidFill>
                  <a:srgbClr val="FFFFFF"/>
                </a:solidFill>
                <a:latin typeface="Montserrat"/>
                <a:ea typeface="Montserrat"/>
                <a:cs typeface="Montserrat"/>
                <a:sym typeface="Montserrat"/>
              </a:rPr>
              <a:t>Thank you for your attention!</a:t>
            </a:r>
            <a:endParaRPr b="1" sz="3400">
              <a:solidFill>
                <a:srgbClr val="FFFFFF"/>
              </a:solidFill>
              <a:latin typeface="Montserrat"/>
              <a:ea typeface="Montserrat"/>
              <a:cs typeface="Montserrat"/>
              <a:sym typeface="Montserrat"/>
            </a:endParaRPr>
          </a:p>
          <a:p>
            <a:pPr indent="-317500" lvl="0" marL="457200" rtl="0" algn="ctr">
              <a:spcBef>
                <a:spcPts val="0"/>
              </a:spcBef>
              <a:spcAft>
                <a:spcPts val="0"/>
              </a:spcAft>
              <a:buClr>
                <a:srgbClr val="FFFFFF"/>
              </a:buClr>
              <a:buSzPts val="1400"/>
              <a:buFont typeface="Montserrat"/>
              <a:buChar char="-"/>
            </a:pPr>
            <a:r>
              <a:rPr b="1" lang="en">
                <a:solidFill>
                  <a:srgbClr val="FFFFFF"/>
                </a:solidFill>
                <a:latin typeface="Montserrat"/>
                <a:ea typeface="Montserrat"/>
                <a:cs typeface="Montserrat"/>
                <a:sym typeface="Montserrat"/>
              </a:rPr>
              <a:t>Team Matt Cooper (P.S Don’t get bitten)</a:t>
            </a:r>
            <a:endParaRPr b="1">
              <a:solidFill>
                <a:srgbClr val="FFFFFF"/>
              </a:solidFill>
              <a:latin typeface="Montserrat"/>
              <a:ea typeface="Montserrat"/>
              <a:cs typeface="Montserrat"/>
              <a:sym typeface="Montserrat"/>
            </a:endParaRPr>
          </a:p>
        </p:txBody>
      </p:sp>
      <p:pic>
        <p:nvPicPr>
          <p:cNvPr descr="Steven Spielberg's Birthday: Exploring How He Designed a Formidable  Predator in 'Jaws'" id="507" name="Google Shape;507;p41"/>
          <p:cNvPicPr preferRelativeResize="0"/>
          <p:nvPr/>
        </p:nvPicPr>
        <p:blipFill rotWithShape="1">
          <a:blip r:embed="rId3">
            <a:alphaModFix/>
          </a:blip>
          <a:srcRect b="-1461" l="777" r="767" t="-1451"/>
          <a:stretch/>
        </p:blipFill>
        <p:spPr>
          <a:xfrm>
            <a:off x="2541150" y="1607100"/>
            <a:ext cx="4061700" cy="2656800"/>
          </a:xfrm>
          <a:prstGeom prst="hear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op Shark Massacre by Slidesgo">
  <a:themeElements>
    <a:clrScheme name="Simple Light">
      <a:dk1>
        <a:srgbClr val="3F3F3F"/>
      </a:dk1>
      <a:lt1>
        <a:srgbClr val="FFC5C5"/>
      </a:lt1>
      <a:dk2>
        <a:srgbClr val="FFAEAE"/>
      </a:dk2>
      <a:lt2>
        <a:srgbClr val="FF9F9F"/>
      </a:lt2>
      <a:accent1>
        <a:srgbClr val="00C1BC"/>
      </a:accent1>
      <a:accent2>
        <a:srgbClr val="318589"/>
      </a:accent2>
      <a:accent3>
        <a:srgbClr val="777777"/>
      </a:accent3>
      <a:accent4>
        <a:srgbClr val="FFFFFF"/>
      </a:accent4>
      <a:accent5>
        <a:srgbClr val="F3F5F7"/>
      </a:accent5>
      <a:accent6>
        <a:srgbClr val="D4F6FF"/>
      </a:accent6>
      <a:hlink>
        <a:srgbClr val="3F3F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