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3FE880-975F-4ECD-8BFC-D29E0BE8F53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9E1FC6D-FC4B-4F79-AAA9-33A506A6AC5C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s-MX" sz="3200" b="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Crm (ADMINISTRACION DE RELACIONES CON CLIENTES)</a:t>
            </a:r>
            <a:endParaRPr lang="es-MX" sz="32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s-MX" sz="2400" dirty="0" smtClean="0">
                <a:latin typeface="Times New Roman" pitchFamily="18" charset="0"/>
                <a:cs typeface="Times New Roman" pitchFamily="18" charset="0"/>
              </a:rPr>
              <a:t>EDUARDO FLORES </a:t>
            </a:r>
          </a:p>
          <a:p>
            <a:pPr algn="l"/>
            <a:r>
              <a:rPr lang="es-MX" sz="2400" dirty="0" smtClean="0">
                <a:latin typeface="Times New Roman" pitchFamily="18" charset="0"/>
                <a:cs typeface="Times New Roman" pitchFamily="18" charset="0"/>
              </a:rPr>
              <a:t>INGENIERIA EN SOFTWARE </a:t>
            </a:r>
          </a:p>
          <a:p>
            <a:pPr algn="l"/>
            <a:r>
              <a:rPr lang="es-MX" sz="2400" dirty="0" smtClean="0">
                <a:latin typeface="Times New Roman" pitchFamily="18" charset="0"/>
                <a:cs typeface="Times New Roman" pitchFamily="18" charset="0"/>
              </a:rPr>
              <a:t>ALBERTO ALEJANDRO LÓPEZ LEOS </a:t>
            </a:r>
          </a:p>
          <a:p>
            <a:pPr algn="l"/>
            <a:r>
              <a:rPr lang="es-MX" sz="2400" dirty="0" smtClean="0">
                <a:latin typeface="Times New Roman" pitchFamily="18" charset="0"/>
                <a:cs typeface="Times New Roman" pitchFamily="18" charset="0"/>
              </a:rPr>
              <a:t>4° SEMESTRE  TIC´S </a:t>
            </a:r>
            <a:endParaRPr lang="es-MX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8136904" cy="683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3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18"/>
            <a:ext cx="8352928" cy="68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36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nchsoftware.com/crm/screenshots/op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7" y="0"/>
            <a:ext cx="8136904" cy="68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9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nchsoftware.com/crm/screenshots/pd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7" y="332656"/>
            <a:ext cx="842379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4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21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Vértice</vt:lpstr>
      <vt:lpstr>Crm (ADMINISTRACION DE RELACIONES CON CLIENTES)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3</cp:revision>
  <dcterms:created xsi:type="dcterms:W3CDTF">2019-02-18T02:50:57Z</dcterms:created>
  <dcterms:modified xsi:type="dcterms:W3CDTF">2019-02-18T03:25:43Z</dcterms:modified>
</cp:coreProperties>
</file>