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35FCE2B7-08CC-4442-BF21-C603496D58F9}" type="datetimeFigureOut">
              <a:rPr lang="es-MX" smtClean="0"/>
              <a:t>20/02/2019</a:t>
            </a:fld>
            <a:endParaRPr lang="es-MX"/>
          </a:p>
        </p:txBody>
      </p:sp>
      <p:sp>
        <p:nvSpPr>
          <p:cNvPr id="5" name="Footer Placeholder 4"/>
          <p:cNvSpPr>
            <a:spLocks noGrp="1"/>
          </p:cNvSpPr>
          <p:nvPr>
            <p:ph type="ftr" sz="quarter" idx="11"/>
          </p:nvPr>
        </p:nvSpPr>
        <p:spPr/>
        <p:txBody>
          <a:bodyPr/>
          <a:lstStyle/>
          <a:p>
            <a:endParaRPr lang="es-MX"/>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49BAB57-602D-4BD8-BDCD-BBBCD0E9FB49}" type="slidenum">
              <a:rPr lang="es-MX" smtClean="0"/>
              <a:t>‹Nº›</a:t>
            </a:fld>
            <a:endParaRPr lang="es-MX"/>
          </a:p>
        </p:txBody>
      </p:sp>
    </p:spTree>
    <p:extLst>
      <p:ext uri="{BB962C8B-B14F-4D97-AF65-F5344CB8AC3E}">
        <p14:creationId xmlns:p14="http://schemas.microsoft.com/office/powerpoint/2010/main" val="270339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35FCE2B7-08CC-4442-BF21-C603496D58F9}" type="datetimeFigureOut">
              <a:rPr lang="es-MX" smtClean="0"/>
              <a:t>20/02/2019</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49BAB57-602D-4BD8-BDCD-BBBCD0E9FB49}" type="slidenum">
              <a:rPr lang="es-MX" smtClean="0"/>
              <a:t>‹Nº›</a:t>
            </a:fld>
            <a:endParaRPr lang="es-MX"/>
          </a:p>
        </p:txBody>
      </p:sp>
    </p:spTree>
    <p:extLst>
      <p:ext uri="{BB962C8B-B14F-4D97-AF65-F5344CB8AC3E}">
        <p14:creationId xmlns:p14="http://schemas.microsoft.com/office/powerpoint/2010/main" val="1024821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35FCE2B7-08CC-4442-BF21-C603496D58F9}" type="datetimeFigureOut">
              <a:rPr lang="es-MX" smtClean="0"/>
              <a:t>20/02/2019</a:t>
            </a:fld>
            <a:endParaRPr lang="es-MX"/>
          </a:p>
        </p:txBody>
      </p:sp>
      <p:sp>
        <p:nvSpPr>
          <p:cNvPr id="5" name="Footer Placeholder 4"/>
          <p:cNvSpPr>
            <a:spLocks noGrp="1"/>
          </p:cNvSpPr>
          <p:nvPr>
            <p:ph type="ftr" sz="quarter" idx="11"/>
          </p:nvPr>
        </p:nvSpPr>
        <p:spPr/>
        <p:txBody>
          <a:bodyPr/>
          <a:lstStyle/>
          <a:p>
            <a:endParaRPr lang="es-MX"/>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49BAB57-602D-4BD8-BDCD-BBBCD0E9FB49}" type="slidenum">
              <a:rPr lang="es-MX" smtClean="0"/>
              <a:t>‹Nº›</a:t>
            </a:fld>
            <a:endParaRPr lang="es-MX"/>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52396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35FCE2B7-08CC-4442-BF21-C603496D58F9}" type="datetimeFigureOut">
              <a:rPr lang="es-MX" smtClean="0"/>
              <a:t>20/02/2019</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49BAB57-602D-4BD8-BDCD-BBBCD0E9FB49}" type="slidenum">
              <a:rPr lang="es-MX" smtClean="0"/>
              <a:t>‹Nº›</a:t>
            </a:fld>
            <a:endParaRPr lang="es-MX"/>
          </a:p>
        </p:txBody>
      </p:sp>
    </p:spTree>
    <p:extLst>
      <p:ext uri="{BB962C8B-B14F-4D97-AF65-F5344CB8AC3E}">
        <p14:creationId xmlns:p14="http://schemas.microsoft.com/office/powerpoint/2010/main" val="193469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35FCE2B7-08CC-4442-BF21-C603496D58F9}" type="datetimeFigureOut">
              <a:rPr lang="es-MX" smtClean="0"/>
              <a:t>20/02/2019</a:t>
            </a:fld>
            <a:endParaRPr lang="es-MX"/>
          </a:p>
        </p:txBody>
      </p:sp>
      <p:sp>
        <p:nvSpPr>
          <p:cNvPr id="6" name="Footer Placeholder 5"/>
          <p:cNvSpPr>
            <a:spLocks noGrp="1"/>
          </p:cNvSpPr>
          <p:nvPr>
            <p:ph type="ftr" sz="quarter" idx="11"/>
          </p:nvPr>
        </p:nvSpPr>
        <p:spPr/>
        <p:txBody>
          <a:bodyPr/>
          <a:lstStyle/>
          <a:p>
            <a:endParaRPr lang="es-MX"/>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49BAB57-602D-4BD8-BDCD-BBBCD0E9FB49}" type="slidenum">
              <a:rPr lang="es-MX" smtClean="0"/>
              <a:t>‹Nº›</a:t>
            </a:fld>
            <a:endParaRPr lang="es-MX"/>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132663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35FCE2B7-08CC-4442-BF21-C603496D58F9}" type="datetimeFigureOut">
              <a:rPr lang="es-MX" smtClean="0"/>
              <a:t>20/02/2019</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49BAB57-602D-4BD8-BDCD-BBBCD0E9FB49}" type="slidenum">
              <a:rPr lang="es-MX" smtClean="0"/>
              <a:t>‹Nº›</a:t>
            </a:fld>
            <a:endParaRPr lang="es-MX"/>
          </a:p>
        </p:txBody>
      </p:sp>
    </p:spTree>
    <p:extLst>
      <p:ext uri="{BB962C8B-B14F-4D97-AF65-F5344CB8AC3E}">
        <p14:creationId xmlns:p14="http://schemas.microsoft.com/office/powerpoint/2010/main" val="907376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5FCE2B7-08CC-4442-BF21-C603496D58F9}" type="datetimeFigureOut">
              <a:rPr lang="es-MX" smtClean="0"/>
              <a:t>20/02/2019</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49BAB57-602D-4BD8-BDCD-BBBCD0E9FB49}" type="slidenum">
              <a:rPr lang="es-MX" smtClean="0"/>
              <a:t>‹Nº›</a:t>
            </a:fld>
            <a:endParaRPr lang="es-MX"/>
          </a:p>
        </p:txBody>
      </p:sp>
    </p:spTree>
    <p:extLst>
      <p:ext uri="{BB962C8B-B14F-4D97-AF65-F5344CB8AC3E}">
        <p14:creationId xmlns:p14="http://schemas.microsoft.com/office/powerpoint/2010/main" val="236527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5FCE2B7-08CC-4442-BF21-C603496D58F9}" type="datetimeFigureOut">
              <a:rPr lang="es-MX" smtClean="0"/>
              <a:t>20/02/2019</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49BAB57-602D-4BD8-BDCD-BBBCD0E9FB49}" type="slidenum">
              <a:rPr lang="es-MX" smtClean="0"/>
              <a:t>‹Nº›</a:t>
            </a:fld>
            <a:endParaRPr lang="es-MX"/>
          </a:p>
        </p:txBody>
      </p:sp>
    </p:spTree>
    <p:extLst>
      <p:ext uri="{BB962C8B-B14F-4D97-AF65-F5344CB8AC3E}">
        <p14:creationId xmlns:p14="http://schemas.microsoft.com/office/powerpoint/2010/main" val="857586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5FCE2B7-08CC-4442-BF21-C603496D58F9}" type="datetimeFigureOut">
              <a:rPr lang="es-MX" smtClean="0"/>
              <a:t>20/02/2019</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49BAB57-602D-4BD8-BDCD-BBBCD0E9FB49}" type="slidenum">
              <a:rPr lang="es-MX" smtClean="0"/>
              <a:t>‹Nº›</a:t>
            </a:fld>
            <a:endParaRPr lang="es-MX"/>
          </a:p>
        </p:txBody>
      </p:sp>
    </p:spTree>
    <p:extLst>
      <p:ext uri="{BB962C8B-B14F-4D97-AF65-F5344CB8AC3E}">
        <p14:creationId xmlns:p14="http://schemas.microsoft.com/office/powerpoint/2010/main" val="1208502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35FCE2B7-08CC-4442-BF21-C603496D58F9}" type="datetimeFigureOut">
              <a:rPr lang="es-MX" smtClean="0"/>
              <a:t>20/02/2019</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49BAB57-602D-4BD8-BDCD-BBBCD0E9FB49}" type="slidenum">
              <a:rPr lang="es-MX" smtClean="0"/>
              <a:t>‹Nº›</a:t>
            </a:fld>
            <a:endParaRPr lang="es-MX"/>
          </a:p>
        </p:txBody>
      </p:sp>
    </p:spTree>
    <p:extLst>
      <p:ext uri="{BB962C8B-B14F-4D97-AF65-F5344CB8AC3E}">
        <p14:creationId xmlns:p14="http://schemas.microsoft.com/office/powerpoint/2010/main" val="2646485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5FCE2B7-08CC-4442-BF21-C603496D58F9}" type="datetimeFigureOut">
              <a:rPr lang="es-MX" smtClean="0"/>
              <a:t>20/02/2019</a:t>
            </a:fld>
            <a:endParaRPr lang="es-MX"/>
          </a:p>
        </p:txBody>
      </p:sp>
      <p:sp>
        <p:nvSpPr>
          <p:cNvPr id="6" name="Footer Placeholder 5"/>
          <p:cNvSpPr>
            <a:spLocks noGrp="1"/>
          </p:cNvSpPr>
          <p:nvPr>
            <p:ph type="ftr" sz="quarter" idx="11"/>
          </p:nvPr>
        </p:nvSpPr>
        <p:spPr/>
        <p:txBody>
          <a:bodyPr/>
          <a:lstStyle/>
          <a:p>
            <a:endParaRPr lang="es-MX"/>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49BAB57-602D-4BD8-BDCD-BBBCD0E9FB49}" type="slidenum">
              <a:rPr lang="es-MX" smtClean="0"/>
              <a:t>‹Nº›</a:t>
            </a:fld>
            <a:endParaRPr lang="es-MX"/>
          </a:p>
        </p:txBody>
      </p:sp>
    </p:spTree>
    <p:extLst>
      <p:ext uri="{BB962C8B-B14F-4D97-AF65-F5344CB8AC3E}">
        <p14:creationId xmlns:p14="http://schemas.microsoft.com/office/powerpoint/2010/main" val="767675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5FCE2B7-08CC-4442-BF21-C603496D58F9}" type="datetimeFigureOut">
              <a:rPr lang="es-MX" smtClean="0"/>
              <a:t>20/02/2019</a:t>
            </a:fld>
            <a:endParaRPr lang="es-MX"/>
          </a:p>
        </p:txBody>
      </p:sp>
      <p:sp>
        <p:nvSpPr>
          <p:cNvPr id="8" name="Footer Placeholder 7"/>
          <p:cNvSpPr>
            <a:spLocks noGrp="1"/>
          </p:cNvSpPr>
          <p:nvPr>
            <p:ph type="ftr" sz="quarter" idx="11"/>
          </p:nvPr>
        </p:nvSpPr>
        <p:spPr/>
        <p:txBody>
          <a:bodyPr/>
          <a:lstStyle/>
          <a:p>
            <a:endParaRPr lang="es-MX"/>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49BAB57-602D-4BD8-BDCD-BBBCD0E9FB49}" type="slidenum">
              <a:rPr lang="es-MX" smtClean="0"/>
              <a:t>‹Nº›</a:t>
            </a:fld>
            <a:endParaRPr lang="es-MX"/>
          </a:p>
        </p:txBody>
      </p:sp>
    </p:spTree>
    <p:extLst>
      <p:ext uri="{BB962C8B-B14F-4D97-AF65-F5344CB8AC3E}">
        <p14:creationId xmlns:p14="http://schemas.microsoft.com/office/powerpoint/2010/main" val="753545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35FCE2B7-08CC-4442-BF21-C603496D58F9}" type="datetimeFigureOut">
              <a:rPr lang="es-MX" smtClean="0"/>
              <a:t>20/02/2019</a:t>
            </a:fld>
            <a:endParaRPr lang="es-MX"/>
          </a:p>
        </p:txBody>
      </p:sp>
      <p:sp>
        <p:nvSpPr>
          <p:cNvPr id="4" name="Footer Placeholder 3"/>
          <p:cNvSpPr>
            <a:spLocks noGrp="1"/>
          </p:cNvSpPr>
          <p:nvPr>
            <p:ph type="ftr" sz="quarter" idx="11"/>
          </p:nvPr>
        </p:nvSpPr>
        <p:spPr/>
        <p:txBody>
          <a:bodyPr/>
          <a:lstStyle/>
          <a:p>
            <a:endParaRPr lang="es-MX"/>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49BAB57-602D-4BD8-BDCD-BBBCD0E9FB49}" type="slidenum">
              <a:rPr lang="es-MX" smtClean="0"/>
              <a:t>‹Nº›</a:t>
            </a:fld>
            <a:endParaRPr lang="es-MX"/>
          </a:p>
        </p:txBody>
      </p:sp>
    </p:spTree>
    <p:extLst>
      <p:ext uri="{BB962C8B-B14F-4D97-AF65-F5344CB8AC3E}">
        <p14:creationId xmlns:p14="http://schemas.microsoft.com/office/powerpoint/2010/main" val="3924130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FCE2B7-08CC-4442-BF21-C603496D58F9}" type="datetimeFigureOut">
              <a:rPr lang="es-MX" smtClean="0"/>
              <a:t>20/02/2019</a:t>
            </a:fld>
            <a:endParaRPr lang="es-MX"/>
          </a:p>
        </p:txBody>
      </p:sp>
      <p:sp>
        <p:nvSpPr>
          <p:cNvPr id="3" name="Footer Placeholder 2"/>
          <p:cNvSpPr>
            <a:spLocks noGrp="1"/>
          </p:cNvSpPr>
          <p:nvPr>
            <p:ph type="ftr" sz="quarter" idx="11"/>
          </p:nvPr>
        </p:nvSpPr>
        <p:spPr/>
        <p:txBody>
          <a:bodyPr/>
          <a:lstStyle/>
          <a:p>
            <a:endParaRPr lang="es-MX"/>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49BAB57-602D-4BD8-BDCD-BBBCD0E9FB49}" type="slidenum">
              <a:rPr lang="es-MX" smtClean="0"/>
              <a:t>‹Nº›</a:t>
            </a:fld>
            <a:endParaRPr lang="es-MX"/>
          </a:p>
        </p:txBody>
      </p:sp>
    </p:spTree>
    <p:extLst>
      <p:ext uri="{BB962C8B-B14F-4D97-AF65-F5344CB8AC3E}">
        <p14:creationId xmlns:p14="http://schemas.microsoft.com/office/powerpoint/2010/main" val="3002705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5FCE2B7-08CC-4442-BF21-C603496D58F9}" type="datetimeFigureOut">
              <a:rPr lang="es-MX" smtClean="0"/>
              <a:t>20/02/2019</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49BAB57-602D-4BD8-BDCD-BBBCD0E9FB49}" type="slidenum">
              <a:rPr lang="es-MX" smtClean="0"/>
              <a:t>‹Nº›</a:t>
            </a:fld>
            <a:endParaRPr lang="es-MX"/>
          </a:p>
        </p:txBody>
      </p:sp>
    </p:spTree>
    <p:extLst>
      <p:ext uri="{BB962C8B-B14F-4D97-AF65-F5344CB8AC3E}">
        <p14:creationId xmlns:p14="http://schemas.microsoft.com/office/powerpoint/2010/main" val="3067332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5FCE2B7-08CC-4442-BF21-C603496D58F9}" type="datetimeFigureOut">
              <a:rPr lang="es-MX" smtClean="0"/>
              <a:t>20/02/2019</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49BAB57-602D-4BD8-BDCD-BBBCD0E9FB49}" type="slidenum">
              <a:rPr lang="es-MX" smtClean="0"/>
              <a:t>‹Nº›</a:t>
            </a:fld>
            <a:endParaRPr lang="es-MX"/>
          </a:p>
        </p:txBody>
      </p:sp>
    </p:spTree>
    <p:extLst>
      <p:ext uri="{BB962C8B-B14F-4D97-AF65-F5344CB8AC3E}">
        <p14:creationId xmlns:p14="http://schemas.microsoft.com/office/powerpoint/2010/main" val="1454329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5FCE2B7-08CC-4442-BF21-C603496D58F9}" type="datetimeFigureOut">
              <a:rPr lang="es-MX" smtClean="0"/>
              <a:t>20/02/2019</a:t>
            </a:fld>
            <a:endParaRPr lang="es-MX"/>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49BAB57-602D-4BD8-BDCD-BBBCD0E9FB49}" type="slidenum">
              <a:rPr lang="es-MX" smtClean="0"/>
              <a:t>‹Nº›</a:t>
            </a:fld>
            <a:endParaRPr lang="es-MX"/>
          </a:p>
        </p:txBody>
      </p:sp>
    </p:spTree>
    <p:extLst>
      <p:ext uri="{BB962C8B-B14F-4D97-AF65-F5344CB8AC3E}">
        <p14:creationId xmlns:p14="http://schemas.microsoft.com/office/powerpoint/2010/main" val="42408073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57691" y="1659812"/>
            <a:ext cx="8915399" cy="2262781"/>
          </a:xfrm>
        </p:spPr>
        <p:txBody>
          <a:bodyPr>
            <a:normAutofit/>
          </a:bodyPr>
          <a:lstStyle/>
          <a:p>
            <a:pPr algn="just">
              <a:spcBef>
                <a:spcPts val="0"/>
              </a:spcBef>
            </a:pPr>
            <a:r>
              <a:rPr lang="es-MX" sz="3600" spc="150" dirty="0" smtClean="0">
                <a:latin typeface="Times New Roman" panose="02020603050405020304" pitchFamily="18" charset="0"/>
                <a:cs typeface="Times New Roman" panose="02020603050405020304" pitchFamily="18" charset="0"/>
              </a:rPr>
              <a:t>METODOLOGIA DE DESARROLLO DE SOFTWARE </a:t>
            </a:r>
            <a:endParaRPr lang="es-MX" sz="3600" spc="150" dirty="0">
              <a:latin typeface="Times New Roman" panose="02020603050405020304" pitchFamily="18" charset="0"/>
              <a:cs typeface="Times New Roman" panose="02020603050405020304" pitchFamily="18" charset="0"/>
            </a:endParaRPr>
          </a:p>
        </p:txBody>
      </p:sp>
      <p:sp>
        <p:nvSpPr>
          <p:cNvPr id="3" name="Subtítulo 2"/>
          <p:cNvSpPr>
            <a:spLocks noGrp="1"/>
          </p:cNvSpPr>
          <p:nvPr>
            <p:ph type="subTitle" idx="1"/>
          </p:nvPr>
        </p:nvSpPr>
        <p:spPr>
          <a:xfrm>
            <a:off x="1857691" y="4092411"/>
            <a:ext cx="8915399" cy="2138573"/>
          </a:xfrm>
        </p:spPr>
        <p:txBody>
          <a:bodyPr>
            <a:normAutofit lnSpcReduction="10000"/>
          </a:bodyPr>
          <a:lstStyle/>
          <a:p>
            <a:pPr algn="just">
              <a:lnSpc>
                <a:spcPct val="120000"/>
              </a:lnSpc>
              <a:spcBef>
                <a:spcPts val="0"/>
              </a:spcBef>
            </a:pPr>
            <a:r>
              <a:rPr lang="es-MX" sz="2800" dirty="0" smtClean="0">
                <a:solidFill>
                  <a:schemeClr val="tx1"/>
                </a:solidFill>
                <a:latin typeface="Times New Roman" panose="02020603050405020304" pitchFamily="18" charset="0"/>
                <a:cs typeface="Times New Roman" panose="02020603050405020304" pitchFamily="18" charset="0"/>
              </a:rPr>
              <a:t>Ingeniería En Software </a:t>
            </a:r>
          </a:p>
          <a:p>
            <a:pPr algn="just">
              <a:lnSpc>
                <a:spcPct val="120000"/>
              </a:lnSpc>
              <a:spcBef>
                <a:spcPts val="0"/>
              </a:spcBef>
            </a:pPr>
            <a:r>
              <a:rPr lang="es-MX" sz="2800" dirty="0" smtClean="0">
                <a:solidFill>
                  <a:schemeClr val="tx1"/>
                </a:solidFill>
                <a:latin typeface="Times New Roman" panose="02020603050405020304" pitchFamily="18" charset="0"/>
                <a:cs typeface="Times New Roman" panose="02020603050405020304" pitchFamily="18" charset="0"/>
              </a:rPr>
              <a:t>Maestro: Eduardo Flores </a:t>
            </a:r>
          </a:p>
          <a:p>
            <a:pPr algn="just">
              <a:lnSpc>
                <a:spcPct val="120000"/>
              </a:lnSpc>
              <a:spcBef>
                <a:spcPts val="0"/>
              </a:spcBef>
            </a:pPr>
            <a:r>
              <a:rPr lang="es-MX" sz="2800" dirty="0" smtClean="0">
                <a:solidFill>
                  <a:schemeClr val="tx1"/>
                </a:solidFill>
                <a:latin typeface="Times New Roman" panose="02020603050405020304" pitchFamily="18" charset="0"/>
                <a:cs typeface="Times New Roman" panose="02020603050405020304" pitchFamily="18" charset="0"/>
              </a:rPr>
              <a:t>Alumno: Alberto Alejandro López Leos </a:t>
            </a:r>
          </a:p>
          <a:p>
            <a:pPr algn="just">
              <a:lnSpc>
                <a:spcPct val="120000"/>
              </a:lnSpc>
              <a:spcBef>
                <a:spcPts val="0"/>
              </a:spcBef>
            </a:pPr>
            <a:r>
              <a:rPr lang="es-MX" sz="2800" dirty="0" smtClean="0">
                <a:solidFill>
                  <a:schemeClr val="tx1"/>
                </a:solidFill>
                <a:latin typeface="Times New Roman" panose="02020603050405020304" pitchFamily="18" charset="0"/>
                <a:cs typeface="Times New Roman" panose="02020603050405020304" pitchFamily="18" charset="0"/>
              </a:rPr>
              <a:t>Tic´s 4°</a:t>
            </a:r>
          </a:p>
          <a:p>
            <a:endParaRPr lang="es-MX" dirty="0"/>
          </a:p>
        </p:txBody>
      </p:sp>
      <p:pic>
        <p:nvPicPr>
          <p:cNvPr id="8" name="Imagen 7"/>
          <p:cNvPicPr>
            <a:picLocks noChangeAspect="1"/>
          </p:cNvPicPr>
          <p:nvPr/>
        </p:nvPicPr>
        <p:blipFill>
          <a:blip r:embed="rId2"/>
          <a:stretch>
            <a:fillRect/>
          </a:stretch>
        </p:blipFill>
        <p:spPr>
          <a:xfrm>
            <a:off x="182878" y="0"/>
            <a:ext cx="12009122" cy="1131599"/>
          </a:xfrm>
          <a:prstGeom prst="rect">
            <a:avLst/>
          </a:prstGeom>
        </p:spPr>
      </p:pic>
    </p:spTree>
    <p:extLst>
      <p:ext uri="{BB962C8B-B14F-4D97-AF65-F5344CB8AC3E}">
        <p14:creationId xmlns:p14="http://schemas.microsoft.com/office/powerpoint/2010/main" val="12170529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49233" y="323664"/>
            <a:ext cx="8911687" cy="1280890"/>
          </a:xfrm>
        </p:spPr>
        <p:txBody>
          <a:bodyPr>
            <a:normAutofit/>
          </a:bodyPr>
          <a:lstStyle/>
          <a:p>
            <a:pPr algn="just">
              <a:lnSpc>
                <a:spcPct val="150000"/>
              </a:lnSpc>
            </a:pPr>
            <a:r>
              <a:rPr lang="es-MX" sz="3200" dirty="0" smtClean="0">
                <a:latin typeface="Times New Roman" panose="02020603050405020304" pitchFamily="18" charset="0"/>
                <a:cs typeface="Times New Roman" panose="02020603050405020304" pitchFamily="18" charset="0"/>
              </a:rPr>
              <a:t>¿Qué es la metodología de desarrollo de software?</a:t>
            </a:r>
            <a:endParaRPr lang="es-MX" sz="32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2445520" y="1323703"/>
            <a:ext cx="8915400" cy="4254138"/>
          </a:xfrm>
        </p:spPr>
        <p:txBody>
          <a:bodyPr>
            <a:normAutofit fontScale="92500"/>
          </a:bodyPr>
          <a:lstStyle/>
          <a:p>
            <a:pPr marL="0" indent="0" algn="just">
              <a:lnSpc>
                <a:spcPct val="110000"/>
              </a:lnSpc>
              <a:spcBef>
                <a:spcPts val="600"/>
              </a:spcBef>
            </a:pPr>
            <a:r>
              <a:rPr lang="es-MX" sz="3200" dirty="0">
                <a:latin typeface="Times New Roman" panose="02020603050405020304" pitchFamily="18" charset="0"/>
                <a:cs typeface="Times New Roman" panose="02020603050405020304" pitchFamily="18" charset="0"/>
              </a:rPr>
              <a:t>S</a:t>
            </a:r>
            <a:r>
              <a:rPr lang="es-MX" sz="3200" dirty="0" smtClean="0">
                <a:latin typeface="Times New Roman" panose="02020603050405020304" pitchFamily="18" charset="0"/>
                <a:cs typeface="Times New Roman" panose="02020603050405020304" pitchFamily="18" charset="0"/>
              </a:rPr>
              <a:t>e </a:t>
            </a:r>
            <a:r>
              <a:rPr lang="es-MX" sz="3200" dirty="0">
                <a:latin typeface="Times New Roman" panose="02020603050405020304" pitchFamily="18" charset="0"/>
                <a:cs typeface="Times New Roman" panose="02020603050405020304" pitchFamily="18" charset="0"/>
              </a:rPr>
              <a:t>identifica como el conjunto de procedimientos, técnicas y soporte documental utilizados para el diseño de sistemas de información. En ingeniería de software cuando se hace referencia al desarrollo de software, se está hablando del desarrollo de programas, los cuales deben cumplir una serie de etapas o fases, para poder funcionar con otros métodos ya establecidos en otras disciplinas de ingeniería</a:t>
            </a:r>
            <a:r>
              <a:rPr lang="es-MX" dirty="0">
                <a:latin typeface="Times New Roman" panose="02020603050405020304" pitchFamily="18" charset="0"/>
                <a:cs typeface="Times New Roman" panose="02020603050405020304" pitchFamily="18" charset="0"/>
              </a:rPr>
              <a:t>.</a:t>
            </a:r>
            <a:endParaRPr lang="es-MX"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6051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89212" y="271413"/>
            <a:ext cx="8911687" cy="1280890"/>
          </a:xfrm>
        </p:spPr>
        <p:txBody>
          <a:bodyPr>
            <a:normAutofit/>
          </a:bodyPr>
          <a:lstStyle/>
          <a:p>
            <a:pPr algn="just"/>
            <a:r>
              <a:rPr lang="es-MX" sz="3200" dirty="0" smtClean="0"/>
              <a:t>Ejemplo de la metodología de software</a:t>
            </a:r>
            <a:endParaRPr lang="es-MX" sz="3200" dirty="0"/>
          </a:p>
        </p:txBody>
      </p:sp>
      <p:sp>
        <p:nvSpPr>
          <p:cNvPr id="3" name="Marcador de contenido 2"/>
          <p:cNvSpPr>
            <a:spLocks noGrp="1"/>
          </p:cNvSpPr>
          <p:nvPr>
            <p:ph idx="1"/>
          </p:nvPr>
        </p:nvSpPr>
        <p:spPr>
          <a:xfrm>
            <a:off x="2585499" y="1454332"/>
            <a:ext cx="8915400" cy="3777622"/>
          </a:xfrm>
        </p:spPr>
        <p:txBody>
          <a:bodyPr>
            <a:normAutofit lnSpcReduction="10000"/>
          </a:bodyPr>
          <a:lstStyle/>
          <a:p>
            <a:pPr marL="0" indent="0" algn="just">
              <a:lnSpc>
                <a:spcPct val="110000"/>
              </a:lnSpc>
              <a:spcBef>
                <a:spcPts val="0"/>
              </a:spcBef>
              <a:buNone/>
            </a:pPr>
            <a:r>
              <a:rPr lang="es-MX" sz="3000" dirty="0">
                <a:latin typeface="Times New Roman" panose="02020603050405020304" pitchFamily="18" charset="0"/>
                <a:cs typeface="Times New Roman" panose="02020603050405020304" pitchFamily="18" charset="0"/>
              </a:rPr>
              <a:t>Metodología </a:t>
            </a:r>
            <a:r>
              <a:rPr lang="es-MX" sz="3000" dirty="0" smtClean="0">
                <a:latin typeface="Times New Roman" panose="02020603050405020304" pitchFamily="18" charset="0"/>
                <a:cs typeface="Times New Roman" panose="02020603050405020304" pitchFamily="18" charset="0"/>
              </a:rPr>
              <a:t>Scrum:</a:t>
            </a:r>
          </a:p>
          <a:p>
            <a:pPr algn="just">
              <a:lnSpc>
                <a:spcPct val="110000"/>
              </a:lnSpc>
              <a:spcBef>
                <a:spcPts val="0"/>
              </a:spcBef>
            </a:pPr>
            <a:r>
              <a:rPr lang="es-MX" sz="3000" dirty="0">
                <a:latin typeface="Times New Roman" panose="02020603050405020304" pitchFamily="18" charset="0"/>
                <a:cs typeface="Times New Roman" panose="02020603050405020304" pitchFamily="18" charset="0"/>
              </a:rPr>
              <a:t>E</a:t>
            </a:r>
            <a:r>
              <a:rPr lang="es-MX" sz="3000" dirty="0" smtClean="0">
                <a:latin typeface="Times New Roman" panose="02020603050405020304" pitchFamily="18" charset="0"/>
                <a:cs typeface="Times New Roman" panose="02020603050405020304" pitchFamily="18" charset="0"/>
              </a:rPr>
              <a:t>s </a:t>
            </a:r>
            <a:r>
              <a:rPr lang="es-MX" sz="3000" dirty="0">
                <a:latin typeface="Times New Roman" panose="02020603050405020304" pitchFamily="18" charset="0"/>
                <a:cs typeface="Times New Roman" panose="02020603050405020304" pitchFamily="18" charset="0"/>
              </a:rPr>
              <a:t>una metodología ágil y flexible que permite gestionar el desarrollo de software y cuyo objetivo es maximizar el retorno de la inversión para su empresa. Se </a:t>
            </a:r>
            <a:r>
              <a:rPr lang="es-MX" sz="3000" dirty="0" smtClean="0">
                <a:latin typeface="Times New Roman" panose="02020603050405020304" pitchFamily="18" charset="0"/>
                <a:cs typeface="Times New Roman" panose="02020603050405020304" pitchFamily="18" charset="0"/>
              </a:rPr>
              <a:t>fundamenta </a:t>
            </a:r>
            <a:r>
              <a:rPr lang="es-MX" sz="3000" dirty="0">
                <a:latin typeface="Times New Roman" panose="02020603050405020304" pitchFamily="18" charset="0"/>
                <a:cs typeface="Times New Roman" panose="02020603050405020304" pitchFamily="18" charset="0"/>
              </a:rPr>
              <a:t>básicamente en construir la funcionalidad de mayor valor para el cliente y en los principios de supervisión continua, autogestión, adaptación e innovación.</a:t>
            </a:r>
            <a:endParaRPr lang="es-MX"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1525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327955" y="722812"/>
            <a:ext cx="8915400" cy="3777622"/>
          </a:xfrm>
        </p:spPr>
        <p:txBody>
          <a:bodyPr/>
          <a:lstStyle/>
          <a:p>
            <a:pPr marL="0" indent="0" algn="just">
              <a:spcBef>
                <a:spcPts val="600"/>
              </a:spcBef>
              <a:buNone/>
            </a:pPr>
            <a:r>
              <a:rPr lang="es-MX" dirty="0" smtClean="0">
                <a:latin typeface="Times New Roman" panose="02020603050405020304" pitchFamily="18" charset="0"/>
                <a:cs typeface="Times New Roman" panose="02020603050405020304" pitchFamily="18" charset="0"/>
              </a:rPr>
              <a:t>BIBLIOGRAFIAS </a:t>
            </a:r>
          </a:p>
          <a:p>
            <a:pPr marL="0" indent="0" algn="just">
              <a:spcBef>
                <a:spcPts val="0"/>
              </a:spcBef>
            </a:pPr>
            <a:r>
              <a:rPr lang="es-MX" dirty="0" smtClean="0"/>
              <a:t>https</a:t>
            </a:r>
            <a:r>
              <a:rPr lang="es-MX" dirty="0"/>
              <a:t>://conceptodefinicion.de/metodologia-de-desarrollo-de-software/</a:t>
            </a:r>
          </a:p>
        </p:txBody>
      </p:sp>
    </p:spTree>
    <p:extLst>
      <p:ext uri="{BB962C8B-B14F-4D97-AF65-F5344CB8AC3E}">
        <p14:creationId xmlns:p14="http://schemas.microsoft.com/office/powerpoint/2010/main" val="2908885473"/>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38</TotalTime>
  <Words>55</Words>
  <Application>Microsoft Office PowerPoint</Application>
  <PresentationFormat>Panorámica</PresentationFormat>
  <Paragraphs>12</Paragraphs>
  <Slides>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vt:i4>
      </vt:variant>
    </vt:vector>
  </HeadingPairs>
  <TitlesOfParts>
    <vt:vector size="9" baseType="lpstr">
      <vt:lpstr>Arial</vt:lpstr>
      <vt:lpstr>Century Gothic</vt:lpstr>
      <vt:lpstr>Times New Roman</vt:lpstr>
      <vt:lpstr>Wingdings 3</vt:lpstr>
      <vt:lpstr>Espiral</vt:lpstr>
      <vt:lpstr>METODOLOGIA DE DESARROLLO DE SOFTWARE </vt:lpstr>
      <vt:lpstr>¿Qué es la metodología de desarrollo de software?</vt:lpstr>
      <vt:lpstr>Ejemplo de la metodología de software</vt:lpstr>
      <vt:lpstr>Presentación de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METODOLOGIA DE DESARROLLO DE SOFTWARE</dc:title>
  <dc:creator>ALUMNO</dc:creator>
  <cp:lastModifiedBy>ALUMNO</cp:lastModifiedBy>
  <cp:revision>4</cp:revision>
  <dcterms:created xsi:type="dcterms:W3CDTF">2019-02-20T18:11:15Z</dcterms:created>
  <dcterms:modified xsi:type="dcterms:W3CDTF">2019-02-20T18:50:09Z</dcterms:modified>
</cp:coreProperties>
</file>